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310" r:id="rId5"/>
    <p:sldId id="324" r:id="rId6"/>
    <p:sldId id="415" r:id="rId7"/>
    <p:sldId id="401" r:id="rId8"/>
    <p:sldId id="418" r:id="rId9"/>
    <p:sldId id="417" r:id="rId10"/>
    <p:sldId id="419" r:id="rId11"/>
    <p:sldId id="420" r:id="rId12"/>
    <p:sldId id="365" r:id="rId13"/>
    <p:sldId id="368" r:id="rId14"/>
    <p:sldId id="407" r:id="rId15"/>
    <p:sldId id="421" r:id="rId16"/>
    <p:sldId id="413" r:id="rId17"/>
    <p:sldId id="422" r:id="rId18"/>
    <p:sldId id="408" r:id="rId19"/>
    <p:sldId id="412" r:id="rId20"/>
    <p:sldId id="403" r:id="rId21"/>
  </p:sldIdLst>
  <p:sldSz cx="9144000" cy="6858000" type="screen4x3"/>
  <p:notesSz cx="6858000" cy="9144000"/>
  <p:defaultTextStyle>
    <a:defPPr>
      <a:defRPr lang="en-GB"/>
    </a:defPPr>
    <a:lvl1pPr marL="0" indent="0" algn="l" defTabSz="844029" rtl="0" eaLnBrk="1" latinLnBrk="0" hangingPunct="1">
      <a:lnSpc>
        <a:spcPct val="100000"/>
      </a:lnSpc>
      <a:spcBef>
        <a:spcPts val="400"/>
      </a:spcBef>
      <a:buFont typeface="Arial" pitchFamily="34" charset="0"/>
      <a:buNone/>
      <a:defRPr sz="2000" b="0" kern="1200" baseline="0">
        <a:solidFill>
          <a:schemeClr val="tx1"/>
        </a:solidFill>
        <a:latin typeface="+mn-lt"/>
        <a:ea typeface="+mn-ea"/>
        <a:cs typeface="+mn-cs"/>
      </a:defRPr>
    </a:lvl1pPr>
    <a:lvl2pPr marL="270000" indent="-270000" algn="l" defTabSz="844029" rtl="0" eaLnBrk="1" latinLnBrk="0" hangingPunct="1">
      <a:lnSpc>
        <a:spcPct val="100000"/>
      </a:lnSpc>
      <a:spcBef>
        <a:spcPts val="400"/>
      </a:spcBef>
      <a:buClr>
        <a:schemeClr val="accent2"/>
      </a:buClr>
      <a:buSzPct val="90000"/>
      <a:buFont typeface="Arial" panose="020B0604020202020204" pitchFamily="34" charset="0"/>
      <a:buChar char="●"/>
      <a:defRPr lang="en-GB" sz="1800" kern="1200" noProof="0" dirty="0" smtClean="0">
        <a:solidFill>
          <a:schemeClr val="tx1"/>
        </a:solidFill>
        <a:latin typeface="+mn-lt"/>
        <a:ea typeface="+mn-ea"/>
        <a:cs typeface="+mn-cs"/>
      </a:defRPr>
    </a:lvl2pPr>
    <a:lvl3pPr marL="540000" indent="-270000" algn="l" defTabSz="844029" rtl="0" eaLnBrk="1" latinLnBrk="0" hangingPunct="1">
      <a:spcBef>
        <a:spcPts val="400"/>
      </a:spcBef>
      <a:buClr>
        <a:schemeClr val="accent2"/>
      </a:buClr>
      <a:buFont typeface="Arial" panose="020B0604020202020204" pitchFamily="34" charset="0"/>
      <a:buChar char="–"/>
      <a:defRPr sz="1800" kern="1200" baseline="0">
        <a:solidFill>
          <a:schemeClr val="tx1"/>
        </a:solidFill>
        <a:latin typeface="+mn-lt"/>
        <a:ea typeface="+mn-ea"/>
        <a:cs typeface="+mn-cs"/>
      </a:defRPr>
    </a:lvl3pPr>
    <a:lvl4pPr marL="810000" indent="-270000" algn="l" defTabSz="844029" rtl="0" eaLnBrk="1" latinLnBrk="0" hangingPunct="1">
      <a:lnSpc>
        <a:spcPct val="100000"/>
      </a:lnSpc>
      <a:spcBef>
        <a:spcPts val="400"/>
      </a:spcBef>
      <a:buClr>
        <a:schemeClr val="accent2"/>
      </a:buClr>
      <a:buSzPct val="90000"/>
      <a:buFont typeface="Courier New" panose="02070309020205020404" pitchFamily="49" charset="0"/>
      <a:buChar char="o"/>
      <a:defRPr sz="1800" kern="1200" baseline="0">
        <a:solidFill>
          <a:schemeClr val="tx1"/>
        </a:solidFill>
        <a:latin typeface="+mn-lt"/>
        <a:ea typeface="+mn-ea"/>
        <a:cs typeface="+mn-cs"/>
      </a:defRPr>
    </a:lvl4pPr>
    <a:lvl5pPr marL="1080000" indent="-270000" algn="l" defTabSz="844029" rtl="0" eaLnBrk="1" latinLnBrk="0" hangingPunct="1">
      <a:lnSpc>
        <a:spcPct val="100000"/>
      </a:lnSpc>
      <a:spcBef>
        <a:spcPts val="400"/>
      </a:spcBef>
      <a:buClr>
        <a:schemeClr val="accent2"/>
      </a:buClr>
      <a:buSzPct val="90000"/>
      <a:buFont typeface="Courier New" panose="02070309020205020404" pitchFamily="49" charset="0"/>
      <a:buChar char="o"/>
      <a:defRPr sz="1800" kern="1200" baseline="0">
        <a:solidFill>
          <a:schemeClr val="tx1"/>
        </a:solidFill>
        <a:latin typeface="+mn-lt"/>
        <a:ea typeface="+mn-ea"/>
        <a:cs typeface="+mn-cs"/>
      </a:defRPr>
    </a:lvl5pPr>
    <a:lvl6pPr marL="1350000" indent="-270000" algn="l" defTabSz="844029" rtl="0" eaLnBrk="1" latinLnBrk="0" hangingPunct="1">
      <a:lnSpc>
        <a:spcPct val="100000"/>
      </a:lnSpc>
      <a:spcBef>
        <a:spcPts val="400"/>
      </a:spcBef>
      <a:buClr>
        <a:schemeClr val="accent2"/>
      </a:buClr>
      <a:buSzPct val="90000"/>
      <a:buFont typeface="Courier New" panose="02070309020205020404" pitchFamily="49" charset="0"/>
      <a:buChar char="o"/>
      <a:defRPr sz="1800" kern="1200">
        <a:solidFill>
          <a:schemeClr val="tx1"/>
        </a:solidFill>
        <a:latin typeface="+mn-lt"/>
        <a:ea typeface="+mn-ea"/>
        <a:cs typeface="+mn-cs"/>
      </a:defRPr>
    </a:lvl6pPr>
    <a:lvl7pPr marL="1620000" indent="-270000" algn="l" defTabSz="844029" rtl="0" eaLnBrk="1" latinLnBrk="0" hangingPunct="1">
      <a:lnSpc>
        <a:spcPct val="100000"/>
      </a:lnSpc>
      <a:spcBef>
        <a:spcPts val="400"/>
      </a:spcBef>
      <a:buClr>
        <a:schemeClr val="accent2"/>
      </a:buClr>
      <a:buSzPct val="90000"/>
      <a:buFont typeface="Courier New" panose="02070309020205020404" pitchFamily="49" charset="0"/>
      <a:buChar char="o"/>
      <a:defRPr sz="1800" kern="1200" baseline="0">
        <a:solidFill>
          <a:schemeClr val="tx1"/>
        </a:solidFill>
        <a:latin typeface="+mn-lt"/>
        <a:ea typeface="+mn-ea"/>
        <a:cs typeface="+mn-cs"/>
      </a:defRPr>
    </a:lvl7pPr>
    <a:lvl8pPr marL="1890000" indent="-270000" algn="l" defTabSz="844029" rtl="0" eaLnBrk="1" latinLnBrk="0" hangingPunct="1">
      <a:lnSpc>
        <a:spcPct val="100000"/>
      </a:lnSpc>
      <a:spcBef>
        <a:spcPts val="400"/>
      </a:spcBef>
      <a:buClr>
        <a:schemeClr val="accent2"/>
      </a:buClr>
      <a:buSzPct val="90000"/>
      <a:buFont typeface="Courier New" panose="02070309020205020404" pitchFamily="49" charset="0"/>
      <a:buChar char="o"/>
      <a:defRPr sz="1800" kern="1200">
        <a:solidFill>
          <a:schemeClr val="tx1"/>
        </a:solidFill>
        <a:latin typeface="+mn-lt"/>
        <a:ea typeface="+mn-ea"/>
        <a:cs typeface="+mn-cs"/>
      </a:defRPr>
    </a:lvl8pPr>
    <a:lvl9pPr marL="2160000" indent="-270000" algn="l" defTabSz="844029" rtl="0" eaLnBrk="1" latinLnBrk="0" hangingPunct="1">
      <a:lnSpc>
        <a:spcPct val="100000"/>
      </a:lnSpc>
      <a:spcBef>
        <a:spcPts val="400"/>
      </a:spcBef>
      <a:buClr>
        <a:schemeClr val="accent2"/>
      </a:buClr>
      <a:buSzPct val="90000"/>
      <a:buFont typeface="Courier New" panose="02070309020205020404" pitchFamily="49" charset="0"/>
      <a:buChar char="o"/>
      <a:defRPr sz="1800" kern="1200" baseline="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userDrawn="1">
          <p15:clr>
            <a:srgbClr val="A4A3A4"/>
          </p15:clr>
        </p15:guide>
        <p15:guide id="2" orient="horz" pos="164" userDrawn="1">
          <p15:clr>
            <a:srgbClr val="A4A3A4"/>
          </p15:clr>
        </p15:guide>
        <p15:guide id="4" orient="horz" pos="890" userDrawn="1">
          <p15:clr>
            <a:srgbClr val="A4A3A4"/>
          </p15:clr>
        </p15:guide>
        <p15:guide id="5" pos="5329" userDrawn="1">
          <p15:clr>
            <a:srgbClr val="A4A3A4"/>
          </p15:clr>
        </p15:guide>
        <p15:guide id="6" pos="2789" userDrawn="1">
          <p15:clr>
            <a:srgbClr val="A4A3A4"/>
          </p15:clr>
        </p15:guide>
        <p15:guide id="7" orient="horz" pos="3657" userDrawn="1">
          <p15:clr>
            <a:srgbClr val="A4A3A4"/>
          </p15:clr>
        </p15:guide>
        <p15:guide id="8" pos="2971" userDrawn="1">
          <p15:clr>
            <a:srgbClr val="A4A3A4"/>
          </p15:clr>
        </p15:guide>
        <p15:guide id="9" pos="431" userDrawn="1">
          <p15:clr>
            <a:srgbClr val="A4A3A4"/>
          </p15:clr>
        </p15:guide>
        <p15:guide id="10" orient="horz" pos="1253" userDrawn="1">
          <p15:clr>
            <a:srgbClr val="A4A3A4"/>
          </p15:clr>
        </p15:guide>
        <p15:guide id="11" orient="horz" pos="1162" userDrawn="1">
          <p15:clr>
            <a:srgbClr val="A4A3A4"/>
          </p15:clr>
        </p15:guide>
        <p15:guide id="12" pos="4059" userDrawn="1">
          <p15:clr>
            <a:srgbClr val="A4A3A4"/>
          </p15:clr>
        </p15:guide>
        <p15:guide id="13" pos="4241" userDrawn="1">
          <p15:clr>
            <a:srgbClr val="A4A3A4"/>
          </p15:clr>
        </p15:guide>
        <p15:guide id="14" pos="1701" userDrawn="1">
          <p15:clr>
            <a:srgbClr val="A4A3A4"/>
          </p15:clr>
        </p15:guide>
        <p15:guide id="15" pos="151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63870A-4452-3938-7967-616DF706ED14}" name="Elizabeth Ewen" initials="EE" userId="S::Elizabeth.Ewen@Sense.org.uk::5c769350-0289-4656-97fe-c5463b16a8f9" providerId="AD"/>
  <p188:author id="{D5A905D1-AC93-CA68-7596-280875D944B8}" name="Isabelle De Vugt" initials="ID" userId="S::Isabelle.DeVugt@Sense.org.uk::803c55a8-2954-4889-8f84-49ef9ab57eb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60A238-A5E3-4F11-B569-98BD6F1A9B54}" v="134" dt="2024-05-14T10:25:00.363"/>
    <p1510:client id="{61E90741-230D-5478-C4DB-294FB1ECB2C1}" v="91" dt="2024-05-14T08:51:11.943"/>
    <p1510:client id="{9D3F8585-0E04-4C95-AFC4-4A775872F75C}" v="647" dt="2024-05-14T10:24:45.524"/>
  </p1510:revLst>
</p1510:revInfo>
</file>

<file path=ppt/tableStyles.xml><?xml version="1.0" encoding="utf-8"?>
<a:tblStyleLst xmlns:a="http://schemas.openxmlformats.org/drawingml/2006/main" def="{CEF6447A-24EA-4742-A8FB-1DF080B5CEFA}">
  <a:tblStyle styleId="{CEF6447A-24EA-4742-A8FB-1DF080B5CEFA}" styleName="Sense Table">
    <a:wholeTbl>
      <a:tcTxStyle>
        <a:fontRef idx="minor">
          <a:prstClr val="black"/>
        </a:fontRef>
        <a:schemeClr val="dk1"/>
      </a:tcTxStyle>
      <a:tcStyle>
        <a:tcBdr>
          <a:left>
            <a:ln>
              <a:noFill/>
            </a:ln>
          </a:left>
          <a:right>
            <a:ln>
              <a:noFill/>
            </a:ln>
          </a:right>
          <a:top>
            <a:ln w="6350" cmpd="sng">
              <a:solidFill>
                <a:schemeClr val="accent1"/>
              </a:solidFill>
            </a:ln>
          </a:top>
          <a:bottom>
            <a:ln w="6350" cmpd="sng">
              <a:solidFill>
                <a:schemeClr val="accent1"/>
              </a:solidFill>
            </a:ln>
          </a:bottom>
          <a:insideH>
            <a:ln w="6350" cmpd="sng">
              <a:solidFill>
                <a:schemeClr val="accent1"/>
              </a:solidFill>
            </a:ln>
          </a:insideH>
          <a:insideV>
            <a:ln w="6350" cmpd="sng">
              <a:solidFill>
                <a:schemeClr val="accent1"/>
              </a:solidFill>
            </a:ln>
          </a:insideV>
        </a:tcBdr>
        <a:fill>
          <a:noFill/>
        </a:fill>
      </a:tcStyle>
    </a:wholeTbl>
    <a:band1H>
      <a:tcStyle>
        <a:tcBdr/>
        <a:fill>
          <a:solidFill>
            <a:srgbClr val="E3CFEB"/>
          </a:solidFill>
        </a:fill>
      </a:tcStyle>
    </a:band1H>
    <a:band2H>
      <a:tcStyle>
        <a:tcBdr/>
      </a:tcStyle>
    </a:band2H>
    <a:band1V>
      <a:tcStyle>
        <a:tcBdr/>
      </a:tcStyle>
    </a:band1V>
    <a:band2V>
      <a:tcStyle>
        <a:tcBdr/>
      </a:tcStyle>
    </a:band2V>
    <a:lastCol>
      <a:tcTxStyle b="on">
        <a:fontRef idx="minor">
          <a:prstClr val="black"/>
        </a:fontRef>
        <a:schemeClr val="dk1"/>
      </a:tcTxStyle>
      <a:tcStyle>
        <a:tcBdr/>
      </a:tcStyle>
    </a:lastCol>
    <a:firstCol>
      <a:tcTxStyle b="on">
        <a:fontRef idx="minor">
          <a:prstClr val="black"/>
        </a:fontRef>
        <a:schemeClr val="dk1"/>
      </a:tcTxStyle>
      <a:tcStyle>
        <a:tcBdr/>
      </a:tcStyle>
    </a:firstCol>
    <a:lastRow>
      <a:tcTxStyle b="on">
        <a:fontRef idx="minor">
          <a:prstClr val="black"/>
        </a:fontRef>
        <a:schemeClr val="dk1"/>
      </a:tcTxStyle>
      <a:tcStyle>
        <a:tcBdr>
          <a:top>
            <a:ln w="19050" cmpd="sng">
              <a:solidFill>
                <a:schemeClr val="accent1"/>
              </a:solidFill>
            </a:ln>
          </a:top>
          <a:bottom>
            <a:ln>
              <a:noFill/>
            </a:ln>
          </a:bottom>
        </a:tcBdr>
        <a:fill>
          <a:noFill/>
        </a:fill>
      </a:tcStyle>
    </a:lastRow>
    <a:firstRow>
      <a:tcTxStyle b="on">
        <a:fontRef idx="minor">
          <a:prstClr val="black"/>
        </a:fontRef>
        <a:schemeClr val="dk1"/>
      </a:tcTxStyle>
      <a:tcStyle>
        <a:tcBdr>
          <a:top>
            <a:ln>
              <a:noFill/>
            </a:ln>
          </a:top>
          <a:bottom>
            <a:ln w="1905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618"/>
        <p:guide orient="horz" pos="164"/>
        <p:guide orient="horz" pos="890"/>
        <p:guide pos="5329"/>
        <p:guide pos="2789"/>
        <p:guide orient="horz" pos="3657"/>
        <p:guide pos="2971"/>
        <p:guide pos="431"/>
        <p:guide orient="horz" pos="1253"/>
        <p:guide orient="horz" pos="1162"/>
        <p:guide pos="4059"/>
        <p:guide pos="4241"/>
        <p:guide pos="1701"/>
        <p:guide pos="1519"/>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Ewen" userId="5c769350-0289-4656-97fe-c5463b16a8f9" providerId="ADAL" clId="{2D60A238-A5E3-4F11-B569-98BD6F1A9B54}"/>
    <pc:docChg chg="undo custSel delSld modSld sldOrd">
      <pc:chgData name="Elizabeth Ewen" userId="5c769350-0289-4656-97fe-c5463b16a8f9" providerId="ADAL" clId="{2D60A238-A5E3-4F11-B569-98BD6F1A9B54}" dt="2024-05-14T10:25:00.363" v="850" actId="13244"/>
      <pc:docMkLst>
        <pc:docMk/>
      </pc:docMkLst>
      <pc:sldChg chg="del">
        <pc:chgData name="Elizabeth Ewen" userId="5c769350-0289-4656-97fe-c5463b16a8f9" providerId="ADAL" clId="{2D60A238-A5E3-4F11-B569-98BD6F1A9B54}" dt="2024-05-14T09:03:56.903" v="717" actId="47"/>
        <pc:sldMkLst>
          <pc:docMk/>
          <pc:sldMk cId="2797956147" sldId="357"/>
        </pc:sldMkLst>
      </pc:sldChg>
      <pc:sldChg chg="modSp mod">
        <pc:chgData name="Elizabeth Ewen" userId="5c769350-0289-4656-97fe-c5463b16a8f9" providerId="ADAL" clId="{2D60A238-A5E3-4F11-B569-98BD6F1A9B54}" dt="2024-05-14T08:59:25.162" v="578" actId="14100"/>
        <pc:sldMkLst>
          <pc:docMk/>
          <pc:sldMk cId="3010736205" sldId="365"/>
        </pc:sldMkLst>
        <pc:spChg chg="mod">
          <ac:chgData name="Elizabeth Ewen" userId="5c769350-0289-4656-97fe-c5463b16a8f9" providerId="ADAL" clId="{2D60A238-A5E3-4F11-B569-98BD6F1A9B54}" dt="2024-05-14T08:59:20.195" v="575" actId="1076"/>
          <ac:spMkLst>
            <pc:docMk/>
            <pc:sldMk cId="3010736205" sldId="365"/>
            <ac:spMk id="2" creationId="{77AD3855-C9BC-807A-38F6-9DBC2E63D04E}"/>
          </ac:spMkLst>
        </pc:spChg>
        <pc:spChg chg="mod">
          <ac:chgData name="Elizabeth Ewen" userId="5c769350-0289-4656-97fe-c5463b16a8f9" providerId="ADAL" clId="{2D60A238-A5E3-4F11-B569-98BD6F1A9B54}" dt="2024-05-14T08:58:09.145" v="492" actId="14100"/>
          <ac:spMkLst>
            <pc:docMk/>
            <pc:sldMk cId="3010736205" sldId="365"/>
            <ac:spMk id="4" creationId="{13D62152-177F-55B6-F7BD-255E40A4749E}"/>
          </ac:spMkLst>
        </pc:spChg>
        <pc:picChg chg="mod">
          <ac:chgData name="Elizabeth Ewen" userId="5c769350-0289-4656-97fe-c5463b16a8f9" providerId="ADAL" clId="{2D60A238-A5E3-4F11-B569-98BD6F1A9B54}" dt="2024-05-14T08:59:25.162" v="578" actId="14100"/>
          <ac:picMkLst>
            <pc:docMk/>
            <pc:sldMk cId="3010736205" sldId="365"/>
            <ac:picMk id="9" creationId="{982BFB4A-DDFB-6903-6A3E-BD2D3DD3655E}"/>
          </ac:picMkLst>
        </pc:picChg>
        <pc:picChg chg="mod">
          <ac:chgData name="Elizabeth Ewen" userId="5c769350-0289-4656-97fe-c5463b16a8f9" providerId="ADAL" clId="{2D60A238-A5E3-4F11-B569-98BD6F1A9B54}" dt="2024-05-14T08:59:22.409" v="576" actId="14100"/>
          <ac:picMkLst>
            <pc:docMk/>
            <pc:sldMk cId="3010736205" sldId="365"/>
            <ac:picMk id="13" creationId="{4B82E127-7778-AA86-410E-F130D128B316}"/>
          </ac:picMkLst>
        </pc:picChg>
      </pc:sldChg>
      <pc:sldChg chg="addSp modSp del mod">
        <pc:chgData name="Elizabeth Ewen" userId="5c769350-0289-4656-97fe-c5463b16a8f9" providerId="ADAL" clId="{2D60A238-A5E3-4F11-B569-98BD6F1A9B54}" dt="2024-05-14T10:10:12.831" v="724" actId="47"/>
        <pc:sldMkLst>
          <pc:docMk/>
          <pc:sldMk cId="1160909399" sldId="366"/>
        </pc:sldMkLst>
        <pc:spChg chg="add mod">
          <ac:chgData name="Elizabeth Ewen" userId="5c769350-0289-4656-97fe-c5463b16a8f9" providerId="ADAL" clId="{2D60A238-A5E3-4F11-B569-98BD6F1A9B54}" dt="2024-05-14T09:03:27.456" v="716" actId="20577"/>
          <ac:spMkLst>
            <pc:docMk/>
            <pc:sldMk cId="1160909399" sldId="366"/>
            <ac:spMk id="2" creationId="{8BF6DC7A-7A5A-A185-274D-10C6D0936CB9}"/>
          </ac:spMkLst>
        </pc:spChg>
        <pc:picChg chg="mod">
          <ac:chgData name="Elizabeth Ewen" userId="5c769350-0289-4656-97fe-c5463b16a8f9" providerId="ADAL" clId="{2D60A238-A5E3-4F11-B569-98BD6F1A9B54}" dt="2024-05-14T09:02:42.591" v="611" actId="1076"/>
          <ac:picMkLst>
            <pc:docMk/>
            <pc:sldMk cId="1160909399" sldId="366"/>
            <ac:picMk id="4" creationId="{FD66AB80-9953-7159-B033-74797C77BCCB}"/>
          </ac:picMkLst>
        </pc:picChg>
      </pc:sldChg>
      <pc:sldChg chg="addSp delSp modSp mod modNotesTx">
        <pc:chgData name="Elizabeth Ewen" userId="5c769350-0289-4656-97fe-c5463b16a8f9" providerId="ADAL" clId="{2D60A238-A5E3-4F11-B569-98BD6F1A9B54}" dt="2024-05-14T10:07:16.478" v="723" actId="13244"/>
        <pc:sldMkLst>
          <pc:docMk/>
          <pc:sldMk cId="3546911941" sldId="368"/>
        </pc:sldMkLst>
        <pc:spChg chg="mod">
          <ac:chgData name="Elizabeth Ewen" userId="5c769350-0289-4656-97fe-c5463b16a8f9" providerId="ADAL" clId="{2D60A238-A5E3-4F11-B569-98BD6F1A9B54}" dt="2024-05-14T09:01:10.966" v="594" actId="2710"/>
          <ac:spMkLst>
            <pc:docMk/>
            <pc:sldMk cId="3546911941" sldId="368"/>
            <ac:spMk id="2" creationId="{A37A7389-75FB-5F1D-6B81-6393E68D8699}"/>
          </ac:spMkLst>
        </pc:spChg>
        <pc:spChg chg="add del mod">
          <ac:chgData name="Elizabeth Ewen" userId="5c769350-0289-4656-97fe-c5463b16a8f9" providerId="ADAL" clId="{2D60A238-A5E3-4F11-B569-98BD6F1A9B54}" dt="2024-05-14T08:59:50.449" v="581"/>
          <ac:spMkLst>
            <pc:docMk/>
            <pc:sldMk cId="3546911941" sldId="368"/>
            <ac:spMk id="6" creationId="{7F3C2B47-E0D3-A590-8426-B163FB3F6710}"/>
          </ac:spMkLst>
        </pc:spChg>
        <pc:spChg chg="add del mod">
          <ac:chgData name="Elizabeth Ewen" userId="5c769350-0289-4656-97fe-c5463b16a8f9" providerId="ADAL" clId="{2D60A238-A5E3-4F11-B569-98BD6F1A9B54}" dt="2024-05-14T09:01:50.710" v="599"/>
          <ac:spMkLst>
            <pc:docMk/>
            <pc:sldMk cId="3546911941" sldId="368"/>
            <ac:spMk id="9" creationId="{33E88A06-CA92-018C-67CB-096ECC6D3E56}"/>
          </ac:spMkLst>
        </pc:spChg>
        <pc:spChg chg="add del mod">
          <ac:chgData name="Elizabeth Ewen" userId="5c769350-0289-4656-97fe-c5463b16a8f9" providerId="ADAL" clId="{2D60A238-A5E3-4F11-B569-98BD6F1A9B54}" dt="2024-05-14T09:02:10.190" v="605"/>
          <ac:spMkLst>
            <pc:docMk/>
            <pc:sldMk cId="3546911941" sldId="368"/>
            <ac:spMk id="14" creationId="{5640F6AA-2B7A-98EF-1881-ACF2EFF3DA3E}"/>
          </ac:spMkLst>
        </pc:spChg>
        <pc:picChg chg="add del mod">
          <ac:chgData name="Elizabeth Ewen" userId="5c769350-0289-4656-97fe-c5463b16a8f9" providerId="ADAL" clId="{2D60A238-A5E3-4F11-B569-98BD6F1A9B54}" dt="2024-05-14T09:01:26.756" v="596" actId="478"/>
          <ac:picMkLst>
            <pc:docMk/>
            <pc:sldMk cId="3546911941" sldId="368"/>
            <ac:picMk id="7" creationId="{EB1EF69F-F44C-9C5A-F2DD-B9051F966AF4}"/>
          </ac:picMkLst>
        </pc:picChg>
        <pc:picChg chg="del">
          <ac:chgData name="Elizabeth Ewen" userId="5c769350-0289-4656-97fe-c5463b16a8f9" providerId="ADAL" clId="{2D60A238-A5E3-4F11-B569-98BD6F1A9B54}" dt="2024-05-14T08:59:42.777" v="580" actId="478"/>
          <ac:picMkLst>
            <pc:docMk/>
            <pc:sldMk cId="3546911941" sldId="368"/>
            <ac:picMk id="10" creationId="{7FDCD384-A304-655D-47B5-D3A12294411B}"/>
          </ac:picMkLst>
        </pc:picChg>
        <pc:picChg chg="add del mod">
          <ac:chgData name="Elizabeth Ewen" userId="5c769350-0289-4656-97fe-c5463b16a8f9" providerId="ADAL" clId="{2D60A238-A5E3-4F11-B569-98BD6F1A9B54}" dt="2024-05-14T09:01:59.392" v="603" actId="478"/>
          <ac:picMkLst>
            <pc:docMk/>
            <pc:sldMk cId="3546911941" sldId="368"/>
            <ac:picMk id="11" creationId="{B59BAEEE-DC49-90D5-5F88-8E108E32B0F9}"/>
          </ac:picMkLst>
        </pc:picChg>
        <pc:picChg chg="mod">
          <ac:chgData name="Elizabeth Ewen" userId="5c769350-0289-4656-97fe-c5463b16a8f9" providerId="ADAL" clId="{2D60A238-A5E3-4F11-B569-98BD6F1A9B54}" dt="2024-05-14T09:02:24.223" v="609" actId="14100"/>
          <ac:picMkLst>
            <pc:docMk/>
            <pc:sldMk cId="3546911941" sldId="368"/>
            <ac:picMk id="12" creationId="{E88D430B-29CC-6C5A-98A9-342859B90A9A}"/>
          </ac:picMkLst>
        </pc:picChg>
        <pc:picChg chg="add mod ord">
          <ac:chgData name="Elizabeth Ewen" userId="5c769350-0289-4656-97fe-c5463b16a8f9" providerId="ADAL" clId="{2D60A238-A5E3-4F11-B569-98BD6F1A9B54}" dt="2024-05-14T10:07:16.478" v="723" actId="13244"/>
          <ac:picMkLst>
            <pc:docMk/>
            <pc:sldMk cId="3546911941" sldId="368"/>
            <ac:picMk id="15" creationId="{AC7D6BEE-E88E-6365-98DB-23BBBBF47F1A}"/>
          </ac:picMkLst>
        </pc:picChg>
      </pc:sldChg>
      <pc:sldChg chg="modSp del mod">
        <pc:chgData name="Elizabeth Ewen" userId="5c769350-0289-4656-97fe-c5463b16a8f9" providerId="ADAL" clId="{2D60A238-A5E3-4F11-B569-98BD6F1A9B54}" dt="2024-05-14T09:02:28.443" v="610" actId="47"/>
        <pc:sldMkLst>
          <pc:docMk/>
          <pc:sldMk cId="1664583446" sldId="369"/>
        </pc:sldMkLst>
        <pc:spChg chg="mod">
          <ac:chgData name="Elizabeth Ewen" userId="5c769350-0289-4656-97fe-c5463b16a8f9" providerId="ADAL" clId="{2D60A238-A5E3-4F11-B569-98BD6F1A9B54}" dt="2024-05-14T09:00:39.672" v="589" actId="14100"/>
          <ac:spMkLst>
            <pc:docMk/>
            <pc:sldMk cId="1664583446" sldId="369"/>
            <ac:spMk id="3" creationId="{B322ADA4-A47F-496B-98D7-27516E937FCF}"/>
          </ac:spMkLst>
        </pc:spChg>
        <pc:picChg chg="mod">
          <ac:chgData name="Elizabeth Ewen" userId="5c769350-0289-4656-97fe-c5463b16a8f9" providerId="ADAL" clId="{2D60A238-A5E3-4F11-B569-98BD6F1A9B54}" dt="2024-05-14T09:00:41.323" v="592" actId="14100"/>
          <ac:picMkLst>
            <pc:docMk/>
            <pc:sldMk cId="1664583446" sldId="369"/>
            <ac:picMk id="9" creationId="{B998E2F5-9017-CAA7-932B-1E7AB65A54D9}"/>
          </ac:picMkLst>
        </pc:picChg>
      </pc:sldChg>
      <pc:sldChg chg="ord">
        <pc:chgData name="Elizabeth Ewen" userId="5c769350-0289-4656-97fe-c5463b16a8f9" providerId="ADAL" clId="{2D60A238-A5E3-4F11-B569-98BD6F1A9B54}" dt="2024-05-14T09:04:08.521" v="719"/>
        <pc:sldMkLst>
          <pc:docMk/>
          <pc:sldMk cId="2457738029" sldId="401"/>
        </pc:sldMkLst>
      </pc:sldChg>
      <pc:sldChg chg="modNotes">
        <pc:chgData name="Elizabeth Ewen" userId="5c769350-0289-4656-97fe-c5463b16a8f9" providerId="ADAL" clId="{2D60A238-A5E3-4F11-B569-98BD6F1A9B54}" dt="2024-05-14T08:52:52.265" v="66" actId="27636"/>
        <pc:sldMkLst>
          <pc:docMk/>
          <pc:sldMk cId="2647849718" sldId="407"/>
        </pc:sldMkLst>
      </pc:sldChg>
      <pc:sldChg chg="modSp mod">
        <pc:chgData name="Elizabeth Ewen" userId="5c769350-0289-4656-97fe-c5463b16a8f9" providerId="ADAL" clId="{2D60A238-A5E3-4F11-B569-98BD6F1A9B54}" dt="2024-05-14T10:17:56.651" v="766" actId="1076"/>
        <pc:sldMkLst>
          <pc:docMk/>
          <pc:sldMk cId="1510976707" sldId="408"/>
        </pc:sldMkLst>
        <pc:spChg chg="mod">
          <ac:chgData name="Elizabeth Ewen" userId="5c769350-0289-4656-97fe-c5463b16a8f9" providerId="ADAL" clId="{2D60A238-A5E3-4F11-B569-98BD6F1A9B54}" dt="2024-05-14T10:17:56.651" v="766" actId="1076"/>
          <ac:spMkLst>
            <pc:docMk/>
            <pc:sldMk cId="1510976707" sldId="408"/>
            <ac:spMk id="3" creationId="{8D041471-D517-BCA7-0507-1EBB6DBF5605}"/>
          </ac:spMkLst>
        </pc:spChg>
      </pc:sldChg>
      <pc:sldChg chg="addSp modSp mod">
        <pc:chgData name="Elizabeth Ewen" userId="5c769350-0289-4656-97fe-c5463b16a8f9" providerId="ADAL" clId="{2D60A238-A5E3-4F11-B569-98BD6F1A9B54}" dt="2024-05-14T10:16:56.362" v="765" actId="1076"/>
        <pc:sldMkLst>
          <pc:docMk/>
          <pc:sldMk cId="1176983967" sldId="412"/>
        </pc:sldMkLst>
        <pc:spChg chg="add mod">
          <ac:chgData name="Elizabeth Ewen" userId="5c769350-0289-4656-97fe-c5463b16a8f9" providerId="ADAL" clId="{2D60A238-A5E3-4F11-B569-98BD6F1A9B54}" dt="2024-05-14T10:16:56.362" v="765" actId="1076"/>
          <ac:spMkLst>
            <pc:docMk/>
            <pc:sldMk cId="1176983967" sldId="412"/>
            <ac:spMk id="2" creationId="{BC3A6E11-3CD0-93A2-A378-B69DF2017640}"/>
          </ac:spMkLst>
        </pc:spChg>
      </pc:sldChg>
      <pc:sldChg chg="modNotes">
        <pc:chgData name="Elizabeth Ewen" userId="5c769350-0289-4656-97fe-c5463b16a8f9" providerId="ADAL" clId="{2D60A238-A5E3-4F11-B569-98BD6F1A9B54}" dt="2024-05-14T08:52:52.336" v="68" actId="27636"/>
        <pc:sldMkLst>
          <pc:docMk/>
          <pc:sldMk cId="1861817870" sldId="413"/>
        </pc:sldMkLst>
      </pc:sldChg>
      <pc:sldChg chg="ord modNotes">
        <pc:chgData name="Elizabeth Ewen" userId="5c769350-0289-4656-97fe-c5463b16a8f9" providerId="ADAL" clId="{2D60A238-A5E3-4F11-B569-98BD6F1A9B54}" dt="2024-05-14T09:04:12.635" v="721"/>
        <pc:sldMkLst>
          <pc:docMk/>
          <pc:sldMk cId="3248243006" sldId="415"/>
        </pc:sldMkLst>
      </pc:sldChg>
      <pc:sldChg chg="modSp mod modNotesTx">
        <pc:chgData name="Elizabeth Ewen" userId="5c769350-0289-4656-97fe-c5463b16a8f9" providerId="ADAL" clId="{2D60A238-A5E3-4F11-B569-98BD6F1A9B54}" dt="2024-05-14T08:54:45.272" v="197" actId="20577"/>
        <pc:sldMkLst>
          <pc:docMk/>
          <pc:sldMk cId="2472826291" sldId="417"/>
        </pc:sldMkLst>
        <pc:spChg chg="mod">
          <ac:chgData name="Elizabeth Ewen" userId="5c769350-0289-4656-97fe-c5463b16a8f9" providerId="ADAL" clId="{2D60A238-A5E3-4F11-B569-98BD6F1A9B54}" dt="2024-05-14T08:54:45.272" v="197" actId="20577"/>
          <ac:spMkLst>
            <pc:docMk/>
            <pc:sldMk cId="2472826291" sldId="417"/>
            <ac:spMk id="2" creationId="{DB6E10E2-2B6B-9689-D7A0-92B9A5841493}"/>
          </ac:spMkLst>
        </pc:spChg>
      </pc:sldChg>
      <pc:sldChg chg="addSp delSp modSp mod">
        <pc:chgData name="Elizabeth Ewen" userId="5c769350-0289-4656-97fe-c5463b16a8f9" providerId="ADAL" clId="{2D60A238-A5E3-4F11-B569-98BD6F1A9B54}" dt="2024-05-14T10:25:00.363" v="850" actId="13244"/>
        <pc:sldMkLst>
          <pc:docMk/>
          <pc:sldMk cId="56276033" sldId="418"/>
        </pc:sldMkLst>
        <pc:spChg chg="mod">
          <ac:chgData name="Elizabeth Ewen" userId="5c769350-0289-4656-97fe-c5463b16a8f9" providerId="ADAL" clId="{2D60A238-A5E3-4F11-B569-98BD6F1A9B54}" dt="2024-05-14T10:22:45.334" v="787" actId="6549"/>
          <ac:spMkLst>
            <pc:docMk/>
            <pc:sldMk cId="56276033" sldId="418"/>
            <ac:spMk id="2" creationId="{AC2B83EA-F6C2-37DA-1610-790296E17721}"/>
          </ac:spMkLst>
        </pc:spChg>
        <pc:spChg chg="mod">
          <ac:chgData name="Elizabeth Ewen" userId="5c769350-0289-4656-97fe-c5463b16a8f9" providerId="ADAL" clId="{2D60A238-A5E3-4F11-B569-98BD6F1A9B54}" dt="2024-05-14T10:23:36.809" v="796" actId="20577"/>
          <ac:spMkLst>
            <pc:docMk/>
            <pc:sldMk cId="56276033" sldId="418"/>
            <ac:spMk id="3" creationId="{97E9B87B-252F-8B74-6BCD-B0103C497535}"/>
          </ac:spMkLst>
        </pc:spChg>
        <pc:spChg chg="del mod">
          <ac:chgData name="Elizabeth Ewen" userId="5c769350-0289-4656-97fe-c5463b16a8f9" providerId="ADAL" clId="{2D60A238-A5E3-4F11-B569-98BD6F1A9B54}" dt="2024-05-14T08:52:09.663" v="23" actId="478"/>
          <ac:spMkLst>
            <pc:docMk/>
            <pc:sldMk cId="56276033" sldId="418"/>
            <ac:spMk id="4" creationId="{F55603C9-F38E-75DF-FFD2-EF4A91AD6D23}"/>
          </ac:spMkLst>
        </pc:spChg>
        <pc:picChg chg="add del mod">
          <ac:chgData name="Elizabeth Ewen" userId="5c769350-0289-4656-97fe-c5463b16a8f9" providerId="ADAL" clId="{2D60A238-A5E3-4F11-B569-98BD6F1A9B54}" dt="2024-05-14T10:22:47.883" v="788" actId="478"/>
          <ac:picMkLst>
            <pc:docMk/>
            <pc:sldMk cId="56276033" sldId="418"/>
            <ac:picMk id="4" creationId="{7E49E94A-7E7A-9F99-AFB6-DF02914DC9FF}"/>
          </ac:picMkLst>
        </pc:picChg>
        <pc:picChg chg="add mod ord">
          <ac:chgData name="Elizabeth Ewen" userId="5c769350-0289-4656-97fe-c5463b16a8f9" providerId="ADAL" clId="{2D60A238-A5E3-4F11-B569-98BD6F1A9B54}" dt="2024-05-14T10:25:00.363" v="850" actId="13244"/>
          <ac:picMkLst>
            <pc:docMk/>
            <pc:sldMk cId="56276033" sldId="418"/>
            <ac:picMk id="5" creationId="{4417C198-C545-E64A-1C10-B2723EB4E7AD}"/>
          </ac:picMkLst>
        </pc:picChg>
      </pc:sldChg>
      <pc:sldChg chg="addSp delSp modSp mod">
        <pc:chgData name="Elizabeth Ewen" userId="5c769350-0289-4656-97fe-c5463b16a8f9" providerId="ADAL" clId="{2D60A238-A5E3-4F11-B569-98BD6F1A9B54}" dt="2024-05-14T10:23:13.011" v="789" actId="21"/>
        <pc:sldMkLst>
          <pc:docMk/>
          <pc:sldMk cId="1967130811" sldId="419"/>
        </pc:sldMkLst>
        <pc:spChg chg="mod">
          <ac:chgData name="Elizabeth Ewen" userId="5c769350-0289-4656-97fe-c5463b16a8f9" providerId="ADAL" clId="{2D60A238-A5E3-4F11-B569-98BD6F1A9B54}" dt="2024-05-14T10:21:11.839" v="767" actId="14100"/>
          <ac:spMkLst>
            <pc:docMk/>
            <pc:sldMk cId="1967130811" sldId="419"/>
            <ac:spMk id="2" creationId="{F00E5230-1EC3-6C40-CD62-1A3C6D986DB4}"/>
          </ac:spMkLst>
        </pc:spChg>
        <pc:spChg chg="add del mod">
          <ac:chgData name="Elizabeth Ewen" userId="5c769350-0289-4656-97fe-c5463b16a8f9" providerId="ADAL" clId="{2D60A238-A5E3-4F11-B569-98BD6F1A9B54}" dt="2024-05-14T10:21:47.278" v="775"/>
          <ac:spMkLst>
            <pc:docMk/>
            <pc:sldMk cId="1967130811" sldId="419"/>
            <ac:spMk id="4" creationId="{472FD9B6-FC26-085E-5692-BCB853D15E7A}"/>
          </ac:spMkLst>
        </pc:spChg>
        <pc:picChg chg="add del mod">
          <ac:chgData name="Elizabeth Ewen" userId="5c769350-0289-4656-97fe-c5463b16a8f9" providerId="ADAL" clId="{2D60A238-A5E3-4F11-B569-98BD6F1A9B54}" dt="2024-05-14T10:23:13.011" v="789" actId="21"/>
          <ac:picMkLst>
            <pc:docMk/>
            <pc:sldMk cId="1967130811" sldId="419"/>
            <ac:picMk id="6" creationId="{8D3E3DE0-3E2F-5E0C-B2A5-7AA66D13D5BF}"/>
          </ac:picMkLst>
        </pc:picChg>
      </pc:sldChg>
      <pc:sldChg chg="modSp mod modNotesTx">
        <pc:chgData name="Elizabeth Ewen" userId="5c769350-0289-4656-97fe-c5463b16a8f9" providerId="ADAL" clId="{2D60A238-A5E3-4F11-B569-98BD6F1A9B54}" dt="2024-05-14T08:57:59.531" v="490" actId="20577"/>
        <pc:sldMkLst>
          <pc:docMk/>
          <pc:sldMk cId="2113767026" sldId="420"/>
        </pc:sldMkLst>
        <pc:spChg chg="mod">
          <ac:chgData name="Elizabeth Ewen" userId="5c769350-0289-4656-97fe-c5463b16a8f9" providerId="ADAL" clId="{2D60A238-A5E3-4F11-B569-98BD6F1A9B54}" dt="2024-05-14T08:57:39.532" v="440" actId="21"/>
          <ac:spMkLst>
            <pc:docMk/>
            <pc:sldMk cId="2113767026" sldId="420"/>
            <ac:spMk id="2" creationId="{F00E5230-1EC3-6C40-CD62-1A3C6D986DB4}"/>
          </ac:spMkLst>
        </pc:spChg>
      </pc:sldChg>
      <pc:sldChg chg="modNotes">
        <pc:chgData name="Elizabeth Ewen" userId="5c769350-0289-4656-97fe-c5463b16a8f9" providerId="ADAL" clId="{2D60A238-A5E3-4F11-B569-98BD6F1A9B54}" dt="2024-05-14T08:52:52.313" v="67" actId="27636"/>
        <pc:sldMkLst>
          <pc:docMk/>
          <pc:sldMk cId="4128528205" sldId="421"/>
        </pc:sldMkLst>
      </pc:sldChg>
      <pc:sldChg chg="modNotes">
        <pc:chgData name="Elizabeth Ewen" userId="5c769350-0289-4656-97fe-c5463b16a8f9" providerId="ADAL" clId="{2D60A238-A5E3-4F11-B569-98BD6F1A9B54}" dt="2024-05-14T10:16:25.123" v="726" actId="27636"/>
        <pc:sldMkLst>
          <pc:docMk/>
          <pc:sldMk cId="1211217578" sldId="422"/>
        </pc:sldMkLst>
      </pc:sldChg>
    </pc:docChg>
  </pc:docChgLst>
  <pc:docChgLst>
    <pc:chgData name="Elizabeth Ewen" userId="S::elizabeth.ewen@sense.org.uk::5c769350-0289-4656-97fe-c5463b16a8f9" providerId="AD" clId="Web-{61E90741-230D-5478-C4DB-294FB1ECB2C1}"/>
    <pc:docChg chg="modSld">
      <pc:chgData name="Elizabeth Ewen" userId="S::elizabeth.ewen@sense.org.uk::5c769350-0289-4656-97fe-c5463b16a8f9" providerId="AD" clId="Web-{61E90741-230D-5478-C4DB-294FB1ECB2C1}" dt="2024-05-14T08:51:11.943" v="90" actId="20577"/>
      <pc:docMkLst>
        <pc:docMk/>
      </pc:docMkLst>
      <pc:sldChg chg="modSp">
        <pc:chgData name="Elizabeth Ewen" userId="S::elizabeth.ewen@sense.org.uk::5c769350-0289-4656-97fe-c5463b16a8f9" providerId="AD" clId="Web-{61E90741-230D-5478-C4DB-294FB1ECB2C1}" dt="2024-05-14T08:50:26.644" v="77" actId="20577"/>
        <pc:sldMkLst>
          <pc:docMk/>
          <pc:sldMk cId="2472826291" sldId="417"/>
        </pc:sldMkLst>
        <pc:spChg chg="mod">
          <ac:chgData name="Elizabeth Ewen" userId="S::elizabeth.ewen@sense.org.uk::5c769350-0289-4656-97fe-c5463b16a8f9" providerId="AD" clId="Web-{61E90741-230D-5478-C4DB-294FB1ECB2C1}" dt="2024-05-14T08:50:26.644" v="77" actId="20577"/>
          <ac:spMkLst>
            <pc:docMk/>
            <pc:sldMk cId="2472826291" sldId="417"/>
            <ac:spMk id="2" creationId="{DB6E10E2-2B6B-9689-D7A0-92B9A5841493}"/>
          </ac:spMkLst>
        </pc:spChg>
      </pc:sldChg>
      <pc:sldChg chg="modSp">
        <pc:chgData name="Elizabeth Ewen" userId="S::elizabeth.ewen@sense.org.uk::5c769350-0289-4656-97fe-c5463b16a8f9" providerId="AD" clId="Web-{61E90741-230D-5478-C4DB-294FB1ECB2C1}" dt="2024-05-14T08:48:59.048" v="46" actId="20577"/>
        <pc:sldMkLst>
          <pc:docMk/>
          <pc:sldMk cId="56276033" sldId="418"/>
        </pc:sldMkLst>
        <pc:spChg chg="mod">
          <ac:chgData name="Elizabeth Ewen" userId="S::elizabeth.ewen@sense.org.uk::5c769350-0289-4656-97fe-c5463b16a8f9" providerId="AD" clId="Web-{61E90741-230D-5478-C4DB-294FB1ECB2C1}" dt="2024-05-14T08:48:59.048" v="46" actId="20577"/>
          <ac:spMkLst>
            <pc:docMk/>
            <pc:sldMk cId="56276033" sldId="418"/>
            <ac:spMk id="2" creationId="{AC2B83EA-F6C2-37DA-1610-790296E17721}"/>
          </ac:spMkLst>
        </pc:spChg>
      </pc:sldChg>
      <pc:sldChg chg="modSp">
        <pc:chgData name="Elizabeth Ewen" userId="S::elizabeth.ewen@sense.org.uk::5c769350-0289-4656-97fe-c5463b16a8f9" providerId="AD" clId="Web-{61E90741-230D-5478-C4DB-294FB1ECB2C1}" dt="2024-05-14T08:51:11.943" v="90" actId="20577"/>
        <pc:sldMkLst>
          <pc:docMk/>
          <pc:sldMk cId="2113767026" sldId="420"/>
        </pc:sldMkLst>
        <pc:spChg chg="mod">
          <ac:chgData name="Elizabeth Ewen" userId="S::elizabeth.ewen@sense.org.uk::5c769350-0289-4656-97fe-c5463b16a8f9" providerId="AD" clId="Web-{61E90741-230D-5478-C4DB-294FB1ECB2C1}" dt="2024-05-14T08:51:11.943" v="90" actId="20577"/>
          <ac:spMkLst>
            <pc:docMk/>
            <pc:sldMk cId="2113767026" sldId="420"/>
            <ac:spMk id="2" creationId="{F00E5230-1EC3-6C40-CD62-1A3C6D986DB4}"/>
          </ac:spMkLst>
        </pc:spChg>
      </pc:sldChg>
    </pc:docChg>
  </pc:docChgLst>
  <pc:docChgLst>
    <pc:chgData name="Isabelle De Vugt" userId="803c55a8-2954-4889-8f84-49ef9ab57eb0" providerId="ADAL" clId="{9D3F8585-0E04-4C95-AFC4-4A775872F75C}"/>
    <pc:docChg chg="undo custSel addSld delSld modSld">
      <pc:chgData name="Isabelle De Vugt" userId="803c55a8-2954-4889-8f84-49ef9ab57eb0" providerId="ADAL" clId="{9D3F8585-0E04-4C95-AFC4-4A775872F75C}" dt="2024-05-14T10:24:45.524" v="779" actId="14100"/>
      <pc:docMkLst>
        <pc:docMk/>
      </pc:docMkLst>
      <pc:sldChg chg="modSp mod">
        <pc:chgData name="Isabelle De Vugt" userId="803c55a8-2954-4889-8f84-49ef9ab57eb0" providerId="ADAL" clId="{9D3F8585-0E04-4C95-AFC4-4A775872F75C}" dt="2024-05-13T15:55:12.472" v="128" actId="255"/>
        <pc:sldMkLst>
          <pc:docMk/>
          <pc:sldMk cId="0" sldId="310"/>
        </pc:sldMkLst>
        <pc:spChg chg="mod">
          <ac:chgData name="Isabelle De Vugt" userId="803c55a8-2954-4889-8f84-49ef9ab57eb0" providerId="ADAL" clId="{9D3F8585-0E04-4C95-AFC4-4A775872F75C}" dt="2024-05-13T15:54:27.582" v="109" actId="1076"/>
          <ac:spMkLst>
            <pc:docMk/>
            <pc:sldMk cId="0" sldId="310"/>
            <ac:spMk id="3" creationId="{64B38757-C2D6-4F11-85CB-56139F518A80}"/>
          </ac:spMkLst>
        </pc:spChg>
        <pc:spChg chg="mod">
          <ac:chgData name="Isabelle De Vugt" userId="803c55a8-2954-4889-8f84-49ef9ab57eb0" providerId="ADAL" clId="{9D3F8585-0E04-4C95-AFC4-4A775872F75C}" dt="2024-05-13T15:55:12.472" v="128" actId="255"/>
          <ac:spMkLst>
            <pc:docMk/>
            <pc:sldMk cId="0" sldId="310"/>
            <ac:spMk id="4" creationId="{267E5F86-B120-40B8-9394-7FA75A1EC931}"/>
          </ac:spMkLst>
        </pc:spChg>
        <pc:spChg chg="mod">
          <ac:chgData name="Isabelle De Vugt" userId="803c55a8-2954-4889-8f84-49ef9ab57eb0" providerId="ADAL" clId="{9D3F8585-0E04-4C95-AFC4-4A775872F75C}" dt="2024-05-13T15:55:03.953" v="124" actId="21"/>
          <ac:spMkLst>
            <pc:docMk/>
            <pc:sldMk cId="0" sldId="310"/>
            <ac:spMk id="5" creationId="{F87DE7A3-8CE4-4352-8D00-B9573CAA466E}"/>
          </ac:spMkLst>
        </pc:spChg>
      </pc:sldChg>
      <pc:sldChg chg="del">
        <pc:chgData name="Isabelle De Vugt" userId="803c55a8-2954-4889-8f84-49ef9ab57eb0" providerId="ADAL" clId="{9D3F8585-0E04-4C95-AFC4-4A775872F75C}" dt="2024-05-13T15:49:21.290" v="0" actId="2696"/>
        <pc:sldMkLst>
          <pc:docMk/>
          <pc:sldMk cId="354769359" sldId="400"/>
        </pc:sldMkLst>
      </pc:sldChg>
      <pc:sldChg chg="addSp modSp mod">
        <pc:chgData name="Isabelle De Vugt" userId="803c55a8-2954-4889-8f84-49ef9ab57eb0" providerId="ADAL" clId="{9D3F8585-0E04-4C95-AFC4-4A775872F75C}" dt="2024-05-14T10:24:09.215" v="775" actId="20577"/>
        <pc:sldMkLst>
          <pc:docMk/>
          <pc:sldMk cId="2647849718" sldId="407"/>
        </pc:sldMkLst>
        <pc:spChg chg="mod ord">
          <ac:chgData name="Isabelle De Vugt" userId="803c55a8-2954-4889-8f84-49ef9ab57eb0" providerId="ADAL" clId="{9D3F8585-0E04-4C95-AFC4-4A775872F75C}" dt="2024-05-14T10:24:09.215" v="775" actId="20577"/>
          <ac:spMkLst>
            <pc:docMk/>
            <pc:sldMk cId="2647849718" sldId="407"/>
            <ac:spMk id="4" creationId="{574876EB-D2A9-C7CA-6192-68C23AF62044}"/>
          </ac:spMkLst>
        </pc:spChg>
        <pc:picChg chg="add mod">
          <ac:chgData name="Isabelle De Vugt" userId="803c55a8-2954-4889-8f84-49ef9ab57eb0" providerId="ADAL" clId="{9D3F8585-0E04-4C95-AFC4-4A775872F75C}" dt="2024-05-14T10:24:07.242" v="774" actId="1076"/>
          <ac:picMkLst>
            <pc:docMk/>
            <pc:sldMk cId="2647849718" sldId="407"/>
            <ac:picMk id="3" creationId="{5E68DF36-AB1C-0501-1CEB-39A4DD871DC5}"/>
          </ac:picMkLst>
        </pc:picChg>
      </pc:sldChg>
      <pc:sldChg chg="modSp mod">
        <pc:chgData name="Isabelle De Vugt" userId="803c55a8-2954-4889-8f84-49ef9ab57eb0" providerId="ADAL" clId="{9D3F8585-0E04-4C95-AFC4-4A775872F75C}" dt="2024-05-14T10:18:08.934" v="770" actId="1038"/>
        <pc:sldMkLst>
          <pc:docMk/>
          <pc:sldMk cId="1510976707" sldId="408"/>
        </pc:sldMkLst>
        <pc:spChg chg="mod">
          <ac:chgData name="Isabelle De Vugt" userId="803c55a8-2954-4889-8f84-49ef9ab57eb0" providerId="ADAL" clId="{9D3F8585-0E04-4C95-AFC4-4A775872F75C}" dt="2024-05-14T10:18:08.934" v="770" actId="1038"/>
          <ac:spMkLst>
            <pc:docMk/>
            <pc:sldMk cId="1510976707" sldId="408"/>
            <ac:spMk id="3" creationId="{8D041471-D517-BCA7-0507-1EBB6DBF5605}"/>
          </ac:spMkLst>
        </pc:spChg>
        <pc:spChg chg="ord">
          <ac:chgData name="Isabelle De Vugt" userId="803c55a8-2954-4889-8f84-49ef9ab57eb0" providerId="ADAL" clId="{9D3F8585-0E04-4C95-AFC4-4A775872F75C}" dt="2024-05-14T10:08:09.307" v="139" actId="13244"/>
          <ac:spMkLst>
            <pc:docMk/>
            <pc:sldMk cId="1510976707" sldId="408"/>
            <ac:spMk id="4" creationId="{574876EB-D2A9-C7CA-6192-68C23AF62044}"/>
          </ac:spMkLst>
        </pc:spChg>
        <pc:picChg chg="mod">
          <ac:chgData name="Isabelle De Vugt" userId="803c55a8-2954-4889-8f84-49ef9ab57eb0" providerId="ADAL" clId="{9D3F8585-0E04-4C95-AFC4-4A775872F75C}" dt="2024-05-14T10:17:10.220" v="759" actId="1076"/>
          <ac:picMkLst>
            <pc:docMk/>
            <pc:sldMk cId="1510976707" sldId="408"/>
            <ac:picMk id="7" creationId="{0A8B67E4-73C1-478B-3CCE-D74C6969804E}"/>
          </ac:picMkLst>
        </pc:picChg>
      </pc:sldChg>
      <pc:sldChg chg="del">
        <pc:chgData name="Isabelle De Vugt" userId="803c55a8-2954-4889-8f84-49ef9ab57eb0" providerId="ADAL" clId="{9D3F8585-0E04-4C95-AFC4-4A775872F75C}" dt="2024-05-14T10:10:28.514" v="140" actId="2696"/>
        <pc:sldMkLst>
          <pc:docMk/>
          <pc:sldMk cId="1220302850" sldId="410"/>
        </pc:sldMkLst>
      </pc:sldChg>
      <pc:sldChg chg="modSp mod">
        <pc:chgData name="Isabelle De Vugt" userId="803c55a8-2954-4889-8f84-49ef9ab57eb0" providerId="ADAL" clId="{9D3F8585-0E04-4C95-AFC4-4A775872F75C}" dt="2024-05-14T10:16:54.957" v="757" actId="962"/>
        <pc:sldMkLst>
          <pc:docMk/>
          <pc:sldMk cId="1176983967" sldId="412"/>
        </pc:sldMkLst>
        <pc:picChg chg="mod">
          <ac:chgData name="Isabelle De Vugt" userId="803c55a8-2954-4889-8f84-49ef9ab57eb0" providerId="ADAL" clId="{9D3F8585-0E04-4C95-AFC4-4A775872F75C}" dt="2024-05-14T10:16:22.639" v="542" actId="962"/>
          <ac:picMkLst>
            <pc:docMk/>
            <pc:sldMk cId="1176983967" sldId="412"/>
            <ac:picMk id="9" creationId="{428A6BF9-4CCD-9FE3-9072-717B6AF31C28}"/>
          </ac:picMkLst>
        </pc:picChg>
        <pc:picChg chg="mod">
          <ac:chgData name="Isabelle De Vugt" userId="803c55a8-2954-4889-8f84-49ef9ab57eb0" providerId="ADAL" clId="{9D3F8585-0E04-4C95-AFC4-4A775872F75C}" dt="2024-05-14T10:16:54.957" v="757" actId="962"/>
          <ac:picMkLst>
            <pc:docMk/>
            <pc:sldMk cId="1176983967" sldId="412"/>
            <ac:picMk id="12" creationId="{8A888A59-B5AD-7FD9-2D64-CC66CD6D0216}"/>
          </ac:picMkLst>
        </pc:picChg>
      </pc:sldChg>
      <pc:sldChg chg="addSp delSp modSp mod modNotes modNotesTx">
        <pc:chgData name="Isabelle De Vugt" userId="803c55a8-2954-4889-8f84-49ef9ab57eb0" providerId="ADAL" clId="{9D3F8585-0E04-4C95-AFC4-4A775872F75C}" dt="2024-05-14T10:24:32.943" v="777" actId="14100"/>
        <pc:sldMkLst>
          <pc:docMk/>
          <pc:sldMk cId="1861817870" sldId="413"/>
        </pc:sldMkLst>
        <pc:spChg chg="mod">
          <ac:chgData name="Isabelle De Vugt" userId="803c55a8-2954-4889-8f84-49ef9ab57eb0" providerId="ADAL" clId="{9D3F8585-0E04-4C95-AFC4-4A775872F75C}" dt="2024-05-14T10:13:25.442" v="189" actId="14100"/>
          <ac:spMkLst>
            <pc:docMk/>
            <pc:sldMk cId="1861817870" sldId="413"/>
            <ac:spMk id="2" creationId="{D5CD1991-40B3-2F12-2D36-F61F5910A5F7}"/>
          </ac:spMkLst>
        </pc:spChg>
        <pc:spChg chg="del mod">
          <ac:chgData name="Isabelle De Vugt" userId="803c55a8-2954-4889-8f84-49ef9ab57eb0" providerId="ADAL" clId="{9D3F8585-0E04-4C95-AFC4-4A775872F75C}" dt="2024-05-14T10:13:01.177" v="186" actId="21"/>
          <ac:spMkLst>
            <pc:docMk/>
            <pc:sldMk cId="1861817870" sldId="413"/>
            <ac:spMk id="3" creationId="{6E3EFEE1-B353-0C33-3967-B0342A32B482}"/>
          </ac:spMkLst>
        </pc:spChg>
        <pc:spChg chg="mod ord">
          <ac:chgData name="Isabelle De Vugt" userId="803c55a8-2954-4889-8f84-49ef9ab57eb0" providerId="ADAL" clId="{9D3F8585-0E04-4C95-AFC4-4A775872F75C}" dt="2024-05-14T10:24:32.943" v="777" actId="14100"/>
          <ac:spMkLst>
            <pc:docMk/>
            <pc:sldMk cId="1861817870" sldId="413"/>
            <ac:spMk id="4" creationId="{574876EB-D2A9-C7CA-6192-68C23AF62044}"/>
          </ac:spMkLst>
        </pc:spChg>
        <pc:spChg chg="del ord">
          <ac:chgData name="Isabelle De Vugt" userId="803c55a8-2954-4889-8f84-49ef9ab57eb0" providerId="ADAL" clId="{9D3F8585-0E04-4C95-AFC4-4A775872F75C}" dt="2024-05-14T10:11:44.588" v="152" actId="21"/>
          <ac:spMkLst>
            <pc:docMk/>
            <pc:sldMk cId="1861817870" sldId="413"/>
            <ac:spMk id="5" creationId="{A209070C-B25D-0E0F-76A7-6A393238E680}"/>
          </ac:spMkLst>
        </pc:spChg>
        <pc:spChg chg="del ord">
          <ac:chgData name="Isabelle De Vugt" userId="803c55a8-2954-4889-8f84-49ef9ab57eb0" providerId="ADAL" clId="{9D3F8585-0E04-4C95-AFC4-4A775872F75C}" dt="2024-05-14T10:12:23.296" v="179" actId="21"/>
          <ac:spMkLst>
            <pc:docMk/>
            <pc:sldMk cId="1861817870" sldId="413"/>
            <ac:spMk id="6" creationId="{A83E9288-4E78-7943-8A78-B0F05E941310}"/>
          </ac:spMkLst>
        </pc:spChg>
        <pc:spChg chg="add del mod">
          <ac:chgData name="Isabelle De Vugt" userId="803c55a8-2954-4889-8f84-49ef9ab57eb0" providerId="ADAL" clId="{9D3F8585-0E04-4C95-AFC4-4A775872F75C}" dt="2024-05-14T10:11:47.877" v="153" actId="21"/>
          <ac:spMkLst>
            <pc:docMk/>
            <pc:sldMk cId="1861817870" sldId="413"/>
            <ac:spMk id="8" creationId="{E7BF4313-28AB-484A-EEF2-15594FAFC46E}"/>
          </ac:spMkLst>
        </pc:spChg>
        <pc:spChg chg="add del mod">
          <ac:chgData name="Isabelle De Vugt" userId="803c55a8-2954-4889-8f84-49ef9ab57eb0" providerId="ADAL" clId="{9D3F8585-0E04-4C95-AFC4-4A775872F75C}" dt="2024-05-14T10:12:26.213" v="180" actId="21"/>
          <ac:spMkLst>
            <pc:docMk/>
            <pc:sldMk cId="1861817870" sldId="413"/>
            <ac:spMk id="10" creationId="{8B06C938-A30E-4362-5F86-05F132DC36E2}"/>
          </ac:spMkLst>
        </pc:spChg>
      </pc:sldChg>
      <pc:sldChg chg="modSp mod">
        <pc:chgData name="Isabelle De Vugt" userId="803c55a8-2954-4889-8f84-49ef9ab57eb0" providerId="ADAL" clId="{9D3F8585-0E04-4C95-AFC4-4A775872F75C}" dt="2024-05-14T10:07:50.025" v="138" actId="13244"/>
        <pc:sldMkLst>
          <pc:docMk/>
          <pc:sldMk cId="4128528205" sldId="421"/>
        </pc:sldMkLst>
        <pc:spChg chg="ord">
          <ac:chgData name="Isabelle De Vugt" userId="803c55a8-2954-4889-8f84-49ef9ab57eb0" providerId="ADAL" clId="{9D3F8585-0E04-4C95-AFC4-4A775872F75C}" dt="2024-05-14T10:07:50.025" v="138" actId="13244"/>
          <ac:spMkLst>
            <pc:docMk/>
            <pc:sldMk cId="4128528205" sldId="421"/>
            <ac:spMk id="4" creationId="{574876EB-D2A9-C7CA-6192-68C23AF62044}"/>
          </ac:spMkLst>
        </pc:spChg>
      </pc:sldChg>
      <pc:sldChg chg="addSp delSp modSp new mod modNotesTx">
        <pc:chgData name="Isabelle De Vugt" userId="803c55a8-2954-4889-8f84-49ef9ab57eb0" providerId="ADAL" clId="{9D3F8585-0E04-4C95-AFC4-4A775872F75C}" dt="2024-05-14T10:24:45.524" v="779" actId="14100"/>
        <pc:sldMkLst>
          <pc:docMk/>
          <pc:sldMk cId="1211217578" sldId="422"/>
        </pc:sldMkLst>
        <pc:spChg chg="del">
          <ac:chgData name="Isabelle De Vugt" userId="803c55a8-2954-4889-8f84-49ef9ab57eb0" providerId="ADAL" clId="{9D3F8585-0E04-4C95-AFC4-4A775872F75C}" dt="2024-05-14T10:12:17.339" v="176" actId="478"/>
          <ac:spMkLst>
            <pc:docMk/>
            <pc:sldMk cId="1211217578" sldId="422"/>
            <ac:spMk id="2" creationId="{972FE5E9-B857-2E37-245C-113A0CF56ADB}"/>
          </ac:spMkLst>
        </pc:spChg>
        <pc:spChg chg="mod">
          <ac:chgData name="Isabelle De Vugt" userId="803c55a8-2954-4889-8f84-49ef9ab57eb0" providerId="ADAL" clId="{9D3F8585-0E04-4C95-AFC4-4A775872F75C}" dt="2024-05-14T10:12:50.024" v="185" actId="255"/>
          <ac:spMkLst>
            <pc:docMk/>
            <pc:sldMk cId="1211217578" sldId="422"/>
            <ac:spMk id="3" creationId="{891B83A2-A6BA-3936-B0EB-6B3DB85E2DC2}"/>
          </ac:spMkLst>
        </pc:spChg>
        <pc:spChg chg="del">
          <ac:chgData name="Isabelle De Vugt" userId="803c55a8-2954-4889-8f84-49ef9ab57eb0" providerId="ADAL" clId="{9D3F8585-0E04-4C95-AFC4-4A775872F75C}" dt="2024-05-14T10:12:02.879" v="154"/>
          <ac:spMkLst>
            <pc:docMk/>
            <pc:sldMk cId="1211217578" sldId="422"/>
            <ac:spMk id="4" creationId="{247BA5E2-A7D8-7913-45E8-DB2D209AFCF5}"/>
          </ac:spMkLst>
        </pc:spChg>
        <pc:spChg chg="del">
          <ac:chgData name="Isabelle De Vugt" userId="803c55a8-2954-4889-8f84-49ef9ab57eb0" providerId="ADAL" clId="{9D3F8585-0E04-4C95-AFC4-4A775872F75C}" dt="2024-05-14T10:12:14.303" v="174" actId="478"/>
          <ac:spMkLst>
            <pc:docMk/>
            <pc:sldMk cId="1211217578" sldId="422"/>
            <ac:spMk id="5" creationId="{36E44578-5148-52D6-1045-0BC79D5518FF}"/>
          </ac:spMkLst>
        </pc:spChg>
        <pc:spChg chg="del">
          <ac:chgData name="Isabelle De Vugt" userId="803c55a8-2954-4889-8f84-49ef9ab57eb0" providerId="ADAL" clId="{9D3F8585-0E04-4C95-AFC4-4A775872F75C}" dt="2024-05-14T10:12:16.303" v="175" actId="478"/>
          <ac:spMkLst>
            <pc:docMk/>
            <pc:sldMk cId="1211217578" sldId="422"/>
            <ac:spMk id="6" creationId="{0544B645-1DDC-482B-4D21-58B0A5B01A56}"/>
          </ac:spMkLst>
        </pc:spChg>
        <pc:spChg chg="add mod ord">
          <ac:chgData name="Isabelle De Vugt" userId="803c55a8-2954-4889-8f84-49ef9ab57eb0" providerId="ADAL" clId="{9D3F8585-0E04-4C95-AFC4-4A775872F75C}" dt="2024-05-14T10:24:45.524" v="779" actId="14100"/>
          <ac:spMkLst>
            <pc:docMk/>
            <pc:sldMk cId="1211217578" sldId="422"/>
            <ac:spMk id="7" creationId="{AED4A881-E916-BB1F-854B-CC32719121D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3A274C-C9C6-4949-A8E9-450F7DE7AC13}" type="datetimeFigureOut">
              <a:rPr lang="en-US" smtClean="0"/>
              <a:pPr/>
              <a:t>5/14/2024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1B492F-E6BA-4409-9212-AB9CAE5B4C56}" type="slidenum">
              <a:rPr lang="en-US" smtClean="0"/>
              <a:pPr/>
              <a:t>‹#›</a:t>
            </a:fld>
            <a:endParaRPr lang="en-US"/>
          </a:p>
        </p:txBody>
      </p:sp>
    </p:spTree>
    <p:extLst>
      <p:ext uri="{BB962C8B-B14F-4D97-AF65-F5344CB8AC3E}">
        <p14:creationId xmlns:p14="http://schemas.microsoft.com/office/powerpoint/2010/main" val="4177476931"/>
      </p:ext>
    </p:extLst>
  </p:cSld>
  <p:clrMap bg1="lt1" tx1="dk1" bg2="lt2" tx2="dk2" accent1="accent1" accent2="accent2" accent3="accent3" accent4="accent4" accent5="accent5" accent6="accent6" hlink="hlink" folHlink="folHlink"/>
  <p:notesStyle>
    <a:lvl1pPr marL="0" algn="l" defTabSz="839694" rtl="0" eaLnBrk="1" latinLnBrk="0" hangingPunct="1">
      <a:defRPr sz="1100" kern="1200">
        <a:solidFill>
          <a:schemeClr val="tx1"/>
        </a:solidFill>
        <a:latin typeface="+mn-lt"/>
        <a:ea typeface="+mn-ea"/>
        <a:cs typeface="+mn-cs"/>
      </a:defRPr>
    </a:lvl1pPr>
    <a:lvl2pPr marL="419847" algn="l" defTabSz="839694" rtl="0" eaLnBrk="1" latinLnBrk="0" hangingPunct="1">
      <a:defRPr sz="1100" kern="1200">
        <a:solidFill>
          <a:schemeClr val="tx1"/>
        </a:solidFill>
        <a:latin typeface="+mn-lt"/>
        <a:ea typeface="+mn-ea"/>
        <a:cs typeface="+mn-cs"/>
      </a:defRPr>
    </a:lvl2pPr>
    <a:lvl3pPr marL="839694" algn="l" defTabSz="839694" rtl="0" eaLnBrk="1" latinLnBrk="0" hangingPunct="1">
      <a:defRPr sz="1100" kern="1200">
        <a:solidFill>
          <a:schemeClr val="tx1"/>
        </a:solidFill>
        <a:latin typeface="+mn-lt"/>
        <a:ea typeface="+mn-ea"/>
        <a:cs typeface="+mn-cs"/>
      </a:defRPr>
    </a:lvl3pPr>
    <a:lvl4pPr marL="1259540" algn="l" defTabSz="839694" rtl="0" eaLnBrk="1" latinLnBrk="0" hangingPunct="1">
      <a:defRPr sz="1100" kern="1200">
        <a:solidFill>
          <a:schemeClr val="tx1"/>
        </a:solidFill>
        <a:latin typeface="+mn-lt"/>
        <a:ea typeface="+mn-ea"/>
        <a:cs typeface="+mn-cs"/>
      </a:defRPr>
    </a:lvl4pPr>
    <a:lvl5pPr marL="1679387" algn="l" defTabSz="839694" rtl="0" eaLnBrk="1" latinLnBrk="0" hangingPunct="1">
      <a:defRPr sz="1100" kern="1200">
        <a:solidFill>
          <a:schemeClr val="tx1"/>
        </a:solidFill>
        <a:latin typeface="+mn-lt"/>
        <a:ea typeface="+mn-ea"/>
        <a:cs typeface="+mn-cs"/>
      </a:defRPr>
    </a:lvl5pPr>
    <a:lvl6pPr marL="2099234" algn="l" defTabSz="839694" rtl="0" eaLnBrk="1" latinLnBrk="0" hangingPunct="1">
      <a:defRPr sz="1100" kern="1200">
        <a:solidFill>
          <a:schemeClr val="tx1"/>
        </a:solidFill>
        <a:latin typeface="+mn-lt"/>
        <a:ea typeface="+mn-ea"/>
        <a:cs typeface="+mn-cs"/>
      </a:defRPr>
    </a:lvl6pPr>
    <a:lvl7pPr marL="2519081" algn="l" defTabSz="839694" rtl="0" eaLnBrk="1" latinLnBrk="0" hangingPunct="1">
      <a:defRPr sz="1100" kern="1200">
        <a:solidFill>
          <a:schemeClr val="tx1"/>
        </a:solidFill>
        <a:latin typeface="+mn-lt"/>
        <a:ea typeface="+mn-ea"/>
        <a:cs typeface="+mn-cs"/>
      </a:defRPr>
    </a:lvl7pPr>
    <a:lvl8pPr marL="2938927" algn="l" defTabSz="839694" rtl="0" eaLnBrk="1" latinLnBrk="0" hangingPunct="1">
      <a:defRPr sz="1100" kern="1200">
        <a:solidFill>
          <a:schemeClr val="tx1"/>
        </a:solidFill>
        <a:latin typeface="+mn-lt"/>
        <a:ea typeface="+mn-ea"/>
        <a:cs typeface="+mn-cs"/>
      </a:defRPr>
    </a:lvl8pPr>
    <a:lvl9pPr marL="3358774" algn="l" defTabSz="83969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B1B492F-E6BA-4409-9212-AB9CAE5B4C56}" type="slidenum">
              <a:rPr lang="en-US" smtClean="0"/>
              <a:pPr/>
              <a:t>1</a:t>
            </a:fld>
            <a:endParaRPr lang="en-US"/>
          </a:p>
        </p:txBody>
      </p:sp>
    </p:spTree>
    <p:extLst>
      <p:ext uri="{BB962C8B-B14F-4D97-AF65-F5344CB8AC3E}">
        <p14:creationId xmlns:p14="http://schemas.microsoft.com/office/powerpoint/2010/main" val="4030113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839694"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u="sng">
                <a:effectLst/>
                <a:latin typeface="Arial" panose="020B0604020202020204" pitchFamily="34" charset="0"/>
                <a:ea typeface="Times New Roman" panose="02020603050405020304" pitchFamily="18" charset="0"/>
                <a:cs typeface="Times New Roman" panose="02020603050405020304" pitchFamily="18" charset="0"/>
              </a:rPr>
              <a:t>Training of MEs </a:t>
            </a:r>
          </a:p>
          <a:p>
            <a:pPr marL="285750" marR="0" lvl="0" indent="-285750" algn="l" defTabSz="83969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Arial" panose="020B0604020202020204" pitchFamily="34" charset="0"/>
                <a:ea typeface="Times New Roman" panose="02020603050405020304" pitchFamily="18" charset="0"/>
                <a:cs typeface="Times New Roman" panose="02020603050405020304" pitchFamily="18" charset="0"/>
              </a:rPr>
              <a:t>BDS Providers train the MEs in small clusters and take them through the curriculum which includes 4 modules:</a:t>
            </a:r>
          </a:p>
          <a:p>
            <a:pPr marL="705597" marR="0" lvl="1" indent="-285750" algn="l" defTabSz="83969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Arial" panose="020B0604020202020204" pitchFamily="34" charset="0"/>
                <a:ea typeface="Times New Roman" panose="02020603050405020304" pitchFamily="18" charset="0"/>
                <a:cs typeface="Times New Roman" panose="02020603050405020304" pitchFamily="18" charset="0"/>
              </a:rPr>
              <a:t>1) Finances, Money Management and Investments, </a:t>
            </a:r>
          </a:p>
          <a:p>
            <a:pPr marL="705597" marR="0" lvl="1" indent="-285750" algn="l" defTabSz="83969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Arial" panose="020B0604020202020204" pitchFamily="34" charset="0"/>
                <a:ea typeface="Times New Roman" panose="02020603050405020304" pitchFamily="18" charset="0"/>
                <a:cs typeface="Times New Roman" panose="02020603050405020304" pitchFamily="18" charset="0"/>
              </a:rPr>
              <a:t>2) Sales, Marketing and Business Operations, </a:t>
            </a:r>
          </a:p>
          <a:p>
            <a:pPr marL="705597" marR="0" lvl="1" indent="-285750" algn="l" defTabSz="83969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Arial" panose="020B0604020202020204" pitchFamily="34" charset="0"/>
                <a:ea typeface="Times New Roman" panose="02020603050405020304" pitchFamily="18" charset="0"/>
                <a:cs typeface="Times New Roman" panose="02020603050405020304" pitchFamily="18" charset="0"/>
              </a:rPr>
              <a:t>3) Business Soft Skills, </a:t>
            </a:r>
          </a:p>
          <a:p>
            <a:pPr marL="705597" marR="0" lvl="1" indent="-285750" algn="l" defTabSz="83969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Arial" panose="020B0604020202020204" pitchFamily="34" charset="0"/>
                <a:ea typeface="Times New Roman" panose="02020603050405020304" pitchFamily="18" charset="0"/>
                <a:cs typeface="Times New Roman" panose="02020603050405020304" pitchFamily="18" charset="0"/>
              </a:rPr>
              <a:t>4) Business Environment and Compliance. </a:t>
            </a:r>
          </a:p>
          <a:p>
            <a:pPr marL="285750" lvl="0" indent="-285750">
              <a:buFont typeface="Arial" panose="020B0604020202020204" pitchFamily="34" charset="0"/>
              <a:buChar char="•"/>
            </a:pPr>
            <a:r>
              <a:rPr lang="en-GB" sz="1800">
                <a:effectLst/>
                <a:latin typeface="Arial" panose="020B0604020202020204" pitchFamily="34" charset="0"/>
                <a:ea typeface="Times New Roman" panose="02020603050405020304" pitchFamily="18" charset="0"/>
                <a:cs typeface="Times New Roman" panose="02020603050405020304" pitchFamily="18" charset="0"/>
              </a:rPr>
              <a:t>Sense International Kenya has worked with two cohorts of </a:t>
            </a:r>
            <a:r>
              <a:rPr lang="en-GB" sz="1800" err="1">
                <a:effectLst/>
                <a:latin typeface="Arial" panose="020B0604020202020204" pitchFamily="34" charset="0"/>
                <a:ea typeface="Times New Roman" panose="02020603050405020304" pitchFamily="18" charset="0"/>
                <a:cs typeface="Times New Roman" panose="02020603050405020304" pitchFamily="18" charset="0"/>
              </a:rPr>
              <a:t>Mes</a:t>
            </a:r>
            <a:r>
              <a:rPr lang="en-GB" sz="1800">
                <a:effectLst/>
                <a:latin typeface="Arial" panose="020B0604020202020204" pitchFamily="34" charset="0"/>
                <a:ea typeface="Times New Roman" panose="02020603050405020304" pitchFamily="18" charset="0"/>
                <a:cs typeface="Times New Roman" panose="02020603050405020304" pitchFamily="18" charset="0"/>
              </a:rPr>
              <a:t>: Cohort 1 (2021-23) 17 MEs (no monitoring at the moment, trained using the old curriculum) and cohort 2 (2013-ongoing) 19 MEs. But with costed extension bringing cohort 1 back again in January 2025 for peer-to-peer support and learning, as well as a refresher training.</a:t>
            </a:r>
            <a:endParaRPr lang="en-GB" sz="1800">
              <a:effectLst/>
              <a:latin typeface="Aptos" panose="020B0004020202020204" pitchFamily="34" charset="0"/>
              <a:ea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GB" sz="1800">
                <a:effectLst/>
                <a:latin typeface="Arial" panose="020B0604020202020204" pitchFamily="34" charset="0"/>
                <a:ea typeface="Times New Roman" panose="02020603050405020304" pitchFamily="18" charset="0"/>
                <a:cs typeface="Times New Roman" panose="02020603050405020304" pitchFamily="18" charset="0"/>
              </a:rPr>
              <a:t>MEs were brought together to participate in the training. Parents / caregivers attending the training if needed (e.g. for communication support).</a:t>
            </a:r>
            <a:endParaRPr lang="en-GB" sz="1800">
              <a:effectLst/>
              <a:latin typeface="Aptos" panose="020B0004020202020204" pitchFamily="34" charset="0"/>
              <a:ea typeface="Aptos" panose="020B0004020202020204" pitchFamily="34" charset="0"/>
              <a:cs typeface="Aptos" panose="020B0004020202020204" pitchFamily="34" charset="0"/>
            </a:endParaRPr>
          </a:p>
          <a:p>
            <a:pPr marL="0" lvl="0" indent="0">
              <a:buFont typeface="Symbol" panose="05050102010706020507" pitchFamily="18" charset="2"/>
              <a:buNone/>
            </a:pP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buFont typeface="Symbol" panose="05050102010706020507" pitchFamily="18" charset="2"/>
              <a:buNone/>
            </a:pPr>
            <a:r>
              <a:rPr lang="en-GB" sz="1800" b="1" u="sng">
                <a:effectLst/>
                <a:latin typeface="Arial" panose="020B0604020202020204" pitchFamily="34" charset="0"/>
                <a:ea typeface="Times New Roman" panose="02020603050405020304" pitchFamily="18" charset="0"/>
                <a:cs typeface="Times New Roman" panose="02020603050405020304" pitchFamily="18" charset="0"/>
              </a:rPr>
              <a:t>Family Sensitisation and Safeguarding Training</a:t>
            </a:r>
          </a:p>
          <a:p>
            <a:pPr marL="285750" lvl="0" indent="-285750">
              <a:buFont typeface="Arial" panose="020B0604020202020204" pitchFamily="34" charset="0"/>
              <a:buChar char="•"/>
            </a:pPr>
            <a:r>
              <a:rPr lang="en-GB" sz="1800">
                <a:effectLst/>
                <a:latin typeface="Arial" panose="020B0604020202020204" pitchFamily="34" charset="0"/>
                <a:ea typeface="Times New Roman" panose="02020603050405020304" pitchFamily="18" charset="0"/>
                <a:cs typeface="Times New Roman" panose="02020603050405020304" pitchFamily="18" charset="0"/>
              </a:rPr>
              <a:t>Sense International Kenya is working closely with the families of the MEs throughout this project. Due to the nature of their disability the MEs with complex disabilities almost always require some form of communication or mobility support.</a:t>
            </a:r>
          </a:p>
          <a:p>
            <a:pPr marL="285750" lvl="0" indent="-285750">
              <a:buFont typeface="Arial" panose="020B0604020202020204" pitchFamily="34" charset="0"/>
              <a:buChar char="•"/>
            </a:pPr>
            <a:r>
              <a:rPr lang="en-GB" sz="1800">
                <a:effectLst/>
                <a:latin typeface="Arial" panose="020B0604020202020204" pitchFamily="34" charset="0"/>
                <a:ea typeface="Times New Roman" panose="02020603050405020304" pitchFamily="18" charset="0"/>
                <a:cs typeface="Times New Roman" panose="02020603050405020304" pitchFamily="18" charset="0"/>
              </a:rPr>
              <a:t>Sense International Kenya and BDS providers provided training sessions for family members and other caregivers – to understand and know how to support the MEs – especially how to share the views of the MEs and not their own. </a:t>
            </a:r>
            <a:endParaRPr lang="en-GB" sz="1800">
              <a:effectLst/>
              <a:latin typeface="Aptos" panose="020B0004020202020204" pitchFamily="34" charset="0"/>
              <a:ea typeface="Aptos" panose="020B0004020202020204" pitchFamily="34" charset="0"/>
              <a:cs typeface="Aptos" panose="020B0004020202020204" pitchFamily="34" charset="0"/>
            </a:endParaRPr>
          </a:p>
          <a:p>
            <a:pPr marL="0" indent="0">
              <a:buFont typeface="Arial" panose="020B0604020202020204" pitchFamily="34" charset="0"/>
              <a:buNone/>
            </a:pPr>
            <a:endParaRPr lang="en-GB"/>
          </a:p>
          <a:p>
            <a:r>
              <a:rPr lang="en-GB" b="1" u="sng"/>
              <a:t>Supply Chain Linkages</a:t>
            </a:r>
          </a:p>
          <a:p>
            <a:pPr marL="285750" marR="0" lvl="0" indent="-285750" algn="l" defTabSz="83969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Arial" panose="020B0604020202020204" pitchFamily="34" charset="0"/>
                <a:ea typeface="Times New Roman" panose="02020603050405020304" pitchFamily="18" charset="0"/>
                <a:cs typeface="Times New Roman" panose="02020603050405020304" pitchFamily="18" charset="0"/>
              </a:rPr>
              <a:t>BDS Providers are linking the MEs to business opportunities at public and private institutions. This includes the supply of materials or opportunities to market the MEs products. </a:t>
            </a:r>
          </a:p>
          <a:p>
            <a:pPr marL="285750" marR="0" lvl="0" indent="-285750" algn="l" defTabSz="83969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Arial" panose="020B0604020202020204" pitchFamily="34" charset="0"/>
                <a:ea typeface="Times New Roman" panose="02020603050405020304" pitchFamily="18" charset="0"/>
                <a:cs typeface="Times New Roman" panose="02020603050405020304" pitchFamily="18" charset="0"/>
              </a:rPr>
              <a:t>Sense International Kenya and the BDS Provider identify the public and private institutions and take them through a disability training and assessment and support them with a disability inclusive workplan (to for example make their business more inclusive). </a:t>
            </a:r>
            <a:endParaRPr lang="en-GB" sz="1800" b="0" u="none">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83969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b="0" u="none">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839694"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u="sng">
                <a:effectLst/>
                <a:latin typeface="Arial" panose="020B0604020202020204" pitchFamily="34" charset="0"/>
                <a:ea typeface="Times New Roman" panose="02020603050405020304" pitchFamily="18" charset="0"/>
                <a:cs typeface="Times New Roman" panose="02020603050405020304" pitchFamily="18" charset="0"/>
              </a:rPr>
              <a:t>Growth Kits</a:t>
            </a:r>
            <a:endParaRPr lang="en-GB" sz="1800">
              <a:effectLst/>
              <a:latin typeface="Aptos" panose="020B0004020202020204" pitchFamily="34" charset="0"/>
              <a:ea typeface="Aptos" panose="020B0004020202020204" pitchFamily="34" charset="0"/>
              <a:cs typeface="Aptos" panose="020B0004020202020204" pitchFamily="34" charset="0"/>
            </a:endParaRPr>
          </a:p>
          <a:p>
            <a:pPr marL="285750" lvl="0" indent="-285750">
              <a:buFont typeface="Arial" panose="020B0604020202020204" pitchFamily="34" charset="0"/>
              <a:buChar char="•"/>
            </a:pPr>
            <a:r>
              <a:rPr lang="en-GB" sz="1800">
                <a:effectLst/>
                <a:latin typeface="Arial" panose="020B0604020202020204" pitchFamily="34" charset="0"/>
                <a:ea typeface="Times New Roman" panose="02020603050405020304" pitchFamily="18" charset="0"/>
                <a:cs typeface="Times New Roman" panose="02020603050405020304" pitchFamily="18" charset="0"/>
              </a:rPr>
              <a:t>Support MEs to improve their business with a business development / growth plan. MEs and BDS Providers meet and develop an initial draft. Then discuss the plans with Sense International Kenya and because of the initial assessment visit by Sense International Kenya they can advise on the workplan, and then the ME and BDS Provider re-work the business development (or growth) plan.  </a:t>
            </a:r>
            <a:endParaRPr lang="en-GB" sz="1800">
              <a:effectLst/>
              <a:latin typeface="Aptos" panose="020B0004020202020204" pitchFamily="34" charset="0"/>
              <a:ea typeface="Aptos" panose="020B0004020202020204" pitchFamily="34" charset="0"/>
              <a:cs typeface="Aptos" panose="020B0004020202020204" pitchFamily="34" charset="0"/>
            </a:endParaRPr>
          </a:p>
          <a:p>
            <a:pPr marL="285750" lvl="0" indent="-285750">
              <a:buFont typeface="Arial" panose="020B0604020202020204" pitchFamily="34" charset="0"/>
              <a:buChar char="•"/>
            </a:pPr>
            <a:r>
              <a:rPr lang="en-GB" sz="1800">
                <a:effectLst/>
                <a:latin typeface="Arial" panose="020B0604020202020204" pitchFamily="34" charset="0"/>
                <a:ea typeface="Times New Roman" panose="02020603050405020304" pitchFamily="18" charset="0"/>
                <a:cs typeface="Times New Roman" panose="02020603050405020304" pitchFamily="18" charset="0"/>
              </a:rPr>
              <a:t>Max amount per ME is KES 50,000 (this went up as the exchange rate changed). Actual financial support received is depending on their business plans. </a:t>
            </a:r>
            <a:endParaRPr lang="en-GB" sz="1800">
              <a:effectLst/>
              <a:latin typeface="Aptos" panose="020B0004020202020204" pitchFamily="34" charset="0"/>
              <a:ea typeface="Aptos" panose="020B0004020202020204" pitchFamily="34" charset="0"/>
              <a:cs typeface="Aptos" panose="020B0004020202020204" pitchFamily="34" charset="0"/>
            </a:endParaRPr>
          </a:p>
          <a:p>
            <a:pPr marL="285750" lvl="0" indent="-285750">
              <a:buFont typeface="Arial" panose="020B0604020202020204" pitchFamily="34" charset="0"/>
              <a:buChar char="•"/>
            </a:pPr>
            <a:r>
              <a:rPr lang="en-GB" sz="1800">
                <a:effectLst/>
                <a:latin typeface="Arial" panose="020B0604020202020204" pitchFamily="34" charset="0"/>
                <a:ea typeface="Times New Roman" panose="02020603050405020304" pitchFamily="18" charset="0"/>
                <a:cs typeface="Times New Roman" panose="02020603050405020304" pitchFamily="18" charset="0"/>
              </a:rPr>
              <a:t>No cash directly shared with the </a:t>
            </a:r>
            <a:r>
              <a:rPr lang="en-GB" sz="1800" err="1">
                <a:effectLst/>
                <a:latin typeface="Arial" panose="020B0604020202020204" pitchFamily="34" charset="0"/>
                <a:ea typeface="Times New Roman" panose="02020603050405020304" pitchFamily="18" charset="0"/>
                <a:cs typeface="Times New Roman" panose="02020603050405020304" pitchFamily="18" charset="0"/>
              </a:rPr>
              <a:t>Mes</a:t>
            </a:r>
            <a:r>
              <a:rPr lang="en-GB" sz="1800">
                <a:effectLst/>
                <a:latin typeface="Arial" panose="020B0604020202020204" pitchFamily="34" charset="0"/>
                <a:ea typeface="Times New Roman" panose="02020603050405020304" pitchFamily="18" charset="0"/>
                <a:cs typeface="Times New Roman" panose="02020603050405020304" pitchFamily="18" charset="0"/>
              </a:rPr>
              <a:t> or their families but Sense International Kenya sources the items listed – families don’t handle cash. They did in earlier phase, but Sense International Kenya learned from that approach.</a:t>
            </a:r>
            <a:endParaRPr lang="en-GB" sz="1800" b="0" u="none">
              <a:effectLst/>
              <a:latin typeface="Aptos" panose="020B0004020202020204" pitchFamily="34" charset="0"/>
              <a:ea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endParaRPr lang="en-GB" sz="1800" b="0" u="none">
              <a:effectLst/>
              <a:latin typeface="Aptos" panose="020B0004020202020204" pitchFamily="34" charset="0"/>
              <a:ea typeface="Times New Roman" panose="02020603050405020304" pitchFamily="18" charset="0"/>
              <a:cs typeface="Times New Roman" panose="02020603050405020304" pitchFamily="18" charset="0"/>
            </a:endParaRPr>
          </a:p>
          <a:p>
            <a:pPr marL="0" lvl="0" indent="0">
              <a:buFont typeface="Arial" panose="020B0604020202020204" pitchFamily="34" charset="0"/>
              <a:buNone/>
            </a:pPr>
            <a:r>
              <a:rPr lang="en-GB" sz="1800" b="1" u="sng">
                <a:effectLst/>
                <a:latin typeface="Arial" panose="020B0604020202020204" pitchFamily="34" charset="0"/>
                <a:ea typeface="Times New Roman" panose="02020603050405020304" pitchFamily="18" charset="0"/>
                <a:cs typeface="Times New Roman" panose="02020603050405020304" pitchFamily="18" charset="0"/>
              </a:rPr>
              <a:t>Local Advocacy</a:t>
            </a:r>
            <a:endParaRPr lang="en-GB" sz="1800">
              <a:effectLst/>
              <a:latin typeface="Aptos" panose="020B0004020202020204" pitchFamily="34" charset="0"/>
              <a:ea typeface="Aptos" panose="020B0004020202020204" pitchFamily="34" charset="0"/>
              <a:cs typeface="Aptos" panose="020B0004020202020204" pitchFamily="34" charset="0"/>
            </a:endParaRPr>
          </a:p>
          <a:p>
            <a:pPr marL="285750" lvl="0" indent="-285750">
              <a:buFont typeface="Arial" panose="020B0604020202020204" pitchFamily="34" charset="0"/>
              <a:buChar char="•"/>
            </a:pPr>
            <a:r>
              <a:rPr lang="en-GB" sz="1800">
                <a:effectLst/>
                <a:latin typeface="Arial" panose="020B0604020202020204" pitchFamily="34" charset="0"/>
                <a:ea typeface="Times New Roman" panose="02020603050405020304" pitchFamily="18" charset="0"/>
                <a:cs typeface="Times New Roman" panose="02020603050405020304" pitchFamily="18" charset="0"/>
              </a:rPr>
              <a:t>Compliance training – more broadly than just the MEs – identifying more people with disabilities in the areas the MEs come from and use the OPDs to provide training on compliance training with Kenya Revenue Authority and National Hospital Insurance Funds – basically compliance with Government regulations, access to government opportunities. </a:t>
            </a:r>
            <a:endParaRPr lang="en-GB" sz="1800">
              <a:effectLst/>
              <a:latin typeface="Aptos" panose="020B0004020202020204" pitchFamily="34" charset="0"/>
              <a:ea typeface="Aptos" panose="020B0004020202020204" pitchFamily="34" charset="0"/>
              <a:cs typeface="Aptos" panose="020B0004020202020204" pitchFamily="34" charset="0"/>
            </a:endParaRPr>
          </a:p>
          <a:p>
            <a:pPr marL="285750" lvl="0" indent="-285750">
              <a:buFont typeface="Arial" panose="020B0604020202020204" pitchFamily="34" charset="0"/>
              <a:buChar char="•"/>
            </a:pPr>
            <a:r>
              <a:rPr lang="en-GB" sz="1800">
                <a:effectLst/>
                <a:latin typeface="Arial" panose="020B0604020202020204" pitchFamily="34" charset="0"/>
                <a:ea typeface="Times New Roman" panose="02020603050405020304" pitchFamily="18" charset="0"/>
                <a:cs typeface="Times New Roman" panose="02020603050405020304" pitchFamily="18" charset="0"/>
              </a:rPr>
              <a:t>Recruit disability inclusion facilitator (DIF) – youth with disability – training by </a:t>
            </a:r>
            <a:r>
              <a:rPr lang="en-GB" sz="1800" err="1">
                <a:effectLst/>
                <a:latin typeface="Arial" panose="020B0604020202020204" pitchFamily="34" charset="0"/>
                <a:ea typeface="Times New Roman" panose="02020603050405020304" pitchFamily="18" charset="0"/>
                <a:cs typeface="Times New Roman" panose="02020603050405020304" pitchFamily="18" charset="0"/>
              </a:rPr>
              <a:t>LftW</a:t>
            </a:r>
            <a:r>
              <a:rPr lang="en-GB" sz="1800">
                <a:effectLst/>
                <a:latin typeface="Arial" panose="020B0604020202020204" pitchFamily="34" charset="0"/>
                <a:ea typeface="Times New Roman" panose="02020603050405020304" pitchFamily="18" charset="0"/>
                <a:cs typeface="Times New Roman" panose="02020603050405020304" pitchFamily="18" charset="0"/>
              </a:rPr>
              <a:t> on how to support MEs with disabilities (also on self-advocacy) and the PPIs. </a:t>
            </a:r>
            <a:endParaRPr lang="en-GB"/>
          </a:p>
          <a:p>
            <a:endParaRPr lang="en-GB"/>
          </a:p>
          <a:p>
            <a:endParaRPr lang="en-GB"/>
          </a:p>
        </p:txBody>
      </p:sp>
      <p:sp>
        <p:nvSpPr>
          <p:cNvPr id="4" name="Slide Number Placeholder 3"/>
          <p:cNvSpPr>
            <a:spLocks noGrp="1"/>
          </p:cNvSpPr>
          <p:nvPr>
            <p:ph type="sldNum" sz="quarter" idx="5"/>
          </p:nvPr>
        </p:nvSpPr>
        <p:spPr/>
        <p:txBody>
          <a:bodyPr/>
          <a:lstStyle/>
          <a:p>
            <a:fld id="{5B1B492F-E6BA-4409-9212-AB9CAE5B4C56}" type="slidenum">
              <a:rPr lang="en-US" smtClean="0"/>
              <a:pPr/>
              <a:t>12</a:t>
            </a:fld>
            <a:endParaRPr lang="en-US"/>
          </a:p>
        </p:txBody>
      </p:sp>
    </p:spTree>
    <p:extLst>
      <p:ext uri="{BB962C8B-B14F-4D97-AF65-F5344CB8AC3E}">
        <p14:creationId xmlns:p14="http://schemas.microsoft.com/office/powerpoint/2010/main" val="4192487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839694"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1" i="1" u="sng">
                <a:cs typeface="Arial"/>
              </a:rPr>
              <a:t>Identified and trained 5 BDS providers</a:t>
            </a:r>
            <a:endParaRPr lang="en-GB"/>
          </a:p>
          <a:p>
            <a:pPr marL="0" indent="0">
              <a:buFont typeface="Arial" panose="020B0604020202020204" pitchFamily="34" charset="0"/>
              <a:buNone/>
            </a:pPr>
            <a:r>
              <a:rPr lang="en-GB"/>
              <a:t>Sense International Kenya identified, recruited and trained 5 BDS Providers across all Counties the project is running. This means that each BDS provider has multiple MEs to support within their geographical area.</a:t>
            </a:r>
          </a:p>
          <a:p>
            <a:pPr marL="0" indent="0">
              <a:buFont typeface="Arial" panose="020B0604020202020204" pitchFamily="34" charset="0"/>
              <a:buNone/>
            </a:pPr>
            <a:endParaRPr lang="en-GB"/>
          </a:p>
          <a:p>
            <a:pPr marL="0" marR="0" lvl="0" indent="0" algn="l" defTabSz="839694"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1" i="1" u="sng">
                <a:cs typeface="Arial"/>
              </a:rPr>
              <a:t>Adaptation BDS training manual</a:t>
            </a:r>
          </a:p>
          <a:p>
            <a:pPr marL="0" marR="0" lvl="0" indent="0" algn="l" defTabSz="839694"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a:effectLst/>
                <a:latin typeface="Arial" panose="020B0604020202020204" pitchFamily="34" charset="0"/>
                <a:ea typeface="Times New Roman" panose="02020603050405020304" pitchFamily="18" charset="0"/>
                <a:cs typeface="Times New Roman" panose="02020603050405020304" pitchFamily="18" charset="0"/>
              </a:rPr>
              <a:t>As already mentioned, the curriculum (Business Development Service Providers Manual) was prepared by the consortium (</a:t>
            </a:r>
            <a:r>
              <a:rPr lang="en-GB" sz="1100" err="1">
                <a:effectLst/>
                <a:latin typeface="Arial" panose="020B0604020202020204" pitchFamily="34" charset="0"/>
                <a:ea typeface="Times New Roman" panose="02020603050405020304" pitchFamily="18" charset="0"/>
                <a:cs typeface="Times New Roman" panose="02020603050405020304" pitchFamily="18" charset="0"/>
              </a:rPr>
              <a:t>LftW</a:t>
            </a:r>
            <a:r>
              <a:rPr lang="en-GB" sz="1100">
                <a:effectLst/>
                <a:latin typeface="Arial" panose="020B0604020202020204" pitchFamily="34" charset="0"/>
                <a:ea typeface="Times New Roman" panose="02020603050405020304" pitchFamily="18" charset="0"/>
                <a:cs typeface="Times New Roman" panose="02020603050405020304" pitchFamily="18" charset="0"/>
              </a:rPr>
              <a:t>) but was too complex for MEs with complex disabilities. So, it was reviewed and then adapted by Sense International Kenya, the BDS Providers and the original curriculum development company (</a:t>
            </a:r>
            <a:r>
              <a:rPr lang="en-GB" sz="1100" err="1">
                <a:effectLst/>
                <a:latin typeface="Arial" panose="020B0604020202020204" pitchFamily="34" charset="0"/>
                <a:ea typeface="Times New Roman" panose="02020603050405020304" pitchFamily="18" charset="0"/>
                <a:cs typeface="Times New Roman" panose="02020603050405020304" pitchFamily="18" charset="0"/>
              </a:rPr>
              <a:t>Inuka</a:t>
            </a:r>
            <a:r>
              <a:rPr lang="en-GB" sz="1100">
                <a:effectLst/>
                <a:latin typeface="Arial" panose="020B0604020202020204" pitchFamily="34" charset="0"/>
                <a:ea typeface="Times New Roman" panose="02020603050405020304" pitchFamily="18" charset="0"/>
                <a:cs typeface="Times New Roman" panose="02020603050405020304" pitchFamily="18" charset="0"/>
              </a:rPr>
              <a:t> Leadership Africa). </a:t>
            </a:r>
          </a:p>
          <a:p>
            <a:pPr marL="0" marR="0" lvl="0" indent="0" algn="l" defTabSz="83969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839694"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a:effectLst/>
                <a:latin typeface="Arial" panose="020B0604020202020204" pitchFamily="34" charset="0"/>
                <a:ea typeface="Times New Roman" panose="02020603050405020304" pitchFamily="18" charset="0"/>
                <a:cs typeface="Times New Roman" panose="02020603050405020304" pitchFamily="18" charset="0"/>
              </a:rPr>
              <a:t>SIK maintained the four modules – but the two main changes were 1) the language used – being made simpler, and 2) the mode of delivery was adapted to suits the needs of the MEs with complex disabilities. </a:t>
            </a:r>
          </a:p>
          <a:p>
            <a:pPr marL="171450" marR="0" lvl="0" indent="-171450" algn="l" defTabSz="83969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a:effectLst/>
              <a:latin typeface="Arial" panose="020B0604020202020204" pitchFamily="34" charset="0"/>
              <a:cs typeface="Times New Roman" panose="02020603050405020304" pitchFamily="18" charset="0"/>
            </a:endParaRPr>
          </a:p>
          <a:p>
            <a:pPr marL="0" marR="0" lvl="0" indent="0" algn="l" defTabSz="839694"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1" i="1" u="sng">
                <a:effectLst/>
                <a:latin typeface="Arial" panose="020B0604020202020204" pitchFamily="34" charset="0"/>
                <a:cs typeface="Times New Roman" panose="02020603050405020304" pitchFamily="18" charset="0"/>
              </a:rPr>
              <a:t>Identified and trained 36 MEs and 54 caregivers</a:t>
            </a:r>
          </a:p>
          <a:p>
            <a:pPr marL="0" marR="0" lvl="0" indent="0" algn="l" defTabSz="839694"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a:effectLst/>
                <a:latin typeface="Arial" panose="020B0604020202020204" pitchFamily="34" charset="0"/>
                <a:cs typeface="Times New Roman" panose="02020603050405020304" pitchFamily="18" charset="0"/>
              </a:rPr>
              <a:t>Trained MEs and their caregivers using the adapted curriculum, as well as additional sensitisation and safeguarding training for caregivers. </a:t>
            </a:r>
          </a:p>
          <a:p>
            <a:pPr marL="171450" marR="0" lvl="0" indent="-171450" algn="l" defTabSz="83969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a:effectLst/>
              <a:latin typeface="Arial" panose="020B0604020202020204" pitchFamily="34" charset="0"/>
              <a:cs typeface="Times New Roman" panose="02020603050405020304" pitchFamily="18" charset="0"/>
            </a:endParaRPr>
          </a:p>
          <a:p>
            <a:pPr marL="0" marR="0" lvl="0" indent="0" algn="l" defTabSz="839694"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i="1" u="sng"/>
              <a:t>Success for MEs</a:t>
            </a:r>
          </a:p>
          <a:p>
            <a:pPr marL="0" marR="0" lvl="0" indent="0" algn="l" defTabSz="839694"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a:cs typeface="Arial"/>
              </a:rPr>
              <a:t>Cohort 1 - 60% recorded more than double sales after the support they received.</a:t>
            </a:r>
          </a:p>
          <a:p>
            <a:pPr marL="0" marR="0" lvl="0" indent="0" algn="l" defTabSz="83969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a:p>
          <a:p>
            <a:pPr marL="0" marR="0" lvl="0" indent="0" algn="l" defTabSz="839694"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i="1" u="sng"/>
              <a:t>Participation in Exhibitions</a:t>
            </a:r>
          </a:p>
          <a:p>
            <a:pPr rtl="0"/>
            <a:r>
              <a:rPr lang="en-GB">
                <a:effectLst/>
              </a:rPr>
              <a:t>6 MEs, their caregivers and 3 BDS Providers participated in the 1st Kakamega International Investment Conference (KIICO). This event had a significant social impact not only on the MEs but also on the participants at the conference. It raised awareness of the existence of persons with deafblindness and complex disabilities and their capabilities. This was showcased through the display items that they had produced with their businesses, especially the hand-made items like mats and tablecloths.</a:t>
            </a:r>
          </a:p>
          <a:p>
            <a:pPr rtl="0"/>
            <a:r>
              <a:rPr lang="en-GB">
                <a:effectLst/>
              </a:rPr>
              <a:t> </a:t>
            </a:r>
          </a:p>
          <a:p>
            <a:pPr rtl="0"/>
            <a:r>
              <a:rPr lang="en-GB">
                <a:effectLst/>
              </a:rPr>
              <a:t>The event provided excellent exposure for both the MEs and other participants, fostering engagement and learning opportunities. MEs and caregivers expressed they gain more confidence. They introduced themselves and their businesses, exchanged contacts, and engaged in basic business conversations with other participants at the conference. This experience proved instrumental in building and enhancing networking abilities, overcoming communication barriers, and contributing to a more connected and collaborative business community.</a:t>
            </a:r>
          </a:p>
          <a:p>
            <a:pPr rtl="0"/>
            <a:r>
              <a:rPr lang="en-GB">
                <a:effectLst/>
              </a:rPr>
              <a:t> </a:t>
            </a:r>
          </a:p>
          <a:p>
            <a:pPr rtl="0"/>
            <a:r>
              <a:rPr lang="en-GB">
                <a:effectLst/>
              </a:rPr>
              <a:t>Our OPD member Empowerment of the Disabled Development Organization (EDDO), based in Kakamega has been doing a great job advocating at the County level. Together with the other BDS providers from the Western and Nyanza region, they worked hard to ensure the success of the event. The KIICO conference event had registration and attendance fees but due to advocacy the organisation waved these expenses. The expo booths were also given to the MEs at no cost. This was in the spirit of disability inclusion, which in turn enabled our MEs to sell their products to the participants and at the same time creating awareness of their abilities.</a:t>
            </a:r>
            <a:endParaRPr lang="en-GB"/>
          </a:p>
          <a:p>
            <a:pPr marL="0" marR="0" lvl="0" indent="0" algn="l" defTabSz="83969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a:p>
          <a:p>
            <a:pPr marL="0" marR="0" lvl="0" indent="0" algn="l" defTabSz="83969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a:p>
          <a:p>
            <a:endParaRPr lang="en-GB"/>
          </a:p>
          <a:p>
            <a:pPr marL="0" marR="0" lvl="0" indent="0" algn="l" defTabSz="839694" rtl="0" eaLnBrk="1" fontAlgn="auto" latinLnBrk="0" hangingPunct="1">
              <a:lnSpc>
                <a:spcPct val="100000"/>
              </a:lnSpc>
              <a:spcBef>
                <a:spcPts val="0"/>
              </a:spcBef>
              <a:spcAft>
                <a:spcPts val="0"/>
              </a:spcAft>
              <a:buClrTx/>
              <a:buSzTx/>
              <a:buFontTx/>
              <a:buNone/>
              <a:tabLst/>
              <a:defRPr/>
            </a:pPr>
            <a:endParaRPr lang="en-US" sz="180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839694" rtl="0" eaLnBrk="1" fontAlgn="auto" latinLnBrk="0" hangingPunct="1">
              <a:lnSpc>
                <a:spcPct val="100000"/>
              </a:lnSpc>
              <a:spcBef>
                <a:spcPts val="0"/>
              </a:spcBef>
              <a:spcAft>
                <a:spcPts val="0"/>
              </a:spcAft>
              <a:buClrTx/>
              <a:buSzTx/>
              <a:buFontTx/>
              <a:buNone/>
              <a:tabLst/>
              <a:defRPr/>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5B1B492F-E6BA-4409-9212-AB9CAE5B4C56}" type="slidenum">
              <a:rPr lang="en-US" smtClean="0"/>
              <a:pPr/>
              <a:t>13</a:t>
            </a:fld>
            <a:endParaRPr lang="en-US"/>
          </a:p>
        </p:txBody>
      </p:sp>
    </p:spTree>
    <p:extLst>
      <p:ext uri="{BB962C8B-B14F-4D97-AF65-F5344CB8AC3E}">
        <p14:creationId xmlns:p14="http://schemas.microsoft.com/office/powerpoint/2010/main" val="4150984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b="1" i="1" u="sng"/>
              <a:t>Re-development of training module</a:t>
            </a:r>
          </a:p>
          <a:p>
            <a:r>
              <a:rPr lang="en-US" sz="1100">
                <a:effectLst/>
                <a:latin typeface="Arial" panose="020B0604020202020204" pitchFamily="34" charset="0"/>
                <a:ea typeface="Calibri" panose="020F0502020204030204" pitchFamily="34" charset="0"/>
              </a:rPr>
              <a:t>Restructuring the training module: The training module was quite complex for our MEs to comprehend. Therefore, the BDS providers had to do a lot of restructuring of the modules before training the MEs. As a mitigation, we got a consultant to assist in adapting the curriculum to suit MEs with complex disabilities. </a:t>
            </a:r>
          </a:p>
          <a:p>
            <a:endParaRPr lang="en-US" sz="1100">
              <a:effectLst/>
              <a:latin typeface="Arial" panose="020B0604020202020204" pitchFamily="34" charset="0"/>
            </a:endParaRPr>
          </a:p>
          <a:p>
            <a:r>
              <a:rPr lang="en-US" sz="1100" b="1" i="1" u="sng">
                <a:effectLst/>
                <a:latin typeface="Arial" panose="020B0604020202020204" pitchFamily="34" charset="0"/>
              </a:rPr>
              <a:t>Involvement of caregivers</a:t>
            </a:r>
          </a:p>
          <a:p>
            <a:pPr marL="0" marR="0" lvl="0" indent="0" algn="l" defTabSz="839694" rtl="0" eaLnBrk="1" fontAlgn="auto" latinLnBrk="0" hangingPunct="1">
              <a:lnSpc>
                <a:spcPct val="100000"/>
              </a:lnSpc>
              <a:spcBef>
                <a:spcPts val="0"/>
              </a:spcBef>
              <a:spcAft>
                <a:spcPts val="0"/>
              </a:spcAft>
              <a:buClrTx/>
              <a:buSzTx/>
              <a:buFontTx/>
              <a:buNone/>
              <a:tabLst/>
              <a:defRPr/>
            </a:pPr>
            <a:r>
              <a:rPr lang="en-US" sz="1100">
                <a:effectLst/>
                <a:latin typeface="Arial" panose="020B0604020202020204" pitchFamily="34" charset="0"/>
                <a:ea typeface="Calibri" panose="020F0502020204030204" pitchFamily="34" charset="0"/>
                <a:cs typeface="Times New Roman" panose="02020603050405020304" pitchFamily="18" charset="0"/>
              </a:rPr>
              <a:t>Another challenge is that ME might not be fully in charge of their businesses. Due to the complexity of the MEs impairments, many of them are not able to independently run their businesses. The caregivers do it on their behalf and so the business views given by the caregiver may not fully represent views of the ME. As a mitigation, Sense International Kenya are training parents and other family members on how to support their MEs and including them in the business in whichever minimal way. </a:t>
            </a:r>
          </a:p>
          <a:p>
            <a:pPr marL="0" marR="0" lvl="0" indent="0" algn="l" defTabSz="839694" rtl="0" eaLnBrk="1" fontAlgn="auto" latinLnBrk="0" hangingPunct="1">
              <a:lnSpc>
                <a:spcPct val="100000"/>
              </a:lnSpc>
              <a:spcBef>
                <a:spcPts val="0"/>
              </a:spcBef>
              <a:spcAft>
                <a:spcPts val="0"/>
              </a:spcAft>
              <a:buClrTx/>
              <a:buSzTx/>
              <a:buFontTx/>
              <a:buNone/>
              <a:tabLst/>
              <a:defRPr/>
            </a:pPr>
            <a:endParaRPr lang="en-US" sz="110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839694" rtl="0" eaLnBrk="1" fontAlgn="auto" latinLnBrk="0" hangingPunct="1">
              <a:lnSpc>
                <a:spcPct val="100000"/>
              </a:lnSpc>
              <a:spcBef>
                <a:spcPts val="0"/>
              </a:spcBef>
              <a:spcAft>
                <a:spcPts val="0"/>
              </a:spcAft>
              <a:buClrTx/>
              <a:buSzTx/>
              <a:buFontTx/>
              <a:buNone/>
              <a:tabLst/>
              <a:defRPr/>
            </a:pPr>
            <a:r>
              <a:rPr lang="en-US" sz="1100" b="1" i="1" u="sng">
                <a:effectLst/>
                <a:latin typeface="Arial" panose="020B0604020202020204" pitchFamily="34" charset="0"/>
                <a:ea typeface="Calibri" panose="020F0502020204030204" pitchFamily="34" charset="0"/>
                <a:cs typeface="Times New Roman" panose="02020603050405020304" pitchFamily="18" charset="0"/>
              </a:rPr>
              <a:t>Low Incidence Disability</a:t>
            </a:r>
          </a:p>
          <a:p>
            <a:pPr marL="0" marR="0" lvl="0" indent="0" algn="l" defTabSz="839694" rtl="0" eaLnBrk="1" fontAlgn="auto" latinLnBrk="0" hangingPunct="1">
              <a:lnSpc>
                <a:spcPct val="100000"/>
              </a:lnSpc>
              <a:spcBef>
                <a:spcPts val="0"/>
              </a:spcBef>
              <a:spcAft>
                <a:spcPts val="0"/>
              </a:spcAft>
              <a:buClrTx/>
              <a:buSzTx/>
              <a:buFontTx/>
              <a:buNone/>
              <a:tabLst/>
              <a:defRPr/>
            </a:pPr>
            <a:r>
              <a:rPr lang="en-US" sz="1100">
                <a:effectLst/>
                <a:latin typeface="Arial" panose="020B0604020202020204" pitchFamily="34" charset="0"/>
                <a:ea typeface="Calibri" panose="020F0502020204030204" pitchFamily="34" charset="0"/>
                <a:cs typeface="Times New Roman" panose="02020603050405020304" pitchFamily="18" charset="0"/>
              </a:rPr>
              <a:t>Deafblindness and other complex disabilities are low incidence disabilities, meaning that the MEs we are working with are spread out widely across the 8 Counties the project is running in. This brings about complexities when organizing training more centrally – for example it increases transport and accommodation costs.</a:t>
            </a:r>
          </a:p>
          <a:p>
            <a:pPr marL="0" marR="0" lvl="0" indent="0" algn="l" defTabSz="839694" rtl="0" eaLnBrk="1" fontAlgn="auto" latinLnBrk="0" hangingPunct="1">
              <a:lnSpc>
                <a:spcPct val="100000"/>
              </a:lnSpc>
              <a:spcBef>
                <a:spcPts val="0"/>
              </a:spcBef>
              <a:spcAft>
                <a:spcPts val="0"/>
              </a:spcAft>
              <a:buClrTx/>
              <a:buSzTx/>
              <a:buFontTx/>
              <a:buNone/>
              <a:tabLst/>
              <a:defRPr/>
            </a:pPr>
            <a:endParaRPr lang="en-US" sz="110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839694" rtl="0" eaLnBrk="1" fontAlgn="auto" latinLnBrk="0" hangingPunct="1">
              <a:lnSpc>
                <a:spcPct val="100000"/>
              </a:lnSpc>
              <a:spcBef>
                <a:spcPts val="0"/>
              </a:spcBef>
              <a:spcAft>
                <a:spcPts val="0"/>
              </a:spcAft>
              <a:buClrTx/>
              <a:buSzTx/>
              <a:buFontTx/>
              <a:buNone/>
              <a:tabLst/>
              <a:defRPr/>
            </a:pPr>
            <a:r>
              <a:rPr lang="en-US" sz="1100">
                <a:effectLst/>
                <a:latin typeface="Arial" panose="020B0604020202020204" pitchFamily="34" charset="0"/>
                <a:ea typeface="Calibri" panose="020F0502020204030204" pitchFamily="34" charset="0"/>
                <a:cs typeface="Times New Roman" panose="02020603050405020304" pitchFamily="18" charset="0"/>
              </a:rPr>
              <a:t>It furthermore also makes local advocacy work more challenging, as sometimes there might only be one or a couple of MEs in one area. </a:t>
            </a:r>
          </a:p>
          <a:p>
            <a:pPr marL="0" marR="0" lvl="0" indent="0" algn="l" defTabSz="839694" rtl="0" eaLnBrk="1" fontAlgn="auto" latinLnBrk="0" hangingPunct="1">
              <a:lnSpc>
                <a:spcPct val="100000"/>
              </a:lnSpc>
              <a:spcBef>
                <a:spcPts val="0"/>
              </a:spcBef>
              <a:spcAft>
                <a:spcPts val="0"/>
              </a:spcAft>
              <a:buClrTx/>
              <a:buSzTx/>
              <a:buFontTx/>
              <a:buNone/>
              <a:tabLst/>
              <a:defRPr/>
            </a:pPr>
            <a:endParaRPr lang="en-US" sz="110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839694" rtl="0" eaLnBrk="1" fontAlgn="auto" latinLnBrk="0" hangingPunct="1">
              <a:lnSpc>
                <a:spcPct val="100000"/>
              </a:lnSpc>
              <a:spcBef>
                <a:spcPts val="0"/>
              </a:spcBef>
              <a:spcAft>
                <a:spcPts val="0"/>
              </a:spcAft>
              <a:buClrTx/>
              <a:buSzTx/>
              <a:buFontTx/>
              <a:buNone/>
              <a:tabLst/>
              <a:defRPr/>
            </a:pPr>
            <a:r>
              <a:rPr lang="en-US" sz="1100" b="1" i="1" u="sng">
                <a:effectLst/>
                <a:latin typeface="Arial" panose="020B0604020202020204" pitchFamily="34" charset="0"/>
                <a:ea typeface="Calibri" panose="020F0502020204030204" pitchFamily="34" charset="0"/>
                <a:cs typeface="Times New Roman" panose="02020603050405020304" pitchFamily="18" charset="0"/>
              </a:rPr>
              <a:t>Adverse weather in East Africa</a:t>
            </a:r>
          </a:p>
          <a:p>
            <a:pPr marL="0" marR="0" lvl="0" indent="0" algn="l" defTabSz="839694" rtl="0" eaLnBrk="1" fontAlgn="auto" latinLnBrk="0" hangingPunct="1">
              <a:lnSpc>
                <a:spcPct val="100000"/>
              </a:lnSpc>
              <a:spcBef>
                <a:spcPts val="0"/>
              </a:spcBef>
              <a:spcAft>
                <a:spcPts val="0"/>
              </a:spcAft>
              <a:buClrTx/>
              <a:buSzTx/>
              <a:buFontTx/>
              <a:buNone/>
              <a:tabLst/>
              <a:defRPr/>
            </a:pPr>
            <a:r>
              <a:rPr lang="en-US" sz="1100">
                <a:effectLst/>
                <a:latin typeface="Arial" panose="020B0604020202020204" pitchFamily="34" charset="0"/>
                <a:ea typeface="Calibri" panose="020F0502020204030204" pitchFamily="34" charset="0"/>
                <a:cs typeface="Times New Roman" panose="02020603050405020304" pitchFamily="18" charset="0"/>
              </a:rPr>
              <a:t>Since last year the weather has had a negative impact on some of the MEs businesses. For example, heavy rainfall in October and November caused damaged to structures of buildings and some stock. Sense International Kenya has supported the MEs with rebuilding and repairing damages, and the growth kits should be used for this recovery process too. We are yet to fully understand the impact of the current rainfall on the businesses.</a:t>
            </a:r>
          </a:p>
          <a:p>
            <a:pPr marL="0" marR="0" lvl="0" indent="0" algn="l" defTabSz="839694" rtl="0" eaLnBrk="1" fontAlgn="auto" latinLnBrk="0" hangingPunct="1">
              <a:lnSpc>
                <a:spcPct val="100000"/>
              </a:lnSpc>
              <a:spcBef>
                <a:spcPts val="0"/>
              </a:spcBef>
              <a:spcAft>
                <a:spcPts val="0"/>
              </a:spcAft>
              <a:buClrTx/>
              <a:buSzTx/>
              <a:buFontTx/>
              <a:buNone/>
              <a:tabLst/>
              <a:defRPr/>
            </a:pPr>
            <a:endParaRPr lang="en-US" sz="1100">
              <a:effectLst/>
              <a:latin typeface="Arial" panose="020B060402020202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5B1B492F-E6BA-4409-9212-AB9CAE5B4C56}" type="slidenum">
              <a:rPr lang="en-US" smtClean="0"/>
              <a:pPr/>
              <a:t>14</a:t>
            </a:fld>
            <a:endParaRPr lang="en-US"/>
          </a:p>
        </p:txBody>
      </p:sp>
    </p:spTree>
    <p:extLst>
      <p:ext uri="{BB962C8B-B14F-4D97-AF65-F5344CB8AC3E}">
        <p14:creationId xmlns:p14="http://schemas.microsoft.com/office/powerpoint/2010/main" val="1658949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a:lnSpc>
                <a:spcPct val="150000"/>
              </a:lnSpc>
              <a:spcAft>
                <a:spcPts val="800"/>
              </a:spcAft>
            </a:pPr>
            <a:r>
              <a:rPr lang="en-GB" sz="1800">
                <a:effectLst/>
                <a:latin typeface="Arial" panose="020B0604020202020204" pitchFamily="34" charset="0"/>
                <a:ea typeface="Calibri" panose="020F0502020204030204" pitchFamily="34" charset="0"/>
                <a:cs typeface="Times New Roman" panose="02020603050405020304" pitchFamily="18" charset="0"/>
              </a:rPr>
              <a:t>Kenneth is a small business owner of two businesses, one of which was set up with the support of Sense International Kenya which he runs with his wife Naomi. </a:t>
            </a:r>
          </a:p>
          <a:p>
            <a:pPr>
              <a:lnSpc>
                <a:spcPct val="150000"/>
              </a:lnSpc>
              <a:spcAft>
                <a:spcPts val="800"/>
              </a:spcAft>
            </a:pPr>
            <a:r>
              <a:rPr lang="en-GB" sz="1800">
                <a:effectLst/>
                <a:latin typeface="Arial" panose="020B0604020202020204" pitchFamily="34" charset="0"/>
                <a:ea typeface="Calibri" panose="020F0502020204030204" pitchFamily="34" charset="0"/>
                <a:cs typeface="Times New Roman" panose="02020603050405020304" pitchFamily="18" charset="0"/>
              </a:rPr>
              <a:t>Kenneth is fully blind, whereas Naomi has partial hearing and partial vision.</a:t>
            </a:r>
          </a:p>
          <a:p>
            <a:pPr>
              <a:lnSpc>
                <a:spcPct val="150000"/>
              </a:lnSpc>
              <a:spcAft>
                <a:spcPts val="800"/>
              </a:spcAft>
            </a:pPr>
            <a:endParaRPr lang="en-GB" sz="180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839694" rtl="0" eaLnBrk="1" fontAlgn="auto" latinLnBrk="0" hangingPunct="1">
              <a:lnSpc>
                <a:spcPct val="150000"/>
              </a:lnSpc>
              <a:spcBef>
                <a:spcPts val="0"/>
              </a:spcBef>
              <a:spcAft>
                <a:spcPts val="800"/>
              </a:spcAft>
              <a:buClrTx/>
              <a:buSzTx/>
              <a:buFontTx/>
              <a:buNone/>
              <a:tabLst/>
              <a:defRPr/>
            </a:pPr>
            <a:r>
              <a:rPr lang="en-GB" sz="1800">
                <a:effectLst/>
                <a:latin typeface="Arial" panose="020B0604020202020204" pitchFamily="34" charset="0"/>
                <a:ea typeface="Calibri" panose="020F0502020204030204" pitchFamily="34" charset="0"/>
                <a:cs typeface="Times New Roman" panose="02020603050405020304" pitchFamily="18" charset="0"/>
              </a:rPr>
              <a:t>Before becoming a micro-entrepreneur under Sense International Kenya’s ‘</a:t>
            </a:r>
            <a:r>
              <a:rPr lang="en-GB" sz="1800" err="1">
                <a:effectLst/>
                <a:latin typeface="Arial" panose="020B0604020202020204" pitchFamily="34" charset="0"/>
                <a:ea typeface="Calibri" panose="020F0502020204030204" pitchFamily="34" charset="0"/>
                <a:cs typeface="Times New Roman" panose="02020603050405020304" pitchFamily="18" charset="0"/>
              </a:rPr>
              <a:t>inBusiness</a:t>
            </a:r>
            <a:r>
              <a:rPr lang="en-GB" sz="1800">
                <a:effectLst/>
                <a:latin typeface="Arial" panose="020B0604020202020204" pitchFamily="34" charset="0"/>
                <a:ea typeface="Calibri" panose="020F0502020204030204" pitchFamily="34" charset="0"/>
                <a:cs typeface="Times New Roman" panose="02020603050405020304" pitchFamily="18" charset="0"/>
              </a:rPr>
              <a:t>’ project, Kenneth and Naomi attended Sikri Technical &amp; Vocational College for the Blind and Deaf where Kenneth trained in traditional Japanese tactile massage. Through a Sense International Kenya inclusive education project, the Kenneth received a tablet to help train and learn.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n-GB" sz="180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GB" sz="1800">
                <a:effectLst/>
                <a:latin typeface="Arial" panose="020B0604020202020204" pitchFamily="34" charset="0"/>
                <a:ea typeface="Calibri" panose="020F0502020204030204" pitchFamily="34" charset="0"/>
                <a:cs typeface="Times New Roman" panose="02020603050405020304" pitchFamily="18" charset="0"/>
              </a:rPr>
              <a:t>Kenneth is now running his massage business and will receive a growth kit through the project to procure additional materials for his massage business.</a:t>
            </a:r>
          </a:p>
          <a:p>
            <a:pPr marL="0" marR="0" lvl="0" indent="0" algn="l" defTabSz="839694" rtl="0" eaLnBrk="1" fontAlgn="auto" latinLnBrk="0" hangingPunct="1">
              <a:lnSpc>
                <a:spcPct val="150000"/>
              </a:lnSpc>
              <a:spcBef>
                <a:spcPts val="0"/>
              </a:spcBef>
              <a:spcAft>
                <a:spcPts val="800"/>
              </a:spcAft>
              <a:buClrTx/>
              <a:buSzTx/>
              <a:buFontTx/>
              <a:buNone/>
              <a:tabLst/>
              <a:defRPr/>
            </a:pPr>
            <a:br>
              <a:rPr lang="en-GB" sz="1800">
                <a:effectLst/>
                <a:latin typeface="Calibri" panose="020F0502020204030204" pitchFamily="34" charset="0"/>
                <a:ea typeface="Calibri" panose="020F0502020204030204" pitchFamily="34" charset="0"/>
                <a:cs typeface="Times New Roman" panose="02020603050405020304" pitchFamily="18" charset="0"/>
              </a:rPr>
            </a:br>
            <a:r>
              <a:rPr lang="en-GB" sz="1800">
                <a:effectLst/>
                <a:latin typeface="Calibri" panose="020F0502020204030204" pitchFamily="34" charset="0"/>
                <a:ea typeface="Calibri" panose="020F0502020204030204" pitchFamily="34" charset="0"/>
                <a:cs typeface="Times New Roman" panose="02020603050405020304" pitchFamily="18" charset="0"/>
              </a:rPr>
              <a:t>Together, Kenneth and Naomi were supported to set up a </a:t>
            </a:r>
            <a:r>
              <a:rPr lang="en-GB" sz="1800">
                <a:effectLst/>
                <a:latin typeface="Arial" panose="020B0604020202020204" pitchFamily="34" charset="0"/>
                <a:ea typeface="Calibri" panose="020F0502020204030204" pitchFamily="34" charset="0"/>
                <a:cs typeface="Times New Roman" panose="02020603050405020304" pitchFamily="18" charset="0"/>
              </a:rPr>
              <a:t>fruit and vegetable stall. </a:t>
            </a:r>
          </a:p>
          <a:p>
            <a:pPr marL="0" marR="0" lvl="0" indent="0" algn="l" defTabSz="839694" rtl="0" eaLnBrk="1" fontAlgn="auto" latinLnBrk="0" hangingPunct="1">
              <a:lnSpc>
                <a:spcPct val="150000"/>
              </a:lnSpc>
              <a:spcBef>
                <a:spcPts val="0"/>
              </a:spcBef>
              <a:spcAft>
                <a:spcPts val="800"/>
              </a:spcAft>
              <a:buClrTx/>
              <a:buSzTx/>
              <a:buFontTx/>
              <a:buNone/>
              <a:tabLst/>
              <a:defRPr/>
            </a:pPr>
            <a:r>
              <a:rPr lang="en-GB" sz="1800">
                <a:effectLst/>
                <a:latin typeface="Arial" panose="020B0604020202020204" pitchFamily="34" charset="0"/>
                <a:ea typeface="Calibri" panose="020F0502020204030204" pitchFamily="34" charset="0"/>
                <a:cs typeface="Times New Roman" panose="02020603050405020304" pitchFamily="18" charset="0"/>
              </a:rPr>
              <a:t>They now receive mentorship and guidance from a Business Development Support provider who visits the two micro-entrepreneurs regularly and provides training for successfully running a business. They will also receive a growth kit to build a permanent structure for their stall and diversify their stock.</a:t>
            </a:r>
          </a:p>
          <a:p>
            <a:pPr marL="0" marR="0" lvl="0" indent="0" algn="l" defTabSz="839694" rtl="0" eaLnBrk="1" fontAlgn="auto" latinLnBrk="0" hangingPunct="1">
              <a:lnSpc>
                <a:spcPct val="150000"/>
              </a:lnSpc>
              <a:spcBef>
                <a:spcPts val="0"/>
              </a:spcBef>
              <a:spcAft>
                <a:spcPts val="800"/>
              </a:spcAft>
              <a:buClrTx/>
              <a:buSzTx/>
              <a:buFontTx/>
              <a:buNone/>
              <a:tabLst/>
              <a:defRPr/>
            </a:pPr>
            <a:endParaRPr lang="en-GB" sz="1800" i="1">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839694" rtl="0" eaLnBrk="1" fontAlgn="auto" latinLnBrk="0" hangingPunct="1">
              <a:lnSpc>
                <a:spcPct val="150000"/>
              </a:lnSpc>
              <a:spcBef>
                <a:spcPts val="0"/>
              </a:spcBef>
              <a:spcAft>
                <a:spcPts val="800"/>
              </a:spcAft>
              <a:buClrTx/>
              <a:buSzTx/>
              <a:buFontTx/>
              <a:buNone/>
              <a:tabLst/>
              <a:defRPr/>
            </a:pPr>
            <a:r>
              <a:rPr lang="en-GB" sz="1800" i="1">
                <a:effectLst/>
                <a:latin typeface="Arial" panose="020B0604020202020204" pitchFamily="34" charset="0"/>
                <a:ea typeface="Calibri" panose="020F0502020204030204" pitchFamily="34" charset="0"/>
                <a:cs typeface="Times New Roman" panose="02020603050405020304" pitchFamily="18" charset="0"/>
              </a:rPr>
              <a:t>‘We are extremely excited to be part of this project to diversify and grow our businesses’.</a:t>
            </a:r>
            <a:endParaRPr lang="en-GB" sz="1800" i="1">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5B1B492F-E6BA-4409-9212-AB9CAE5B4C56}" type="slidenum">
              <a:rPr lang="en-US" smtClean="0"/>
              <a:pPr/>
              <a:t>15</a:t>
            </a:fld>
            <a:endParaRPr lang="en-US"/>
          </a:p>
        </p:txBody>
      </p:sp>
    </p:spTree>
    <p:extLst>
      <p:ext uri="{BB962C8B-B14F-4D97-AF65-F5344CB8AC3E}">
        <p14:creationId xmlns:p14="http://schemas.microsoft.com/office/powerpoint/2010/main" val="3963393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nSpc>
                <a:spcPct val="107000"/>
              </a:lnSpc>
              <a:spcAft>
                <a:spcPts val="800"/>
              </a:spcAft>
            </a:pPr>
            <a:r>
              <a:rPr lang="en-US" sz="1800">
                <a:effectLst/>
                <a:latin typeface="Arial" panose="020B0604020202020204" pitchFamily="34" charset="0"/>
                <a:ea typeface="Calibri" panose="020F0502020204030204" pitchFamily="34" charset="0"/>
                <a:cs typeface="Times New Roman" panose="02020603050405020304" pitchFamily="18" charset="0"/>
              </a:rPr>
              <a:t>Lucy is one of the micro-entrepreneurs from Nairobi County. Her initial business was selling ‘</a:t>
            </a:r>
            <a:r>
              <a:rPr lang="en-US" sz="1800" err="1">
                <a:effectLst/>
                <a:latin typeface="Arial" panose="020B0604020202020204" pitchFamily="34" charset="0"/>
                <a:ea typeface="Calibri" panose="020F0502020204030204" pitchFamily="34" charset="0"/>
                <a:cs typeface="Times New Roman" panose="02020603050405020304" pitchFamily="18" charset="0"/>
              </a:rPr>
              <a:t>githeri</a:t>
            </a:r>
            <a:r>
              <a:rPr lang="en-US" sz="1800">
                <a:effectLst/>
                <a:latin typeface="Arial" panose="020B0604020202020204" pitchFamily="34" charset="0"/>
                <a:ea typeface="Calibri" panose="020F0502020204030204" pitchFamily="34" charset="0"/>
                <a:cs typeface="Times New Roman" panose="02020603050405020304" pitchFamily="18" charset="0"/>
              </a:rPr>
              <a:t>’, a mixture of maize and beans, by the roadside near her house. Most of her customers took advantage of her intellectual and psycho-social disability and they confused her by either not paying her the full amount, promising to pay later, or sometimes even giving her fake money. So, by the time Sense International Kenya met her, she was running her business at a loss because she had accumulated debts with her supplier of maize and beans. </a:t>
            </a:r>
          </a:p>
          <a:p>
            <a:pPr>
              <a:lnSpc>
                <a:spcPct val="107000"/>
              </a:lnSpc>
              <a:spcAft>
                <a:spcPts val="800"/>
              </a:spcAft>
            </a:pPr>
            <a:endParaRPr lang="en-US" sz="180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effectLst/>
                <a:latin typeface="Arial" panose="020B0604020202020204" pitchFamily="34" charset="0"/>
                <a:ea typeface="Calibri" panose="020F0502020204030204" pitchFamily="34" charset="0"/>
                <a:cs typeface="Times New Roman" panose="02020603050405020304" pitchFamily="18" charset="0"/>
              </a:rPr>
              <a:t>Her mentor, the BDS Provider joined her one morning during her sales and she was able to identify the gaps and challenges. She also managed to sensitize Lucy’s customers on how to support one of their own within the community to thrive in business and improve her life.</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effectLst/>
                <a:latin typeface="Arial" panose="020B0604020202020204" pitchFamily="34" charset="0"/>
                <a:ea typeface="Calibri" panose="020F0502020204030204" pitchFamily="34" charset="0"/>
                <a:cs typeface="Times New Roman" panose="02020603050405020304" pitchFamily="18" charset="0"/>
              </a:rPr>
              <a:t>Lucy received her growth kit and expanded her business from selling only </a:t>
            </a:r>
            <a:r>
              <a:rPr lang="en-US" sz="1800" err="1">
                <a:effectLst/>
                <a:latin typeface="Arial" panose="020B0604020202020204" pitchFamily="34" charset="0"/>
                <a:ea typeface="Calibri" panose="020F0502020204030204" pitchFamily="34" charset="0"/>
                <a:cs typeface="Times New Roman" panose="02020603050405020304" pitchFamily="18" charset="0"/>
              </a:rPr>
              <a:t>githeri</a:t>
            </a:r>
            <a:r>
              <a:rPr lang="en-US" sz="1800">
                <a:effectLst/>
                <a:latin typeface="Arial" panose="020B0604020202020204" pitchFamily="34" charset="0"/>
                <a:ea typeface="Calibri" panose="020F0502020204030204" pitchFamily="34" charset="0"/>
                <a:cs typeface="Times New Roman" panose="02020603050405020304" pitchFamily="18" charset="0"/>
              </a:rPr>
              <a:t> to other cooked cereals like beans and green grams. She now also sells tomatoes, onions, ‘</a:t>
            </a:r>
            <a:r>
              <a:rPr lang="en-US" sz="1800" err="1">
                <a:effectLst/>
                <a:latin typeface="Arial" panose="020B0604020202020204" pitchFamily="34" charset="0"/>
                <a:ea typeface="Calibri" panose="020F0502020204030204" pitchFamily="34" charset="0"/>
                <a:cs typeface="Times New Roman" panose="02020603050405020304" pitchFamily="18" charset="0"/>
              </a:rPr>
              <a:t>omena</a:t>
            </a:r>
            <a:r>
              <a:rPr lang="en-US" sz="1800">
                <a:effectLst/>
                <a:latin typeface="Arial" panose="020B0604020202020204" pitchFamily="34" charset="0"/>
                <a:ea typeface="Calibri" panose="020F0502020204030204" pitchFamily="34" charset="0"/>
                <a:cs typeface="Times New Roman" panose="02020603050405020304" pitchFamily="18" charset="0"/>
              </a:rPr>
              <a:t>’ and charcoal.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effectLst/>
                <a:latin typeface="Arial" panose="020B0604020202020204" pitchFamily="34" charset="0"/>
                <a:ea typeface="Calibri" panose="020F0502020204030204" pitchFamily="34" charset="0"/>
                <a:cs typeface="Times New Roman" panose="02020603050405020304" pitchFamily="18" charset="0"/>
              </a:rPr>
              <a:t>Her successes include; doubling of profits, business expansion, family members - specifically her son - are now supporting her in business, she got a better business site with a neat umbrella covering her stock, she looks happier and maintains good personal and business hygiene.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br>
              <a:rPr lang="en-GB"/>
            </a:br>
            <a:r>
              <a:rPr lang="en-GB"/>
              <a:t>The photos above show Lucy during a training and the BDS provider showing Lucy how to measure the right amount of food to serve to her customers to avoid losses and maximise profit.</a:t>
            </a:r>
          </a:p>
        </p:txBody>
      </p:sp>
      <p:sp>
        <p:nvSpPr>
          <p:cNvPr id="4" name="Slide Number Placeholder 3"/>
          <p:cNvSpPr>
            <a:spLocks noGrp="1"/>
          </p:cNvSpPr>
          <p:nvPr>
            <p:ph type="sldNum" sz="quarter" idx="5"/>
          </p:nvPr>
        </p:nvSpPr>
        <p:spPr/>
        <p:txBody>
          <a:bodyPr/>
          <a:lstStyle/>
          <a:p>
            <a:fld id="{5B1B492F-E6BA-4409-9212-AB9CAE5B4C56}" type="slidenum">
              <a:rPr lang="en-US" smtClean="0"/>
              <a:pPr/>
              <a:t>16</a:t>
            </a:fld>
            <a:endParaRPr lang="en-US"/>
          </a:p>
        </p:txBody>
      </p:sp>
    </p:spTree>
    <p:extLst>
      <p:ext uri="{BB962C8B-B14F-4D97-AF65-F5344CB8AC3E}">
        <p14:creationId xmlns:p14="http://schemas.microsoft.com/office/powerpoint/2010/main" val="937987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gn="l"/>
            <a:r>
              <a:rPr lang="en-GB" sz="1100" b="1" i="0" u="sng">
                <a:solidFill>
                  <a:srgbClr val="000000"/>
                </a:solidFill>
                <a:effectLst/>
                <a:highlight>
                  <a:srgbClr val="FFFFFF"/>
                </a:highlight>
              </a:rPr>
              <a:t>Deafblindness</a:t>
            </a:r>
            <a:endParaRPr lang="en-GB" sz="1100" b="0" i="0">
              <a:solidFill>
                <a:srgbClr val="000000"/>
              </a:solidFill>
              <a:effectLst/>
              <a:highlight>
                <a:srgbClr val="FFFFFF"/>
              </a:highlight>
            </a:endParaRPr>
          </a:p>
          <a:p>
            <a:pPr algn="l"/>
            <a:r>
              <a:rPr lang="en-GB" sz="1100" b="0" i="0">
                <a:solidFill>
                  <a:srgbClr val="000000"/>
                </a:solidFill>
                <a:effectLst/>
                <a:highlight>
                  <a:srgbClr val="FFFFFF"/>
                </a:highlight>
              </a:rPr>
              <a:t>People with deafblindness have a combination of sight and hearing impairments. This doesn’t necessarily mean that they are totally blind or totally deaf – most people with deafblindness retain a little sight and/or hearing that they are able to use. </a:t>
            </a:r>
          </a:p>
          <a:p>
            <a:pPr algn="l"/>
            <a:endParaRPr lang="en-GB" sz="1100" b="0" i="0">
              <a:solidFill>
                <a:srgbClr val="000000"/>
              </a:solidFill>
              <a:effectLst/>
              <a:highlight>
                <a:srgbClr val="FFFFFF"/>
              </a:highlight>
            </a:endParaRPr>
          </a:p>
          <a:p>
            <a:pPr algn="l"/>
            <a:r>
              <a:rPr lang="en-GB" sz="1100" b="0" i="0">
                <a:solidFill>
                  <a:srgbClr val="000000"/>
                </a:solidFill>
                <a:effectLst/>
                <a:highlight>
                  <a:srgbClr val="FFFFFF"/>
                </a:highlight>
              </a:rPr>
              <a:t>But even if a person has some sight and/or hearing, the severity of impairment to both these senses means that they cannot compensate for each other, which impacts significantly on the individual. Generally, people with deafblindness face significant difficulties with communication, access to information and mobility.</a:t>
            </a:r>
          </a:p>
          <a:p>
            <a:endParaRPr lang="en-GB"/>
          </a:p>
          <a:p>
            <a:endParaRPr lang="en-GB"/>
          </a:p>
          <a:p>
            <a:r>
              <a:rPr lang="en-GB" b="1" u="sng"/>
              <a:t>Complex Disability</a:t>
            </a:r>
          </a:p>
          <a:p>
            <a:pPr algn="l"/>
            <a:r>
              <a:rPr lang="en-GB" b="0" i="0">
                <a:solidFill>
                  <a:srgbClr val="000000"/>
                </a:solidFill>
                <a:effectLst/>
                <a:highlight>
                  <a:srgbClr val="FFFFFF"/>
                </a:highlight>
                <a:latin typeface="FS Albert"/>
              </a:rPr>
              <a:t>People with complex disabilities tend to have two or more of the following conditions: </a:t>
            </a:r>
          </a:p>
          <a:p>
            <a:pPr marL="171450" indent="-171450" algn="l">
              <a:buFont typeface="Arial" panose="020B0604020202020204" pitchFamily="34" charset="0"/>
              <a:buChar char="•"/>
            </a:pPr>
            <a:r>
              <a:rPr lang="en-GB" b="0" i="0">
                <a:solidFill>
                  <a:srgbClr val="000000"/>
                </a:solidFill>
                <a:effectLst/>
                <a:highlight>
                  <a:srgbClr val="FFFFFF"/>
                </a:highlight>
                <a:latin typeface="FS Albert"/>
              </a:rPr>
              <a:t>Deaf or hearing impairment </a:t>
            </a:r>
          </a:p>
          <a:p>
            <a:pPr marL="171450" indent="-171450" algn="l">
              <a:buFont typeface="Arial" panose="020B0604020202020204" pitchFamily="34" charset="0"/>
              <a:buChar char="•"/>
            </a:pPr>
            <a:r>
              <a:rPr lang="en-GB" b="0" i="0">
                <a:solidFill>
                  <a:srgbClr val="000000"/>
                </a:solidFill>
                <a:effectLst/>
                <a:highlight>
                  <a:srgbClr val="FFFFFF"/>
                </a:highlight>
                <a:latin typeface="FS Albert"/>
              </a:rPr>
              <a:t>Blind or vision impairment </a:t>
            </a:r>
          </a:p>
          <a:p>
            <a:pPr marL="171450" indent="-171450" algn="l">
              <a:buFont typeface="Arial" panose="020B0604020202020204" pitchFamily="34" charset="0"/>
              <a:buChar char="•"/>
            </a:pPr>
            <a:r>
              <a:rPr lang="en-GB" b="0" i="0">
                <a:solidFill>
                  <a:srgbClr val="000000"/>
                </a:solidFill>
                <a:effectLst/>
                <a:highlight>
                  <a:srgbClr val="FFFFFF"/>
                </a:highlight>
                <a:latin typeface="FS Albert"/>
              </a:rPr>
              <a:t>Learning disability </a:t>
            </a:r>
          </a:p>
          <a:p>
            <a:pPr marL="171450" indent="-171450" algn="l">
              <a:buFont typeface="Arial" panose="020B0604020202020204" pitchFamily="34" charset="0"/>
              <a:buChar char="•"/>
            </a:pPr>
            <a:r>
              <a:rPr lang="en-GB" b="0" i="0">
                <a:solidFill>
                  <a:srgbClr val="000000"/>
                </a:solidFill>
                <a:effectLst/>
                <a:highlight>
                  <a:srgbClr val="FFFFFF"/>
                </a:highlight>
                <a:latin typeface="FS Albert"/>
              </a:rPr>
              <a:t>Autism </a:t>
            </a:r>
          </a:p>
          <a:p>
            <a:pPr marL="171450" indent="-171450" algn="l">
              <a:buFont typeface="Arial" panose="020B0604020202020204" pitchFamily="34" charset="0"/>
              <a:buChar char="•"/>
            </a:pPr>
            <a:endParaRPr lang="en-GB" b="0" i="0">
              <a:solidFill>
                <a:srgbClr val="000000"/>
              </a:solidFill>
              <a:effectLst/>
              <a:highlight>
                <a:srgbClr val="FFFFFF"/>
              </a:highlight>
              <a:latin typeface="FS Albert"/>
            </a:endParaRPr>
          </a:p>
          <a:p>
            <a:pPr algn="l"/>
            <a:r>
              <a:rPr lang="en-GB" b="0" i="0">
                <a:solidFill>
                  <a:srgbClr val="000000"/>
                </a:solidFill>
                <a:effectLst/>
                <a:highlight>
                  <a:srgbClr val="FFFFFF"/>
                </a:highlight>
                <a:latin typeface="FS Albert"/>
              </a:rPr>
              <a:t>They may have other needs as well as two or more of the above. </a:t>
            </a:r>
          </a:p>
          <a:p>
            <a:pPr algn="l"/>
            <a:endParaRPr lang="en-GB" b="0" i="0">
              <a:solidFill>
                <a:srgbClr val="000000"/>
              </a:solidFill>
              <a:effectLst/>
              <a:highlight>
                <a:srgbClr val="FFFFFF"/>
              </a:highlight>
              <a:latin typeface="FS Albert"/>
            </a:endParaRPr>
          </a:p>
          <a:p>
            <a:pPr algn="l"/>
            <a:r>
              <a:rPr lang="en-GB" b="0" i="0">
                <a:solidFill>
                  <a:srgbClr val="000000"/>
                </a:solidFill>
                <a:effectLst/>
                <a:highlight>
                  <a:srgbClr val="FFFFFF"/>
                </a:highlight>
                <a:latin typeface="FS Albert"/>
              </a:rPr>
              <a:t>These needs may be with a person from birth, or following illness or injury, or they may develop with age. </a:t>
            </a:r>
          </a:p>
          <a:p>
            <a:pPr algn="l"/>
            <a:endParaRPr lang="en-GB" b="0" i="0">
              <a:solidFill>
                <a:srgbClr val="000000"/>
              </a:solidFill>
              <a:effectLst/>
              <a:highlight>
                <a:srgbClr val="FFFFFF"/>
              </a:highlight>
              <a:latin typeface="FS Albert"/>
            </a:endParaRPr>
          </a:p>
          <a:p>
            <a:pPr algn="l"/>
            <a:r>
              <a:rPr lang="en-GB" b="0" i="0">
                <a:solidFill>
                  <a:srgbClr val="000000"/>
                </a:solidFill>
                <a:effectLst/>
                <a:highlight>
                  <a:srgbClr val="FFFFFF"/>
                </a:highlight>
                <a:latin typeface="FS Albert"/>
              </a:rPr>
              <a:t>Having complex disabilities often means a person experiences unique barriers in daily life. It may mean the person needs high level support to communicate, develop new skills and live more independently. </a:t>
            </a:r>
          </a:p>
          <a:p>
            <a:endParaRPr lang="en-GB"/>
          </a:p>
        </p:txBody>
      </p:sp>
      <p:sp>
        <p:nvSpPr>
          <p:cNvPr id="4" name="Slide Number Placeholder 3"/>
          <p:cNvSpPr>
            <a:spLocks noGrp="1"/>
          </p:cNvSpPr>
          <p:nvPr>
            <p:ph type="sldNum" sz="quarter" idx="5"/>
          </p:nvPr>
        </p:nvSpPr>
        <p:spPr/>
        <p:txBody>
          <a:bodyPr/>
          <a:lstStyle/>
          <a:p>
            <a:fld id="{5B1B492F-E6BA-4409-9212-AB9CAE5B4C56}" type="slidenum">
              <a:rPr lang="en-US" smtClean="0"/>
              <a:pPr/>
              <a:t>3</a:t>
            </a:fld>
            <a:endParaRPr lang="en-US"/>
          </a:p>
        </p:txBody>
      </p:sp>
    </p:spTree>
    <p:extLst>
      <p:ext uri="{BB962C8B-B14F-4D97-AF65-F5344CB8AC3E}">
        <p14:creationId xmlns:p14="http://schemas.microsoft.com/office/powerpoint/2010/main" val="3285596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Diagram of Sense International's 'life cycle approach’.</a:t>
            </a:r>
          </a:p>
          <a:p>
            <a:r>
              <a:rPr lang="en-GB"/>
              <a:t>Diagram shows how Sense International work in </a:t>
            </a:r>
          </a:p>
          <a:p>
            <a:endParaRPr lang="en-GB"/>
          </a:p>
          <a:p>
            <a:r>
              <a:rPr lang="en-GB"/>
              <a:t>Early Intervention: To ensure that infants thrive when they receive the right support early in life.  </a:t>
            </a:r>
          </a:p>
          <a:p>
            <a:endParaRPr lang="en-GB"/>
          </a:p>
          <a:p>
            <a:r>
              <a:rPr lang="en-GB"/>
              <a:t>Then support children as they transition to...</a:t>
            </a:r>
          </a:p>
          <a:p>
            <a:endParaRPr lang="en-GB"/>
          </a:p>
          <a:p>
            <a:r>
              <a:rPr lang="en-GB"/>
              <a:t>Inclusive Education: To ensure that children build skills and knowledge to equip them for life.</a:t>
            </a:r>
          </a:p>
          <a:p>
            <a:endParaRPr lang="en-GB"/>
          </a:p>
          <a:p>
            <a:r>
              <a:rPr lang="en-GB"/>
              <a:t>Then support young people as they transition to...</a:t>
            </a:r>
          </a:p>
          <a:p>
            <a:endParaRPr lang="en-GB"/>
          </a:p>
          <a:p>
            <a:r>
              <a:rPr lang="en-GB"/>
              <a:t>Vocational training: To support young people develop the means to live independently</a:t>
            </a:r>
          </a:p>
          <a:p>
            <a:endParaRPr lang="en-GB"/>
          </a:p>
          <a:p>
            <a:r>
              <a:rPr lang="en-GB"/>
              <a:t>Sense International also demonstrate and advocate for inclusion of people with deafblindness in all these areas.</a:t>
            </a:r>
          </a:p>
          <a:p>
            <a:endParaRPr lang="en-GB"/>
          </a:p>
          <a:p>
            <a:r>
              <a:rPr lang="en-GB"/>
              <a:t>The principle aim is to ensure that people with deafblindness are equal and active members of society. </a:t>
            </a:r>
          </a:p>
        </p:txBody>
      </p:sp>
      <p:sp>
        <p:nvSpPr>
          <p:cNvPr id="4" name="Slide Number Placeholder 3"/>
          <p:cNvSpPr>
            <a:spLocks noGrp="1"/>
          </p:cNvSpPr>
          <p:nvPr>
            <p:ph type="sldNum" sz="quarter" idx="5"/>
          </p:nvPr>
        </p:nvSpPr>
        <p:spPr/>
        <p:txBody>
          <a:bodyPr/>
          <a:lstStyle/>
          <a:p>
            <a:fld id="{5B1B492F-E6BA-4409-9212-AB9CAE5B4C56}" type="slidenum">
              <a:rPr lang="en-US" smtClean="0"/>
              <a:pPr/>
              <a:t>4</a:t>
            </a:fld>
            <a:endParaRPr lang="en-US"/>
          </a:p>
        </p:txBody>
      </p:sp>
    </p:spTree>
    <p:extLst>
      <p:ext uri="{BB962C8B-B14F-4D97-AF65-F5344CB8AC3E}">
        <p14:creationId xmlns:p14="http://schemas.microsoft.com/office/powerpoint/2010/main" val="1484127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B1B492F-E6BA-4409-9212-AB9CAE5B4C56}" type="slidenum">
              <a:rPr lang="en-US" smtClean="0"/>
              <a:pPr/>
              <a:t>5</a:t>
            </a:fld>
            <a:endParaRPr lang="en-US"/>
          </a:p>
        </p:txBody>
      </p:sp>
    </p:spTree>
    <p:extLst>
      <p:ext uri="{BB962C8B-B14F-4D97-AF65-F5344CB8AC3E}">
        <p14:creationId xmlns:p14="http://schemas.microsoft.com/office/powerpoint/2010/main" val="4075997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39694" rtl="0" eaLnBrk="1" fontAlgn="auto" latinLnBrk="0" hangingPunct="1">
              <a:lnSpc>
                <a:spcPct val="100000"/>
              </a:lnSpc>
              <a:spcBef>
                <a:spcPts val="0"/>
              </a:spcBef>
              <a:spcAft>
                <a:spcPts val="0"/>
              </a:spcAft>
              <a:buClrTx/>
              <a:buSzTx/>
              <a:buFontTx/>
              <a:buNone/>
              <a:tabLst/>
              <a:defRPr/>
            </a:pPr>
            <a:r>
              <a:rPr lang="en-GB" sz="1100">
                <a:cs typeface="Arial"/>
              </a:rPr>
              <a:t>4 months pre-training- activities of daily living; communication; mobility and orientation; assistive devices</a:t>
            </a:r>
          </a:p>
          <a:p>
            <a:pPr marL="0" marR="0" lvl="0" indent="0" algn="l" defTabSz="839694" rtl="0" eaLnBrk="1" fontAlgn="auto" latinLnBrk="0" hangingPunct="1">
              <a:lnSpc>
                <a:spcPct val="100000"/>
              </a:lnSpc>
              <a:spcBef>
                <a:spcPts val="0"/>
              </a:spcBef>
              <a:spcAft>
                <a:spcPts val="0"/>
              </a:spcAft>
              <a:buClrTx/>
              <a:buSzTx/>
              <a:buFontTx/>
              <a:buNone/>
              <a:tabLst/>
              <a:defRPr/>
            </a:pPr>
            <a:r>
              <a:rPr lang="en-GB" sz="1100">
                <a:cs typeface="Arial"/>
              </a:rPr>
              <a:t>Sensitisation to identify receptive and motivated MCP. </a:t>
            </a:r>
          </a:p>
          <a:p>
            <a:endParaRPr lang="en-GB"/>
          </a:p>
        </p:txBody>
      </p:sp>
      <p:sp>
        <p:nvSpPr>
          <p:cNvPr id="4" name="Slide Number Placeholder 3"/>
          <p:cNvSpPr>
            <a:spLocks noGrp="1"/>
          </p:cNvSpPr>
          <p:nvPr>
            <p:ph type="sldNum" sz="quarter" idx="5"/>
          </p:nvPr>
        </p:nvSpPr>
        <p:spPr/>
        <p:txBody>
          <a:bodyPr/>
          <a:lstStyle/>
          <a:p>
            <a:fld id="{5B1B492F-E6BA-4409-9212-AB9CAE5B4C56}" type="slidenum">
              <a:rPr lang="en-US" smtClean="0"/>
              <a:pPr/>
              <a:t>6</a:t>
            </a:fld>
            <a:endParaRPr lang="en-US"/>
          </a:p>
        </p:txBody>
      </p:sp>
    </p:spTree>
    <p:extLst>
      <p:ext uri="{BB962C8B-B14F-4D97-AF65-F5344CB8AC3E}">
        <p14:creationId xmlns:p14="http://schemas.microsoft.com/office/powerpoint/2010/main" val="1186969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a:solidFill>
                  <a:srgbClr val="000000"/>
                </a:solidFill>
                <a:effectLst/>
                <a:highlight>
                  <a:srgbClr val="F5F5F5"/>
                </a:highlight>
                <a:latin typeface="Arial" panose="020B0604020202020204" pitchFamily="34" charset="0"/>
              </a:rPr>
              <a:t>Benefits of carer- mother, sibling learning alongside to support learning and be trained themselves.</a:t>
            </a:r>
          </a:p>
          <a:p>
            <a:r>
              <a:rPr lang="en-GB" sz="1800" b="0" i="0" u="none" strike="noStrike">
                <a:solidFill>
                  <a:srgbClr val="000000"/>
                </a:solidFill>
                <a:effectLst/>
                <a:highlight>
                  <a:srgbClr val="F5F5F5"/>
                </a:highlight>
                <a:latin typeface="Arial" panose="020B0604020202020204" pitchFamily="34" charset="0"/>
              </a:rPr>
              <a:t>Sensitisation E.g. sensitisation through market committee meetings</a:t>
            </a:r>
          </a:p>
          <a:p>
            <a:pPr marL="0" marR="0" lvl="0" indent="0" algn="l" defTabSz="839694" rtl="0" eaLnBrk="1" fontAlgn="auto" latinLnBrk="0" hangingPunct="1">
              <a:lnSpc>
                <a:spcPct val="100000"/>
              </a:lnSpc>
              <a:spcBef>
                <a:spcPts val="0"/>
              </a:spcBef>
              <a:spcAft>
                <a:spcPts val="0"/>
              </a:spcAft>
              <a:buClrTx/>
              <a:buSzTx/>
              <a:buFontTx/>
              <a:buNone/>
              <a:tabLst/>
              <a:defRPr/>
            </a:pPr>
            <a:r>
              <a:rPr lang="en-GB" sz="1100"/>
              <a:t>Explanation of training model and benefits to trainees</a:t>
            </a:r>
            <a:endParaRPr lang="en-GB" sz="1100">
              <a:cs typeface="Arial"/>
            </a:endParaRPr>
          </a:p>
          <a:p>
            <a:r>
              <a:rPr lang="en-GB" sz="1100"/>
              <a:t>Adaptation of tools e.g. tactile measure tool, needle threading tool</a:t>
            </a:r>
            <a:endParaRPr lang="en-GB"/>
          </a:p>
        </p:txBody>
      </p:sp>
      <p:sp>
        <p:nvSpPr>
          <p:cNvPr id="4" name="Slide Number Placeholder 3"/>
          <p:cNvSpPr>
            <a:spLocks noGrp="1"/>
          </p:cNvSpPr>
          <p:nvPr>
            <p:ph type="sldNum" sz="quarter" idx="5"/>
          </p:nvPr>
        </p:nvSpPr>
        <p:spPr/>
        <p:txBody>
          <a:bodyPr/>
          <a:lstStyle/>
          <a:p>
            <a:fld id="{5B1B492F-E6BA-4409-9212-AB9CAE5B4C56}" type="slidenum">
              <a:rPr lang="en-US" smtClean="0"/>
              <a:pPr/>
              <a:t>8</a:t>
            </a:fld>
            <a:endParaRPr lang="en-US"/>
          </a:p>
        </p:txBody>
      </p:sp>
    </p:spTree>
    <p:extLst>
      <p:ext uri="{BB962C8B-B14F-4D97-AF65-F5344CB8AC3E}">
        <p14:creationId xmlns:p14="http://schemas.microsoft.com/office/powerpoint/2010/main" val="3530291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B1B492F-E6BA-4409-9212-AB9CAE5B4C56}" type="slidenum">
              <a:rPr lang="en-US" smtClean="0"/>
              <a:pPr/>
              <a:t>9</a:t>
            </a:fld>
            <a:endParaRPr lang="en-US"/>
          </a:p>
        </p:txBody>
      </p:sp>
    </p:spTree>
    <p:extLst>
      <p:ext uri="{BB962C8B-B14F-4D97-AF65-F5344CB8AC3E}">
        <p14:creationId xmlns:p14="http://schemas.microsoft.com/office/powerpoint/2010/main" val="2982667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39694" rtl="0" eaLnBrk="1" fontAlgn="auto" latinLnBrk="0" hangingPunct="1">
              <a:lnSpc>
                <a:spcPct val="100000"/>
              </a:lnSpc>
              <a:spcBef>
                <a:spcPts val="0"/>
              </a:spcBef>
              <a:spcAft>
                <a:spcPts val="0"/>
              </a:spcAft>
              <a:buClrTx/>
              <a:buSzTx/>
              <a:buFontTx/>
              <a:buNone/>
              <a:tabLst/>
              <a:defRPr/>
            </a:pPr>
            <a:r>
              <a:rPr lang="en-GB" sz="1100"/>
              <a:t>Talha has been given the responsibility to open the workshop every day and get it ready for customers.  </a:t>
            </a:r>
          </a:p>
          <a:p>
            <a:endParaRPr lang="en-GB"/>
          </a:p>
        </p:txBody>
      </p:sp>
      <p:sp>
        <p:nvSpPr>
          <p:cNvPr id="4" name="Slide Number Placeholder 3"/>
          <p:cNvSpPr>
            <a:spLocks noGrp="1"/>
          </p:cNvSpPr>
          <p:nvPr>
            <p:ph type="sldNum" sz="quarter" idx="5"/>
          </p:nvPr>
        </p:nvSpPr>
        <p:spPr/>
        <p:txBody>
          <a:bodyPr/>
          <a:lstStyle/>
          <a:p>
            <a:fld id="{5B1B492F-E6BA-4409-9212-AB9CAE5B4C56}" type="slidenum">
              <a:rPr lang="en-US" smtClean="0"/>
              <a:pPr/>
              <a:t>10</a:t>
            </a:fld>
            <a:endParaRPr lang="en-US"/>
          </a:p>
        </p:txBody>
      </p:sp>
    </p:spTree>
    <p:extLst>
      <p:ext uri="{BB962C8B-B14F-4D97-AF65-F5344CB8AC3E}">
        <p14:creationId xmlns:p14="http://schemas.microsoft.com/office/powerpoint/2010/main" val="179343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839694" rtl="0" eaLnBrk="1" fontAlgn="auto" latinLnBrk="0" hangingPunct="1">
              <a:lnSpc>
                <a:spcPct val="100000"/>
              </a:lnSpc>
              <a:spcBef>
                <a:spcPts val="0"/>
              </a:spcBef>
              <a:spcAft>
                <a:spcPts val="0"/>
              </a:spcAft>
              <a:buClrTx/>
              <a:buSzTx/>
              <a:buFontTx/>
              <a:buNone/>
              <a:tabLst/>
              <a:defRPr/>
            </a:pPr>
            <a:r>
              <a:rPr lang="en-GB" sz="1800"/>
              <a:t>Consortium under the Disability Inclusive Development; Inclusive Futures programme.</a:t>
            </a:r>
            <a:endParaRPr lang="en-GB" sz="1800" b="0" i="0" u="none" strike="noStrike" baseline="0">
              <a:solidFill>
                <a:srgbClr val="000000"/>
              </a:solidFill>
              <a:latin typeface="Arial" panose="020B0604020202020204" pitchFamily="34" charset="0"/>
            </a:endParaRPr>
          </a:p>
          <a:p>
            <a:endParaRPr lang="en-GB" sz="1800" b="0" i="0" u="none" strike="noStrike" baseline="0">
              <a:solidFill>
                <a:srgbClr val="000000"/>
              </a:solidFill>
              <a:latin typeface="Arial" panose="020B0604020202020204" pitchFamily="34" charset="0"/>
            </a:endParaRPr>
          </a:p>
          <a:p>
            <a:r>
              <a:rPr lang="en-GB" sz="1800" b="0" i="0" u="none" strike="noStrike" baseline="0">
                <a:solidFill>
                  <a:srgbClr val="000000"/>
                </a:solidFill>
                <a:latin typeface="Arial" panose="020B0604020202020204" pitchFamily="34" charset="0"/>
              </a:rPr>
              <a:t>This project is a collaborative initiative that aims to facilitate business linkages between micro-enterprises run by people with complex disabilities and established small, medium, and large commercial enterprises. </a:t>
            </a:r>
          </a:p>
          <a:p>
            <a:r>
              <a:rPr lang="en-GB" sz="1800" b="0" i="0" u="none" strike="noStrike" baseline="0">
                <a:solidFill>
                  <a:srgbClr val="000000"/>
                </a:solidFill>
                <a:latin typeface="Arial" panose="020B0604020202020204" pitchFamily="34" charset="0"/>
              </a:rPr>
              <a:t>It aims to build sustainable business relationships in the supply chains, that leverage on economies of scale for micro-enterprises owned by youth, women, and persons with complex disabilities. The initiative is implemented by Sense International Kenya (SIK), Light for the World (LFTW) and Humanity and Inclusion (HI). </a:t>
            </a:r>
          </a:p>
          <a:p>
            <a:endParaRPr lang="en-GB" sz="1800" b="0" i="0" u="none" strike="noStrike" baseline="0">
              <a:solidFill>
                <a:srgbClr val="000000"/>
              </a:solidFill>
              <a:latin typeface="Arial" panose="020B0604020202020204" pitchFamily="34" charset="0"/>
            </a:endParaRPr>
          </a:p>
          <a:p>
            <a:pPr marL="0" marR="0" lvl="0" indent="0" algn="l" defTabSz="839694" rtl="0" eaLnBrk="1" fontAlgn="auto" latinLnBrk="0" hangingPunct="1">
              <a:lnSpc>
                <a:spcPct val="100000"/>
              </a:lnSpc>
              <a:spcBef>
                <a:spcPts val="0"/>
              </a:spcBef>
              <a:spcAft>
                <a:spcPts val="0"/>
              </a:spcAft>
              <a:buClrTx/>
              <a:buSzTx/>
              <a:buFontTx/>
              <a:buNone/>
              <a:tabLst/>
              <a:defRPr/>
            </a:pPr>
            <a:r>
              <a:rPr lang="en-GB" sz="1800">
                <a:effectLst/>
                <a:latin typeface="Arial" panose="020B0604020202020204" pitchFamily="34" charset="0"/>
                <a:ea typeface="Times New Roman" panose="02020603050405020304" pitchFamily="18" charset="0"/>
                <a:cs typeface="Times New Roman" panose="02020603050405020304" pitchFamily="18" charset="0"/>
              </a:rPr>
              <a:t>The project aims to deliver the model for three different target groups; HI are supporting MEs in a refugee context (MEs with disabilities), </a:t>
            </a:r>
            <a:r>
              <a:rPr lang="en-GB" sz="1800" err="1">
                <a:effectLst/>
                <a:latin typeface="Arial" panose="020B0604020202020204" pitchFamily="34" charset="0"/>
                <a:ea typeface="Times New Roman" panose="02020603050405020304" pitchFamily="18" charset="0"/>
                <a:cs typeface="Times New Roman" panose="02020603050405020304" pitchFamily="18" charset="0"/>
              </a:rPr>
              <a:t>LftW</a:t>
            </a:r>
            <a:r>
              <a:rPr lang="en-GB" sz="1800">
                <a:effectLst/>
                <a:latin typeface="Arial" panose="020B0604020202020204" pitchFamily="34" charset="0"/>
                <a:ea typeface="Times New Roman" panose="02020603050405020304" pitchFamily="18" charset="0"/>
                <a:cs typeface="Times New Roman" panose="02020603050405020304" pitchFamily="18" charset="0"/>
              </a:rPr>
              <a:t> is supporting MEs with and without disabilities and a mix of MEs themselves and their caregivers. SI supports MEs with complex disabilities and their caregivers.</a:t>
            </a:r>
          </a:p>
          <a:p>
            <a:pPr marL="0" marR="0" lvl="0" indent="0" algn="l" defTabSz="839694" rtl="0" eaLnBrk="1" fontAlgn="auto" latinLnBrk="0" hangingPunct="1">
              <a:lnSpc>
                <a:spcPct val="100000"/>
              </a:lnSpc>
              <a:spcBef>
                <a:spcPts val="0"/>
              </a:spcBef>
              <a:spcAft>
                <a:spcPts val="0"/>
              </a:spcAft>
              <a:buClrTx/>
              <a:buSzTx/>
              <a:buFontTx/>
              <a:buNone/>
              <a:tabLst/>
              <a:defRPr/>
            </a:pPr>
            <a:endParaRPr lang="en-GB" sz="1800">
              <a:effectLst/>
              <a:latin typeface="Arial" panose="020B0604020202020204" pitchFamily="34" charset="0"/>
              <a:ea typeface="Aptos" panose="020B0004020202020204" pitchFamily="34" charset="0"/>
              <a:cs typeface="Times New Roman" panose="02020603050405020304" pitchFamily="18" charset="0"/>
            </a:endParaRPr>
          </a:p>
          <a:p>
            <a:pPr marL="0" marR="0" lvl="0" indent="0" algn="l" defTabSz="839694" rtl="0" eaLnBrk="1" fontAlgn="auto" latinLnBrk="0" hangingPunct="1">
              <a:lnSpc>
                <a:spcPct val="100000"/>
              </a:lnSpc>
              <a:spcBef>
                <a:spcPts val="0"/>
              </a:spcBef>
              <a:spcAft>
                <a:spcPts val="0"/>
              </a:spcAft>
              <a:buClrTx/>
              <a:buSzTx/>
              <a:buFontTx/>
              <a:buNone/>
              <a:tabLst/>
              <a:defRPr/>
            </a:pPr>
            <a:r>
              <a:rPr lang="en-GB" sz="1800" b="1" u="sng"/>
              <a:t>Geographical coverage</a:t>
            </a:r>
            <a:r>
              <a:rPr lang="en-GB" sz="1800"/>
              <a:t>: 8 Counties in Kenya; </a:t>
            </a:r>
            <a:r>
              <a:rPr lang="en-GB" sz="1800">
                <a:effectLst/>
                <a:latin typeface="Arial" panose="020B0604020202020204" pitchFamily="34" charset="0"/>
                <a:ea typeface="Times New Roman" panose="02020603050405020304" pitchFamily="18" charset="0"/>
                <a:cs typeface="Times New Roman" panose="02020603050405020304" pitchFamily="18" charset="0"/>
              </a:rPr>
              <a:t>Kitui, Kwale, Kakamega, Kisumu, Homabay, </a:t>
            </a:r>
            <a:r>
              <a:rPr lang="en-GB" sz="1800" err="1">
                <a:effectLst/>
                <a:latin typeface="Arial" panose="020B0604020202020204" pitchFamily="34" charset="0"/>
                <a:ea typeface="Times New Roman" panose="02020603050405020304" pitchFamily="18" charset="0"/>
                <a:cs typeface="Times New Roman" panose="02020603050405020304" pitchFamily="18" charset="0"/>
              </a:rPr>
              <a:t>Wasingisu</a:t>
            </a:r>
            <a:r>
              <a:rPr lang="en-GB" sz="1800">
                <a:effectLst/>
                <a:latin typeface="Arial" panose="020B0604020202020204" pitchFamily="34" charset="0"/>
                <a:ea typeface="Times New Roman" panose="02020603050405020304" pitchFamily="18" charset="0"/>
                <a:cs typeface="Times New Roman" panose="02020603050405020304" pitchFamily="18" charset="0"/>
              </a:rPr>
              <a:t>, Kilifi, Nairobi.</a:t>
            </a:r>
            <a:endParaRPr lang="en-GB" sz="1800"/>
          </a:p>
          <a:p>
            <a:pPr marL="0" marR="0" lvl="0" indent="0" algn="l" defTabSz="839694" rtl="0" eaLnBrk="1" fontAlgn="auto" latinLnBrk="0" hangingPunct="1">
              <a:lnSpc>
                <a:spcPct val="100000"/>
              </a:lnSpc>
              <a:spcBef>
                <a:spcPts val="0"/>
              </a:spcBef>
              <a:spcAft>
                <a:spcPts val="0"/>
              </a:spcAft>
              <a:buClrTx/>
              <a:buSzTx/>
              <a:buFontTx/>
              <a:buNone/>
              <a:tabLst/>
              <a:defRPr/>
            </a:pPr>
            <a:endParaRPr lang="en-GB" sz="1800">
              <a:effectLst/>
              <a:latin typeface="Aptos" panose="020B0004020202020204" pitchFamily="34" charset="0"/>
              <a:ea typeface="Aptos" panose="020B0004020202020204" pitchFamily="34" charset="0"/>
              <a:cs typeface="Aptos" panose="020B0004020202020204" pitchFamily="34" charset="0"/>
            </a:endParaRPr>
          </a:p>
          <a:p>
            <a:endParaRPr lang="en-GB" sz="1800"/>
          </a:p>
          <a:p>
            <a:r>
              <a:rPr lang="en-GB" sz="1800" b="1" u="sng"/>
              <a:t>Business Development Service Providers (BDS Providers) Identification and Training</a:t>
            </a:r>
          </a:p>
          <a:p>
            <a:pPr marL="171450" indent="-171450">
              <a:buFont typeface="Arial" panose="020B0604020202020204" pitchFamily="34" charset="0"/>
              <a:buChar char="•"/>
            </a:pPr>
            <a:r>
              <a:rPr lang="en-GB" sz="1800"/>
              <a:t>Five BDS providers have been identified by Sense International Kenya. Mostly teachers at Sikri and St Angela’s Vocational Training Centres – who both specialise in training for youth with deafblindness and other complex disabilities. Also, one Education Assessment Resource Centre Officer. They receive contracts to work on the project.</a:t>
            </a:r>
          </a:p>
          <a:p>
            <a:pPr marL="285750" lvl="0" indent="-285750">
              <a:buFont typeface="Arial" panose="020B0604020202020204" pitchFamily="34" charset="0"/>
              <a:buChar char="•"/>
            </a:pPr>
            <a:r>
              <a:rPr lang="en-GB" sz="1800">
                <a:effectLst/>
                <a:latin typeface="Arial" panose="020B0604020202020204" pitchFamily="34" charset="0"/>
                <a:ea typeface="Times New Roman" panose="02020603050405020304" pitchFamily="18" charset="0"/>
                <a:cs typeface="Times New Roman" panose="02020603050405020304" pitchFamily="18" charset="0"/>
              </a:rPr>
              <a:t>They support the MEs on a day-to-day basis – and remote monitoring. They were trained using the original BDS Providers Training Manual. </a:t>
            </a:r>
          </a:p>
          <a:p>
            <a:pPr marL="285750" lvl="0" indent="-285750">
              <a:buFont typeface="Arial" panose="020B0604020202020204" pitchFamily="34" charset="0"/>
              <a:buChar char="•"/>
            </a:pPr>
            <a:r>
              <a:rPr lang="en-GB" sz="1800">
                <a:effectLst/>
                <a:latin typeface="Arial" panose="020B0604020202020204" pitchFamily="34" charset="0"/>
                <a:ea typeface="Times New Roman" panose="02020603050405020304" pitchFamily="18" charset="0"/>
                <a:cs typeface="Times New Roman" panose="02020603050405020304" pitchFamily="18" charset="0"/>
              </a:rPr>
              <a:t>BDS providers are taken through an intensive training to understand the needs of MEs and use the curriculum they were trained with to train the MEs.</a:t>
            </a:r>
            <a:endParaRPr lang="en-GB" sz="1800">
              <a:effectLst/>
              <a:latin typeface="Aptos" panose="020B0004020202020204" pitchFamily="34" charset="0"/>
              <a:ea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GB" sz="1800">
                <a:effectLst/>
                <a:latin typeface="Arial" panose="020B0604020202020204" pitchFamily="34" charset="0"/>
                <a:ea typeface="Times New Roman" panose="02020603050405020304" pitchFamily="18" charset="0"/>
                <a:cs typeface="Times New Roman" panose="02020603050405020304" pitchFamily="18" charset="0"/>
              </a:rPr>
              <a:t>BDS providers receive a monthly stipend – they visit the MEs monthly and follow up via phone calls. </a:t>
            </a:r>
          </a:p>
          <a:p>
            <a:pPr marL="285750" lvl="0" indent="-285750">
              <a:buFont typeface="Arial" panose="020B0604020202020204" pitchFamily="34" charset="0"/>
              <a:buChar char="•"/>
            </a:pPr>
            <a:endParaRPr lang="en-GB" sz="1800" b="0" u="none">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buFont typeface="Arial" panose="020B0604020202020204" pitchFamily="34" charset="0"/>
              <a:buNone/>
            </a:pPr>
            <a:r>
              <a:rPr lang="en-GB" sz="1800" b="1" u="sng">
                <a:effectLst/>
                <a:latin typeface="Arial" panose="020B0604020202020204" pitchFamily="34" charset="0"/>
                <a:ea typeface="Times New Roman" panose="02020603050405020304" pitchFamily="18" charset="0"/>
                <a:cs typeface="Times New Roman" panose="02020603050405020304" pitchFamily="18" charset="0"/>
              </a:rPr>
              <a:t>Adaptation of Training Curriculum</a:t>
            </a:r>
            <a:endParaRPr lang="en-GB" sz="1800" b="1" u="sng">
              <a:effectLst/>
              <a:latin typeface="Aptos" panose="020B0004020202020204" pitchFamily="34" charset="0"/>
              <a:ea typeface="Times New Roman" panose="02020603050405020304" pitchFamily="18" charset="0"/>
              <a:cs typeface="Times New Roman" panose="02020603050405020304" pitchFamily="18" charset="0"/>
            </a:endParaRPr>
          </a:p>
          <a:p>
            <a:pPr marL="285750" marR="0" lvl="0" indent="-285750" algn="l" defTabSz="83969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Arial" panose="020B0604020202020204" pitchFamily="34" charset="0"/>
                <a:ea typeface="Times New Roman" panose="02020603050405020304" pitchFamily="18" charset="0"/>
                <a:cs typeface="Times New Roman" panose="02020603050405020304" pitchFamily="18" charset="0"/>
              </a:rPr>
              <a:t>The curriculum (Business Development Service Providers Manual) was prepared by the consortium (</a:t>
            </a:r>
            <a:r>
              <a:rPr lang="en-GB" sz="1800" err="1">
                <a:effectLst/>
                <a:latin typeface="Arial" panose="020B0604020202020204" pitchFamily="34" charset="0"/>
                <a:ea typeface="Times New Roman" panose="02020603050405020304" pitchFamily="18" charset="0"/>
                <a:cs typeface="Times New Roman" panose="02020603050405020304" pitchFamily="18" charset="0"/>
              </a:rPr>
              <a:t>LftW</a:t>
            </a:r>
            <a:r>
              <a:rPr lang="en-GB" sz="1800">
                <a:effectLst/>
                <a:latin typeface="Arial" panose="020B0604020202020204" pitchFamily="34" charset="0"/>
                <a:ea typeface="Times New Roman" panose="02020603050405020304" pitchFamily="18" charset="0"/>
                <a:cs typeface="Times New Roman" panose="02020603050405020304" pitchFamily="18" charset="0"/>
              </a:rPr>
              <a:t>) but was too complex for MEs with complex disabilities. So, this has been adapted by Sense International Kenya, the BDS providers and the original curriculum development company (</a:t>
            </a:r>
            <a:r>
              <a:rPr lang="en-GB" sz="1800" err="1">
                <a:effectLst/>
                <a:latin typeface="Arial" panose="020B0604020202020204" pitchFamily="34" charset="0"/>
                <a:ea typeface="Times New Roman" panose="02020603050405020304" pitchFamily="18" charset="0"/>
                <a:cs typeface="Times New Roman" panose="02020603050405020304" pitchFamily="18" charset="0"/>
              </a:rPr>
              <a:t>Inuka</a:t>
            </a:r>
            <a:r>
              <a:rPr lang="en-GB" sz="1800">
                <a:effectLst/>
                <a:latin typeface="Arial" panose="020B0604020202020204" pitchFamily="34" charset="0"/>
                <a:ea typeface="Times New Roman" panose="02020603050405020304" pitchFamily="18" charset="0"/>
                <a:cs typeface="Times New Roman" panose="02020603050405020304" pitchFamily="18" charset="0"/>
              </a:rPr>
              <a:t> Leadership Africa). SIK maintained the four modules – but the mode of delivery was adapted and the language that was used (simplify the language) and the tools (record – balance sheet and record keeping tools) were made easier to use and understand by MEs with complex disabilities and their families.</a:t>
            </a:r>
            <a:endParaRPr lang="en-GB" sz="1800">
              <a:effectLst/>
              <a:latin typeface="Aptos" panose="020B0004020202020204" pitchFamily="34" charset="0"/>
              <a:ea typeface="Aptos" panose="020B0004020202020204" pitchFamily="34" charset="0"/>
              <a:cs typeface="Aptos" panose="020B0004020202020204" pitchFamily="34" charset="0"/>
            </a:endParaRPr>
          </a:p>
          <a:p>
            <a:pPr marL="285750" lvl="0" indent="-285750">
              <a:buFont typeface="Arial" panose="020B0604020202020204" pitchFamily="34" charset="0"/>
              <a:buChar char="•"/>
            </a:pPr>
            <a:endParaRPr lang="en-GB" sz="1800" b="0" u="none">
              <a:effectLst/>
              <a:latin typeface="Aptos" panose="020B0004020202020204" pitchFamily="34" charset="0"/>
              <a:ea typeface="Times New Roman" panose="02020603050405020304" pitchFamily="18" charset="0"/>
              <a:cs typeface="Times New Roman" panose="02020603050405020304" pitchFamily="18" charset="0"/>
            </a:endParaRPr>
          </a:p>
          <a:p>
            <a:pPr marL="0" lvl="0" indent="0">
              <a:buFont typeface="Arial" panose="020B0604020202020204" pitchFamily="34" charset="0"/>
              <a:buNone/>
            </a:pPr>
            <a:r>
              <a:rPr lang="en-GB" sz="1800" b="1" u="sng">
                <a:effectLst/>
                <a:latin typeface="Arial" panose="020B0604020202020204" pitchFamily="34" charset="0"/>
                <a:ea typeface="Times New Roman" panose="02020603050405020304" pitchFamily="18" charset="0"/>
                <a:cs typeface="Times New Roman" panose="02020603050405020304" pitchFamily="18" charset="0"/>
              </a:rPr>
              <a:t>MEs Identification </a:t>
            </a:r>
          </a:p>
          <a:p>
            <a:pPr marL="285750" lvl="0" indent="-285750">
              <a:buFont typeface="Arial" panose="020B0604020202020204" pitchFamily="34" charset="0"/>
              <a:buChar char="•"/>
            </a:pPr>
            <a:r>
              <a:rPr lang="en-GB" sz="1800" err="1">
                <a:effectLst/>
                <a:latin typeface="Arial" panose="020B0604020202020204" pitchFamily="34" charset="0"/>
                <a:ea typeface="Times New Roman" panose="02020603050405020304" pitchFamily="18" charset="0"/>
                <a:cs typeface="Times New Roman" panose="02020603050405020304" pitchFamily="18" charset="0"/>
              </a:rPr>
              <a:t>LftW</a:t>
            </a:r>
            <a:r>
              <a:rPr lang="en-GB" sz="1800">
                <a:effectLst/>
                <a:latin typeface="Arial" panose="020B0604020202020204" pitchFamily="34" charset="0"/>
                <a:ea typeface="Times New Roman" panose="02020603050405020304" pitchFamily="18" charset="0"/>
                <a:cs typeface="Times New Roman" panose="02020603050405020304" pitchFamily="18" charset="0"/>
              </a:rPr>
              <a:t> had an online system for MEs to apply to be part of the project. Due to the complexities of the impairments of the MEs that Sense International Kenya works with this wasn’t possible. Instead MEs ‘applied’ through the BDS providers, so each BDS Provider presented a small pool of MEs. Cohort one had 40 applications and cohort2  32 applications. Sense International Kenya staff together with the BDS Providers reviewed and assessed the MEs against the set criteria. </a:t>
            </a:r>
          </a:p>
          <a:p>
            <a:pPr marL="285750" lvl="0" indent="-285750">
              <a:buFont typeface="Arial" panose="020B0604020202020204" pitchFamily="34" charset="0"/>
              <a:buChar char="•"/>
            </a:pPr>
            <a:r>
              <a:rPr lang="en-GB" sz="1800">
                <a:effectLst/>
                <a:latin typeface="Arial" panose="020B0604020202020204" pitchFamily="34" charset="0"/>
                <a:ea typeface="Times New Roman" panose="02020603050405020304" pitchFamily="18" charset="0"/>
                <a:cs typeface="Times New Roman" panose="02020603050405020304" pitchFamily="18" charset="0"/>
              </a:rPr>
              <a:t>All the MEs had completed their vocational training at either Sikri or St Angela Vocational Training Centres.</a:t>
            </a:r>
          </a:p>
          <a:p>
            <a:pPr marL="285750" marR="0" lvl="0" indent="-285750" algn="l" defTabSz="83969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Arial" panose="020B0604020202020204" pitchFamily="34" charset="0"/>
                <a:ea typeface="Times New Roman" panose="02020603050405020304" pitchFamily="18" charset="0"/>
                <a:cs typeface="Times New Roman" panose="02020603050405020304" pitchFamily="18" charset="0"/>
              </a:rPr>
              <a:t>Sense International Kenya physically visited all the MEs and verified their businesses. To find evidence of the business – confirm it is a legal business. Minimum monthly turnover had to be KES 5,000. For other consortium members this was KES 10,000 / month.</a:t>
            </a:r>
            <a:endParaRPr lang="en-GB" sz="180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fld id="{5B1B492F-E6BA-4409-9212-AB9CAE5B4C56}" type="slidenum">
              <a:rPr lang="en-US" smtClean="0"/>
              <a:pPr/>
              <a:t>11</a:t>
            </a:fld>
            <a:endParaRPr lang="en-US"/>
          </a:p>
        </p:txBody>
      </p:sp>
    </p:spTree>
    <p:extLst>
      <p:ext uri="{BB962C8B-B14F-4D97-AF65-F5344CB8AC3E}">
        <p14:creationId xmlns:p14="http://schemas.microsoft.com/office/powerpoint/2010/main" val="1616624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grpSp>
        <p:nvGrpSpPr>
          <p:cNvPr id="20" name="Group 19" descr="Big orange brush stroke on Title page in the back of presentation tilte, sub title and date" title="Orange brush stroke on Title page in the background"/>
          <p:cNvGrpSpPr/>
          <p:nvPr userDrawn="1"/>
        </p:nvGrpSpPr>
        <p:grpSpPr>
          <a:xfrm>
            <a:off x="-7621" y="-2"/>
            <a:ext cx="9151621" cy="5500013"/>
            <a:chOff x="-7621" y="-2"/>
            <a:chExt cx="9151621" cy="5500013"/>
          </a:xfrm>
        </p:grpSpPr>
        <p:sp>
          <p:nvSpPr>
            <p:cNvPr id="8" name="Rectangle 7" title="Orange background on Title page"/>
            <p:cNvSpPr/>
            <p:nvPr userDrawn="1"/>
          </p:nvSpPr>
          <p:spPr bwMode="gray">
            <a:xfrm flipV="1">
              <a:off x="0" y="-2"/>
              <a:ext cx="9144000" cy="5085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9" name="Freeform 9" descr="Orange rectangular frame with no fill" title="Orange rectangular frame with no fill"/>
            <p:cNvSpPr>
              <a:spLocks noEditPoints="1"/>
            </p:cNvSpPr>
            <p:nvPr userDrawn="1"/>
          </p:nvSpPr>
          <p:spPr bwMode="auto">
            <a:xfrm rot="5400000" flipH="1">
              <a:off x="1984683" y="-1651686"/>
              <a:ext cx="5159393" cy="9144002"/>
            </a:xfrm>
            <a:custGeom>
              <a:avLst/>
              <a:gdLst>
                <a:gd name="T0" fmla="*/ 246 w 1439"/>
                <a:gd name="T1" fmla="*/ 47 h 2128"/>
                <a:gd name="T2" fmla="*/ 413 w 1439"/>
                <a:gd name="T3" fmla="*/ 158 h 2128"/>
                <a:gd name="T4" fmla="*/ 469 w 1439"/>
                <a:gd name="T5" fmla="*/ 121 h 2128"/>
                <a:gd name="T6" fmla="*/ 873 w 1439"/>
                <a:gd name="T7" fmla="*/ 80 h 2128"/>
                <a:gd name="T8" fmla="*/ 1350 w 1439"/>
                <a:gd name="T9" fmla="*/ 195 h 2128"/>
                <a:gd name="T10" fmla="*/ 1334 w 1439"/>
                <a:gd name="T11" fmla="*/ 1157 h 2128"/>
                <a:gd name="T12" fmla="*/ 1422 w 1439"/>
                <a:gd name="T13" fmla="*/ 1950 h 2128"/>
                <a:gd name="T14" fmla="*/ 839 w 1439"/>
                <a:gd name="T15" fmla="*/ 1946 h 2128"/>
                <a:gd name="T16" fmla="*/ 578 w 1439"/>
                <a:gd name="T17" fmla="*/ 1927 h 2128"/>
                <a:gd name="T18" fmla="*/ 418 w 1439"/>
                <a:gd name="T19" fmla="*/ 1958 h 2128"/>
                <a:gd name="T20" fmla="*/ 38 w 1439"/>
                <a:gd name="T21" fmla="*/ 2033 h 2128"/>
                <a:gd name="T22" fmla="*/ 39 w 1439"/>
                <a:gd name="T23" fmla="*/ 1674 h 2128"/>
                <a:gd name="T24" fmla="*/ 63 w 1439"/>
                <a:gd name="T25" fmla="*/ 1339 h 2128"/>
                <a:gd name="T26" fmla="*/ 86 w 1439"/>
                <a:gd name="T27" fmla="*/ 902 h 2128"/>
                <a:gd name="T28" fmla="*/ 91 w 1439"/>
                <a:gd name="T29" fmla="*/ 405 h 2128"/>
                <a:gd name="T30" fmla="*/ 651 w 1439"/>
                <a:gd name="T31" fmla="*/ 249 h 2128"/>
                <a:gd name="T32" fmla="*/ 527 w 1439"/>
                <a:gd name="T33" fmla="*/ 232 h 2128"/>
                <a:gd name="T34" fmla="*/ 255 w 1439"/>
                <a:gd name="T35" fmla="*/ 267 h 2128"/>
                <a:gd name="T36" fmla="*/ 227 w 1439"/>
                <a:gd name="T37" fmla="*/ 1310 h 2128"/>
                <a:gd name="T38" fmla="*/ 767 w 1439"/>
                <a:gd name="T39" fmla="*/ 1842 h 2128"/>
                <a:gd name="T40" fmla="*/ 1214 w 1439"/>
                <a:gd name="T41" fmla="*/ 1234 h 2128"/>
                <a:gd name="T42" fmla="*/ 1185 w 1439"/>
                <a:gd name="T43" fmla="*/ 259 h 2128"/>
                <a:gd name="T44" fmla="*/ 1085 w 1439"/>
                <a:gd name="T45" fmla="*/ 276 h 2128"/>
                <a:gd name="T46" fmla="*/ 607 w 1439"/>
                <a:gd name="T47" fmla="*/ 1952 h 2128"/>
                <a:gd name="T48" fmla="*/ 38 w 1439"/>
                <a:gd name="T49" fmla="*/ 1728 h 2128"/>
                <a:gd name="T50" fmla="*/ 1362 w 1439"/>
                <a:gd name="T51" fmla="*/ 235 h 2128"/>
                <a:gd name="T52" fmla="*/ 316 w 1439"/>
                <a:gd name="T53" fmla="*/ 169 h 2128"/>
                <a:gd name="T54" fmla="*/ 588 w 1439"/>
                <a:gd name="T55" fmla="*/ 1958 h 2128"/>
                <a:gd name="T56" fmla="*/ 32 w 1439"/>
                <a:gd name="T57" fmla="*/ 1981 h 2128"/>
                <a:gd name="T58" fmla="*/ 796 w 1439"/>
                <a:gd name="T59" fmla="*/ 1935 h 2128"/>
                <a:gd name="T60" fmla="*/ 117 w 1439"/>
                <a:gd name="T61" fmla="*/ 114 h 2128"/>
                <a:gd name="T62" fmla="*/ 613 w 1439"/>
                <a:gd name="T63" fmla="*/ 94 h 2128"/>
                <a:gd name="T64" fmla="*/ 754 w 1439"/>
                <a:gd name="T65" fmla="*/ 1941 h 2128"/>
                <a:gd name="T66" fmla="*/ 29 w 1439"/>
                <a:gd name="T67" fmla="*/ 1691 h 2128"/>
                <a:gd name="T68" fmla="*/ 92 w 1439"/>
                <a:gd name="T69" fmla="*/ 306 h 2128"/>
                <a:gd name="T70" fmla="*/ 630 w 1439"/>
                <a:gd name="T71" fmla="*/ 1926 h 2128"/>
                <a:gd name="T72" fmla="*/ 1332 w 1439"/>
                <a:gd name="T73" fmla="*/ 1249 h 2128"/>
                <a:gd name="T74" fmla="*/ 618 w 1439"/>
                <a:gd name="T75" fmla="*/ 1969 h 2128"/>
                <a:gd name="T76" fmla="*/ 320 w 1439"/>
                <a:gd name="T77" fmla="*/ 150 h 2128"/>
                <a:gd name="T78" fmla="*/ 815 w 1439"/>
                <a:gd name="T79" fmla="*/ 80 h 2128"/>
                <a:gd name="T80" fmla="*/ 999 w 1439"/>
                <a:gd name="T81" fmla="*/ 63 h 2128"/>
                <a:gd name="T82" fmla="*/ 43 w 1439"/>
                <a:gd name="T83" fmla="*/ 1430 h 2128"/>
                <a:gd name="T84" fmla="*/ 376 w 1439"/>
                <a:gd name="T85" fmla="*/ 128 h 2128"/>
                <a:gd name="T86" fmla="*/ 69 w 1439"/>
                <a:gd name="T87" fmla="*/ 911 h 2128"/>
                <a:gd name="T88" fmla="*/ 373 w 1439"/>
                <a:gd name="T89" fmla="*/ 127 h 2128"/>
                <a:gd name="T90" fmla="*/ 626 w 1439"/>
                <a:gd name="T91" fmla="*/ 1969 h 2128"/>
                <a:gd name="T92" fmla="*/ 73 w 1439"/>
                <a:gd name="T93" fmla="*/ 944 h 2128"/>
                <a:gd name="T94" fmla="*/ 71 w 1439"/>
                <a:gd name="T95" fmla="*/ 995 h 2128"/>
                <a:gd name="T96" fmla="*/ 807 w 1439"/>
                <a:gd name="T97" fmla="*/ 83 h 2128"/>
                <a:gd name="T98" fmla="*/ 508 w 1439"/>
                <a:gd name="T99" fmla="*/ 1946 h 2128"/>
                <a:gd name="T100" fmla="*/ 250 w 1439"/>
                <a:gd name="T101" fmla="*/ 77 h 2128"/>
                <a:gd name="T102" fmla="*/ 1424 w 1439"/>
                <a:gd name="T103" fmla="*/ 1953 h 2128"/>
                <a:gd name="T104" fmla="*/ 540 w 1439"/>
                <a:gd name="T105" fmla="*/ 257 h 2128"/>
                <a:gd name="T106" fmla="*/ 681 w 1439"/>
                <a:gd name="T107" fmla="*/ 283 h 2128"/>
                <a:gd name="T108" fmla="*/ 604 w 1439"/>
                <a:gd name="T109" fmla="*/ 283 h 2128"/>
                <a:gd name="T110" fmla="*/ 626 w 1439"/>
                <a:gd name="T111" fmla="*/ 254 h 2128"/>
                <a:gd name="T112" fmla="*/ 679 w 1439"/>
                <a:gd name="T113" fmla="*/ 277 h 2128"/>
                <a:gd name="T114" fmla="*/ 557 w 1439"/>
                <a:gd name="T115" fmla="*/ 267 h 2128"/>
                <a:gd name="T116" fmla="*/ 400 w 1439"/>
                <a:gd name="T117" fmla="*/ 1828 h 2128"/>
                <a:gd name="T118" fmla="*/ 597 w 1439"/>
                <a:gd name="T119" fmla="*/ 249 h 2128"/>
                <a:gd name="T120" fmla="*/ 843 w 1439"/>
                <a:gd name="T121" fmla="*/ 1844 h 2128"/>
                <a:gd name="T122" fmla="*/ 726 w 1439"/>
                <a:gd name="T123" fmla="*/ 1842 h 2128"/>
                <a:gd name="T124" fmla="*/ 1167 w 1439"/>
                <a:gd name="T125" fmla="*/ 269 h 2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9" h="2128">
                  <a:moveTo>
                    <a:pt x="93" y="372"/>
                  </a:moveTo>
                  <a:cubicBezTo>
                    <a:pt x="94" y="372"/>
                    <a:pt x="94" y="371"/>
                    <a:pt x="93" y="370"/>
                  </a:cubicBezTo>
                  <a:cubicBezTo>
                    <a:pt x="93" y="369"/>
                    <a:pt x="93" y="369"/>
                    <a:pt x="93" y="368"/>
                  </a:cubicBezTo>
                  <a:cubicBezTo>
                    <a:pt x="93" y="368"/>
                    <a:pt x="93" y="367"/>
                    <a:pt x="93" y="367"/>
                  </a:cubicBezTo>
                  <a:cubicBezTo>
                    <a:pt x="93" y="367"/>
                    <a:pt x="93" y="366"/>
                    <a:pt x="93" y="366"/>
                  </a:cubicBezTo>
                  <a:cubicBezTo>
                    <a:pt x="94" y="365"/>
                    <a:pt x="92" y="364"/>
                    <a:pt x="93" y="364"/>
                  </a:cubicBezTo>
                  <a:cubicBezTo>
                    <a:pt x="93" y="363"/>
                    <a:pt x="93" y="363"/>
                    <a:pt x="94" y="363"/>
                  </a:cubicBezTo>
                  <a:cubicBezTo>
                    <a:pt x="94" y="362"/>
                    <a:pt x="95" y="362"/>
                    <a:pt x="95" y="362"/>
                  </a:cubicBezTo>
                  <a:cubicBezTo>
                    <a:pt x="96" y="363"/>
                    <a:pt x="96" y="363"/>
                    <a:pt x="97" y="361"/>
                  </a:cubicBezTo>
                  <a:cubicBezTo>
                    <a:pt x="97" y="360"/>
                    <a:pt x="97" y="358"/>
                    <a:pt x="98" y="357"/>
                  </a:cubicBezTo>
                  <a:cubicBezTo>
                    <a:pt x="98" y="356"/>
                    <a:pt x="97" y="355"/>
                    <a:pt x="96" y="354"/>
                  </a:cubicBezTo>
                  <a:cubicBezTo>
                    <a:pt x="96" y="354"/>
                    <a:pt x="96" y="354"/>
                    <a:pt x="96" y="355"/>
                  </a:cubicBezTo>
                  <a:cubicBezTo>
                    <a:pt x="96" y="356"/>
                    <a:pt x="96" y="357"/>
                    <a:pt x="96" y="359"/>
                  </a:cubicBezTo>
                  <a:cubicBezTo>
                    <a:pt x="96" y="359"/>
                    <a:pt x="96" y="360"/>
                    <a:pt x="95" y="359"/>
                  </a:cubicBezTo>
                  <a:cubicBezTo>
                    <a:pt x="94" y="359"/>
                    <a:pt x="94" y="358"/>
                    <a:pt x="94" y="358"/>
                  </a:cubicBezTo>
                  <a:cubicBezTo>
                    <a:pt x="96" y="357"/>
                    <a:pt x="94" y="356"/>
                    <a:pt x="94" y="355"/>
                  </a:cubicBezTo>
                  <a:cubicBezTo>
                    <a:pt x="93" y="354"/>
                    <a:pt x="92" y="352"/>
                    <a:pt x="93" y="351"/>
                  </a:cubicBezTo>
                  <a:cubicBezTo>
                    <a:pt x="94" y="350"/>
                    <a:pt x="94" y="349"/>
                    <a:pt x="94" y="349"/>
                  </a:cubicBezTo>
                  <a:cubicBezTo>
                    <a:pt x="94" y="347"/>
                    <a:pt x="93" y="348"/>
                    <a:pt x="92" y="348"/>
                  </a:cubicBezTo>
                  <a:cubicBezTo>
                    <a:pt x="91" y="347"/>
                    <a:pt x="91" y="345"/>
                    <a:pt x="89" y="345"/>
                  </a:cubicBezTo>
                  <a:cubicBezTo>
                    <a:pt x="89" y="345"/>
                    <a:pt x="89" y="343"/>
                    <a:pt x="89" y="342"/>
                  </a:cubicBezTo>
                  <a:cubicBezTo>
                    <a:pt x="89" y="342"/>
                    <a:pt x="90" y="342"/>
                    <a:pt x="90" y="342"/>
                  </a:cubicBezTo>
                  <a:cubicBezTo>
                    <a:pt x="90" y="342"/>
                    <a:pt x="90" y="343"/>
                    <a:pt x="90" y="343"/>
                  </a:cubicBezTo>
                  <a:cubicBezTo>
                    <a:pt x="90" y="343"/>
                    <a:pt x="91" y="342"/>
                    <a:pt x="91" y="342"/>
                  </a:cubicBezTo>
                  <a:cubicBezTo>
                    <a:pt x="91" y="339"/>
                    <a:pt x="91" y="336"/>
                    <a:pt x="91" y="333"/>
                  </a:cubicBezTo>
                  <a:cubicBezTo>
                    <a:pt x="92" y="333"/>
                    <a:pt x="93" y="333"/>
                    <a:pt x="93" y="335"/>
                  </a:cubicBezTo>
                  <a:cubicBezTo>
                    <a:pt x="92" y="336"/>
                    <a:pt x="92" y="337"/>
                    <a:pt x="92" y="338"/>
                  </a:cubicBezTo>
                  <a:cubicBezTo>
                    <a:pt x="92" y="338"/>
                    <a:pt x="93" y="339"/>
                    <a:pt x="93" y="339"/>
                  </a:cubicBezTo>
                  <a:cubicBezTo>
                    <a:pt x="93" y="339"/>
                    <a:pt x="93" y="338"/>
                    <a:pt x="94" y="338"/>
                  </a:cubicBezTo>
                  <a:cubicBezTo>
                    <a:pt x="95" y="337"/>
                    <a:pt x="95" y="336"/>
                    <a:pt x="95" y="335"/>
                  </a:cubicBezTo>
                  <a:cubicBezTo>
                    <a:pt x="95" y="334"/>
                    <a:pt x="95" y="334"/>
                    <a:pt x="95" y="333"/>
                  </a:cubicBezTo>
                  <a:cubicBezTo>
                    <a:pt x="96" y="333"/>
                    <a:pt x="96" y="334"/>
                    <a:pt x="96" y="333"/>
                  </a:cubicBezTo>
                  <a:cubicBezTo>
                    <a:pt x="97" y="333"/>
                    <a:pt x="97" y="333"/>
                    <a:pt x="97" y="332"/>
                  </a:cubicBezTo>
                  <a:cubicBezTo>
                    <a:pt x="98" y="332"/>
                    <a:pt x="97" y="331"/>
                    <a:pt x="97" y="331"/>
                  </a:cubicBezTo>
                  <a:cubicBezTo>
                    <a:pt x="97" y="331"/>
                    <a:pt x="97" y="331"/>
                    <a:pt x="97" y="331"/>
                  </a:cubicBezTo>
                  <a:cubicBezTo>
                    <a:pt x="96" y="332"/>
                    <a:pt x="96" y="332"/>
                    <a:pt x="96" y="332"/>
                  </a:cubicBezTo>
                  <a:cubicBezTo>
                    <a:pt x="95" y="332"/>
                    <a:pt x="95" y="332"/>
                    <a:pt x="95" y="331"/>
                  </a:cubicBezTo>
                  <a:cubicBezTo>
                    <a:pt x="95" y="331"/>
                    <a:pt x="95" y="330"/>
                    <a:pt x="95" y="330"/>
                  </a:cubicBezTo>
                  <a:cubicBezTo>
                    <a:pt x="96" y="330"/>
                    <a:pt x="96" y="330"/>
                    <a:pt x="97" y="329"/>
                  </a:cubicBezTo>
                  <a:cubicBezTo>
                    <a:pt x="98" y="328"/>
                    <a:pt x="98" y="327"/>
                    <a:pt x="97" y="327"/>
                  </a:cubicBezTo>
                  <a:cubicBezTo>
                    <a:pt x="96" y="327"/>
                    <a:pt x="96" y="327"/>
                    <a:pt x="96" y="327"/>
                  </a:cubicBezTo>
                  <a:cubicBezTo>
                    <a:pt x="96" y="328"/>
                    <a:pt x="95" y="329"/>
                    <a:pt x="94" y="328"/>
                  </a:cubicBezTo>
                  <a:cubicBezTo>
                    <a:pt x="92" y="327"/>
                    <a:pt x="90" y="326"/>
                    <a:pt x="90" y="324"/>
                  </a:cubicBezTo>
                  <a:cubicBezTo>
                    <a:pt x="90" y="321"/>
                    <a:pt x="90" y="319"/>
                    <a:pt x="90" y="316"/>
                  </a:cubicBezTo>
                  <a:cubicBezTo>
                    <a:pt x="90" y="316"/>
                    <a:pt x="90" y="316"/>
                    <a:pt x="91" y="316"/>
                  </a:cubicBezTo>
                  <a:cubicBezTo>
                    <a:pt x="93" y="315"/>
                    <a:pt x="94" y="314"/>
                    <a:pt x="95" y="311"/>
                  </a:cubicBezTo>
                  <a:cubicBezTo>
                    <a:pt x="95" y="308"/>
                    <a:pt x="93" y="306"/>
                    <a:pt x="92" y="304"/>
                  </a:cubicBezTo>
                  <a:cubicBezTo>
                    <a:pt x="91" y="303"/>
                    <a:pt x="91" y="302"/>
                    <a:pt x="91" y="301"/>
                  </a:cubicBezTo>
                  <a:cubicBezTo>
                    <a:pt x="91" y="298"/>
                    <a:pt x="92" y="296"/>
                    <a:pt x="90" y="293"/>
                  </a:cubicBezTo>
                  <a:cubicBezTo>
                    <a:pt x="90" y="292"/>
                    <a:pt x="91" y="293"/>
                    <a:pt x="91" y="293"/>
                  </a:cubicBezTo>
                  <a:cubicBezTo>
                    <a:pt x="91" y="292"/>
                    <a:pt x="92" y="291"/>
                    <a:pt x="92" y="291"/>
                  </a:cubicBezTo>
                  <a:cubicBezTo>
                    <a:pt x="91" y="291"/>
                    <a:pt x="91" y="290"/>
                    <a:pt x="90" y="290"/>
                  </a:cubicBezTo>
                  <a:cubicBezTo>
                    <a:pt x="90" y="290"/>
                    <a:pt x="89" y="291"/>
                    <a:pt x="89" y="291"/>
                  </a:cubicBezTo>
                  <a:cubicBezTo>
                    <a:pt x="89" y="292"/>
                    <a:pt x="89" y="294"/>
                    <a:pt x="89" y="295"/>
                  </a:cubicBezTo>
                  <a:cubicBezTo>
                    <a:pt x="89" y="296"/>
                    <a:pt x="89" y="296"/>
                    <a:pt x="88" y="296"/>
                  </a:cubicBezTo>
                  <a:cubicBezTo>
                    <a:pt x="88" y="296"/>
                    <a:pt x="88" y="295"/>
                    <a:pt x="88" y="295"/>
                  </a:cubicBezTo>
                  <a:cubicBezTo>
                    <a:pt x="88" y="295"/>
                    <a:pt x="87" y="294"/>
                    <a:pt x="87" y="294"/>
                  </a:cubicBezTo>
                  <a:cubicBezTo>
                    <a:pt x="87" y="293"/>
                    <a:pt x="87" y="292"/>
                    <a:pt x="87" y="290"/>
                  </a:cubicBezTo>
                  <a:cubicBezTo>
                    <a:pt x="88" y="290"/>
                    <a:pt x="86" y="288"/>
                    <a:pt x="86" y="288"/>
                  </a:cubicBezTo>
                  <a:cubicBezTo>
                    <a:pt x="87" y="284"/>
                    <a:pt x="85" y="280"/>
                    <a:pt x="85" y="277"/>
                  </a:cubicBezTo>
                  <a:cubicBezTo>
                    <a:pt x="85" y="276"/>
                    <a:pt x="84" y="274"/>
                    <a:pt x="87" y="274"/>
                  </a:cubicBezTo>
                  <a:cubicBezTo>
                    <a:pt x="87" y="274"/>
                    <a:pt x="87" y="274"/>
                    <a:pt x="87" y="274"/>
                  </a:cubicBezTo>
                  <a:cubicBezTo>
                    <a:pt x="84" y="274"/>
                    <a:pt x="85" y="271"/>
                    <a:pt x="84" y="270"/>
                  </a:cubicBezTo>
                  <a:cubicBezTo>
                    <a:pt x="83" y="269"/>
                    <a:pt x="84" y="266"/>
                    <a:pt x="84" y="265"/>
                  </a:cubicBezTo>
                  <a:cubicBezTo>
                    <a:pt x="84" y="263"/>
                    <a:pt x="83" y="261"/>
                    <a:pt x="83" y="259"/>
                  </a:cubicBezTo>
                  <a:cubicBezTo>
                    <a:pt x="83" y="258"/>
                    <a:pt x="83" y="256"/>
                    <a:pt x="82" y="254"/>
                  </a:cubicBezTo>
                  <a:cubicBezTo>
                    <a:pt x="82" y="253"/>
                    <a:pt x="82" y="251"/>
                    <a:pt x="82" y="250"/>
                  </a:cubicBezTo>
                  <a:cubicBezTo>
                    <a:pt x="82" y="249"/>
                    <a:pt x="82" y="249"/>
                    <a:pt x="83" y="248"/>
                  </a:cubicBezTo>
                  <a:cubicBezTo>
                    <a:pt x="83" y="249"/>
                    <a:pt x="83" y="249"/>
                    <a:pt x="83" y="250"/>
                  </a:cubicBezTo>
                  <a:cubicBezTo>
                    <a:pt x="83" y="252"/>
                    <a:pt x="84" y="251"/>
                    <a:pt x="85" y="250"/>
                  </a:cubicBezTo>
                  <a:cubicBezTo>
                    <a:pt x="85" y="250"/>
                    <a:pt x="86" y="251"/>
                    <a:pt x="87" y="251"/>
                  </a:cubicBezTo>
                  <a:cubicBezTo>
                    <a:pt x="87" y="251"/>
                    <a:pt x="88" y="251"/>
                    <a:pt x="88" y="251"/>
                  </a:cubicBezTo>
                  <a:cubicBezTo>
                    <a:pt x="90" y="249"/>
                    <a:pt x="91" y="246"/>
                    <a:pt x="88" y="244"/>
                  </a:cubicBezTo>
                  <a:cubicBezTo>
                    <a:pt x="88" y="243"/>
                    <a:pt x="87" y="243"/>
                    <a:pt x="86" y="243"/>
                  </a:cubicBezTo>
                  <a:cubicBezTo>
                    <a:pt x="86" y="243"/>
                    <a:pt x="86" y="244"/>
                    <a:pt x="86" y="245"/>
                  </a:cubicBezTo>
                  <a:cubicBezTo>
                    <a:pt x="86" y="246"/>
                    <a:pt x="87" y="247"/>
                    <a:pt x="87" y="248"/>
                  </a:cubicBezTo>
                  <a:cubicBezTo>
                    <a:pt x="87" y="248"/>
                    <a:pt x="86" y="249"/>
                    <a:pt x="86" y="249"/>
                  </a:cubicBezTo>
                  <a:cubicBezTo>
                    <a:pt x="86" y="249"/>
                    <a:pt x="85" y="249"/>
                    <a:pt x="85" y="248"/>
                  </a:cubicBezTo>
                  <a:cubicBezTo>
                    <a:pt x="85" y="247"/>
                    <a:pt x="85" y="245"/>
                    <a:pt x="83" y="245"/>
                  </a:cubicBezTo>
                  <a:cubicBezTo>
                    <a:pt x="83" y="243"/>
                    <a:pt x="82" y="241"/>
                    <a:pt x="84" y="240"/>
                  </a:cubicBezTo>
                  <a:cubicBezTo>
                    <a:pt x="84" y="239"/>
                    <a:pt x="83" y="238"/>
                    <a:pt x="83" y="238"/>
                  </a:cubicBezTo>
                  <a:cubicBezTo>
                    <a:pt x="82" y="238"/>
                    <a:pt x="82" y="239"/>
                    <a:pt x="82" y="239"/>
                  </a:cubicBezTo>
                  <a:cubicBezTo>
                    <a:pt x="82" y="240"/>
                    <a:pt x="82" y="240"/>
                    <a:pt x="82" y="241"/>
                  </a:cubicBezTo>
                  <a:cubicBezTo>
                    <a:pt x="81" y="240"/>
                    <a:pt x="81" y="240"/>
                    <a:pt x="81" y="239"/>
                  </a:cubicBezTo>
                  <a:cubicBezTo>
                    <a:pt x="79" y="236"/>
                    <a:pt x="79" y="232"/>
                    <a:pt x="79" y="229"/>
                  </a:cubicBezTo>
                  <a:cubicBezTo>
                    <a:pt x="79" y="229"/>
                    <a:pt x="80" y="228"/>
                    <a:pt x="80" y="228"/>
                  </a:cubicBezTo>
                  <a:cubicBezTo>
                    <a:pt x="80" y="228"/>
                    <a:pt x="81" y="229"/>
                    <a:pt x="81" y="229"/>
                  </a:cubicBezTo>
                  <a:cubicBezTo>
                    <a:pt x="81" y="230"/>
                    <a:pt x="81" y="232"/>
                    <a:pt x="81" y="234"/>
                  </a:cubicBezTo>
                  <a:cubicBezTo>
                    <a:pt x="81" y="234"/>
                    <a:pt x="81" y="234"/>
                    <a:pt x="82" y="235"/>
                  </a:cubicBezTo>
                  <a:cubicBezTo>
                    <a:pt x="82" y="235"/>
                    <a:pt x="82" y="234"/>
                    <a:pt x="83" y="234"/>
                  </a:cubicBezTo>
                  <a:cubicBezTo>
                    <a:pt x="83" y="234"/>
                    <a:pt x="83" y="233"/>
                    <a:pt x="83" y="232"/>
                  </a:cubicBezTo>
                  <a:cubicBezTo>
                    <a:pt x="84" y="232"/>
                    <a:pt x="84" y="232"/>
                    <a:pt x="85" y="232"/>
                  </a:cubicBezTo>
                  <a:cubicBezTo>
                    <a:pt x="85" y="232"/>
                    <a:pt x="85" y="233"/>
                    <a:pt x="85" y="233"/>
                  </a:cubicBezTo>
                  <a:cubicBezTo>
                    <a:pt x="85" y="234"/>
                    <a:pt x="85" y="234"/>
                    <a:pt x="85" y="234"/>
                  </a:cubicBezTo>
                  <a:cubicBezTo>
                    <a:pt x="85" y="235"/>
                    <a:pt x="85" y="235"/>
                    <a:pt x="85" y="235"/>
                  </a:cubicBezTo>
                  <a:cubicBezTo>
                    <a:pt x="86" y="236"/>
                    <a:pt x="86" y="235"/>
                    <a:pt x="86" y="235"/>
                  </a:cubicBezTo>
                  <a:cubicBezTo>
                    <a:pt x="87" y="235"/>
                    <a:pt x="87" y="234"/>
                    <a:pt x="87" y="234"/>
                  </a:cubicBezTo>
                  <a:cubicBezTo>
                    <a:pt x="87" y="232"/>
                    <a:pt x="87" y="231"/>
                    <a:pt x="88" y="229"/>
                  </a:cubicBezTo>
                  <a:cubicBezTo>
                    <a:pt x="88" y="227"/>
                    <a:pt x="87" y="227"/>
                    <a:pt x="86" y="227"/>
                  </a:cubicBezTo>
                  <a:cubicBezTo>
                    <a:pt x="86" y="226"/>
                    <a:pt x="83" y="227"/>
                    <a:pt x="84" y="225"/>
                  </a:cubicBezTo>
                  <a:cubicBezTo>
                    <a:pt x="83" y="225"/>
                    <a:pt x="82" y="225"/>
                    <a:pt x="81" y="224"/>
                  </a:cubicBezTo>
                  <a:cubicBezTo>
                    <a:pt x="80" y="224"/>
                    <a:pt x="80" y="225"/>
                    <a:pt x="80" y="226"/>
                  </a:cubicBezTo>
                  <a:cubicBezTo>
                    <a:pt x="80" y="227"/>
                    <a:pt x="80" y="227"/>
                    <a:pt x="80" y="227"/>
                  </a:cubicBezTo>
                  <a:cubicBezTo>
                    <a:pt x="80" y="227"/>
                    <a:pt x="79" y="227"/>
                    <a:pt x="79" y="226"/>
                  </a:cubicBezTo>
                  <a:cubicBezTo>
                    <a:pt x="78" y="224"/>
                    <a:pt x="77" y="221"/>
                    <a:pt x="77" y="218"/>
                  </a:cubicBezTo>
                  <a:cubicBezTo>
                    <a:pt x="77" y="217"/>
                    <a:pt x="78" y="216"/>
                    <a:pt x="79" y="216"/>
                  </a:cubicBezTo>
                  <a:cubicBezTo>
                    <a:pt x="80" y="216"/>
                    <a:pt x="80" y="216"/>
                    <a:pt x="80" y="216"/>
                  </a:cubicBezTo>
                  <a:cubicBezTo>
                    <a:pt x="80" y="214"/>
                    <a:pt x="80" y="212"/>
                    <a:pt x="80" y="211"/>
                  </a:cubicBezTo>
                  <a:cubicBezTo>
                    <a:pt x="80" y="208"/>
                    <a:pt x="80" y="208"/>
                    <a:pt x="78" y="208"/>
                  </a:cubicBezTo>
                  <a:cubicBezTo>
                    <a:pt x="77" y="208"/>
                    <a:pt x="76" y="208"/>
                    <a:pt x="76" y="207"/>
                  </a:cubicBezTo>
                  <a:cubicBezTo>
                    <a:pt x="76" y="206"/>
                    <a:pt x="76" y="205"/>
                    <a:pt x="77" y="205"/>
                  </a:cubicBezTo>
                  <a:cubicBezTo>
                    <a:pt x="78" y="205"/>
                    <a:pt x="79" y="204"/>
                    <a:pt x="78" y="204"/>
                  </a:cubicBezTo>
                  <a:cubicBezTo>
                    <a:pt x="75" y="204"/>
                    <a:pt x="76" y="202"/>
                    <a:pt x="76" y="201"/>
                  </a:cubicBezTo>
                  <a:cubicBezTo>
                    <a:pt x="75" y="199"/>
                    <a:pt x="75" y="197"/>
                    <a:pt x="76" y="195"/>
                  </a:cubicBezTo>
                  <a:cubicBezTo>
                    <a:pt x="76" y="195"/>
                    <a:pt x="76" y="195"/>
                    <a:pt x="76" y="195"/>
                  </a:cubicBezTo>
                  <a:cubicBezTo>
                    <a:pt x="74" y="192"/>
                    <a:pt x="76" y="190"/>
                    <a:pt x="76" y="188"/>
                  </a:cubicBezTo>
                  <a:cubicBezTo>
                    <a:pt x="76" y="185"/>
                    <a:pt x="76" y="183"/>
                    <a:pt x="76" y="180"/>
                  </a:cubicBezTo>
                  <a:cubicBezTo>
                    <a:pt x="76" y="179"/>
                    <a:pt x="77" y="179"/>
                    <a:pt x="77" y="178"/>
                  </a:cubicBezTo>
                  <a:cubicBezTo>
                    <a:pt x="78" y="177"/>
                    <a:pt x="78" y="177"/>
                    <a:pt x="78" y="176"/>
                  </a:cubicBezTo>
                  <a:cubicBezTo>
                    <a:pt x="79" y="176"/>
                    <a:pt x="76" y="174"/>
                    <a:pt x="79" y="173"/>
                  </a:cubicBezTo>
                  <a:cubicBezTo>
                    <a:pt x="79" y="173"/>
                    <a:pt x="81" y="172"/>
                    <a:pt x="79" y="170"/>
                  </a:cubicBezTo>
                  <a:cubicBezTo>
                    <a:pt x="79" y="170"/>
                    <a:pt x="79" y="170"/>
                    <a:pt x="79" y="170"/>
                  </a:cubicBezTo>
                  <a:cubicBezTo>
                    <a:pt x="83" y="168"/>
                    <a:pt x="84" y="164"/>
                    <a:pt x="86" y="161"/>
                  </a:cubicBezTo>
                  <a:cubicBezTo>
                    <a:pt x="86" y="160"/>
                    <a:pt x="87" y="161"/>
                    <a:pt x="88" y="161"/>
                  </a:cubicBezTo>
                  <a:cubicBezTo>
                    <a:pt x="88" y="161"/>
                    <a:pt x="88" y="162"/>
                    <a:pt x="89" y="162"/>
                  </a:cubicBezTo>
                  <a:cubicBezTo>
                    <a:pt x="89" y="161"/>
                    <a:pt x="89" y="161"/>
                    <a:pt x="89" y="160"/>
                  </a:cubicBezTo>
                  <a:cubicBezTo>
                    <a:pt x="87" y="157"/>
                    <a:pt x="91" y="156"/>
                    <a:pt x="91" y="154"/>
                  </a:cubicBezTo>
                  <a:cubicBezTo>
                    <a:pt x="91" y="153"/>
                    <a:pt x="93" y="154"/>
                    <a:pt x="94" y="152"/>
                  </a:cubicBezTo>
                  <a:cubicBezTo>
                    <a:pt x="96" y="152"/>
                    <a:pt x="96" y="152"/>
                    <a:pt x="96" y="150"/>
                  </a:cubicBezTo>
                  <a:cubicBezTo>
                    <a:pt x="96" y="150"/>
                    <a:pt x="96" y="149"/>
                    <a:pt x="96" y="149"/>
                  </a:cubicBezTo>
                  <a:cubicBezTo>
                    <a:pt x="99" y="147"/>
                    <a:pt x="99" y="148"/>
                    <a:pt x="98" y="146"/>
                  </a:cubicBezTo>
                  <a:cubicBezTo>
                    <a:pt x="97" y="144"/>
                    <a:pt x="97" y="144"/>
                    <a:pt x="99" y="144"/>
                  </a:cubicBezTo>
                  <a:cubicBezTo>
                    <a:pt x="102" y="143"/>
                    <a:pt x="102" y="143"/>
                    <a:pt x="102" y="140"/>
                  </a:cubicBezTo>
                  <a:cubicBezTo>
                    <a:pt x="102" y="140"/>
                    <a:pt x="102" y="139"/>
                    <a:pt x="102" y="139"/>
                  </a:cubicBezTo>
                  <a:cubicBezTo>
                    <a:pt x="103" y="138"/>
                    <a:pt x="105" y="138"/>
                    <a:pt x="104" y="136"/>
                  </a:cubicBezTo>
                  <a:cubicBezTo>
                    <a:pt x="104" y="135"/>
                    <a:pt x="106" y="134"/>
                    <a:pt x="107" y="133"/>
                  </a:cubicBezTo>
                  <a:cubicBezTo>
                    <a:pt x="108" y="133"/>
                    <a:pt x="111" y="131"/>
                    <a:pt x="113" y="131"/>
                  </a:cubicBezTo>
                  <a:cubicBezTo>
                    <a:pt x="113" y="131"/>
                    <a:pt x="114" y="131"/>
                    <a:pt x="114" y="131"/>
                  </a:cubicBezTo>
                  <a:cubicBezTo>
                    <a:pt x="116" y="130"/>
                    <a:pt x="116" y="127"/>
                    <a:pt x="119" y="127"/>
                  </a:cubicBezTo>
                  <a:cubicBezTo>
                    <a:pt x="119" y="127"/>
                    <a:pt x="119" y="127"/>
                    <a:pt x="119" y="127"/>
                  </a:cubicBezTo>
                  <a:cubicBezTo>
                    <a:pt x="118" y="126"/>
                    <a:pt x="117" y="126"/>
                    <a:pt x="116" y="125"/>
                  </a:cubicBezTo>
                  <a:cubicBezTo>
                    <a:pt x="115" y="125"/>
                    <a:pt x="115" y="125"/>
                    <a:pt x="115" y="125"/>
                  </a:cubicBezTo>
                  <a:cubicBezTo>
                    <a:pt x="115" y="124"/>
                    <a:pt x="115" y="123"/>
                    <a:pt x="116" y="124"/>
                  </a:cubicBezTo>
                  <a:cubicBezTo>
                    <a:pt x="116" y="124"/>
                    <a:pt x="116" y="124"/>
                    <a:pt x="116" y="124"/>
                  </a:cubicBezTo>
                  <a:cubicBezTo>
                    <a:pt x="118" y="123"/>
                    <a:pt x="119" y="122"/>
                    <a:pt x="121" y="123"/>
                  </a:cubicBezTo>
                  <a:cubicBezTo>
                    <a:pt x="121" y="123"/>
                    <a:pt x="121" y="122"/>
                    <a:pt x="121" y="122"/>
                  </a:cubicBezTo>
                  <a:cubicBezTo>
                    <a:pt x="121" y="121"/>
                    <a:pt x="121" y="120"/>
                    <a:pt x="121" y="119"/>
                  </a:cubicBezTo>
                  <a:cubicBezTo>
                    <a:pt x="120" y="119"/>
                    <a:pt x="119" y="119"/>
                    <a:pt x="119" y="119"/>
                  </a:cubicBezTo>
                  <a:cubicBezTo>
                    <a:pt x="119" y="119"/>
                    <a:pt x="118" y="118"/>
                    <a:pt x="118" y="118"/>
                  </a:cubicBezTo>
                  <a:cubicBezTo>
                    <a:pt x="118" y="118"/>
                    <a:pt x="118" y="118"/>
                    <a:pt x="119" y="117"/>
                  </a:cubicBezTo>
                  <a:cubicBezTo>
                    <a:pt x="119" y="117"/>
                    <a:pt x="120" y="117"/>
                    <a:pt x="120" y="117"/>
                  </a:cubicBezTo>
                  <a:cubicBezTo>
                    <a:pt x="123" y="117"/>
                    <a:pt x="123" y="117"/>
                    <a:pt x="123" y="115"/>
                  </a:cubicBezTo>
                  <a:cubicBezTo>
                    <a:pt x="124" y="113"/>
                    <a:pt x="127" y="110"/>
                    <a:pt x="128" y="109"/>
                  </a:cubicBezTo>
                  <a:cubicBezTo>
                    <a:pt x="129" y="109"/>
                    <a:pt x="129" y="108"/>
                    <a:pt x="129" y="108"/>
                  </a:cubicBezTo>
                  <a:cubicBezTo>
                    <a:pt x="129" y="107"/>
                    <a:pt x="130" y="106"/>
                    <a:pt x="131" y="106"/>
                  </a:cubicBezTo>
                  <a:cubicBezTo>
                    <a:pt x="133" y="106"/>
                    <a:pt x="134" y="106"/>
                    <a:pt x="132" y="104"/>
                  </a:cubicBezTo>
                  <a:cubicBezTo>
                    <a:pt x="132" y="104"/>
                    <a:pt x="133" y="102"/>
                    <a:pt x="133" y="101"/>
                  </a:cubicBezTo>
                  <a:cubicBezTo>
                    <a:pt x="134" y="100"/>
                    <a:pt x="134" y="99"/>
                    <a:pt x="133" y="97"/>
                  </a:cubicBezTo>
                  <a:cubicBezTo>
                    <a:pt x="133" y="97"/>
                    <a:pt x="134" y="97"/>
                    <a:pt x="134" y="97"/>
                  </a:cubicBezTo>
                  <a:cubicBezTo>
                    <a:pt x="135" y="97"/>
                    <a:pt x="135" y="96"/>
                    <a:pt x="135" y="95"/>
                  </a:cubicBezTo>
                  <a:cubicBezTo>
                    <a:pt x="134" y="95"/>
                    <a:pt x="134" y="96"/>
                    <a:pt x="134" y="96"/>
                  </a:cubicBezTo>
                  <a:cubicBezTo>
                    <a:pt x="133" y="96"/>
                    <a:pt x="133" y="96"/>
                    <a:pt x="132" y="95"/>
                  </a:cubicBezTo>
                  <a:cubicBezTo>
                    <a:pt x="132" y="95"/>
                    <a:pt x="132" y="94"/>
                    <a:pt x="132" y="94"/>
                  </a:cubicBezTo>
                  <a:cubicBezTo>
                    <a:pt x="133" y="94"/>
                    <a:pt x="134" y="93"/>
                    <a:pt x="133" y="92"/>
                  </a:cubicBezTo>
                  <a:cubicBezTo>
                    <a:pt x="132" y="92"/>
                    <a:pt x="130" y="92"/>
                    <a:pt x="130" y="92"/>
                  </a:cubicBezTo>
                  <a:cubicBezTo>
                    <a:pt x="130" y="94"/>
                    <a:pt x="127" y="95"/>
                    <a:pt x="127" y="97"/>
                  </a:cubicBezTo>
                  <a:cubicBezTo>
                    <a:pt x="127" y="98"/>
                    <a:pt x="127" y="99"/>
                    <a:pt x="126" y="100"/>
                  </a:cubicBezTo>
                  <a:cubicBezTo>
                    <a:pt x="126" y="101"/>
                    <a:pt x="125" y="102"/>
                    <a:pt x="124" y="101"/>
                  </a:cubicBezTo>
                  <a:cubicBezTo>
                    <a:pt x="124" y="101"/>
                    <a:pt x="123" y="101"/>
                    <a:pt x="122" y="102"/>
                  </a:cubicBezTo>
                  <a:cubicBezTo>
                    <a:pt x="121" y="103"/>
                    <a:pt x="120" y="104"/>
                    <a:pt x="118" y="104"/>
                  </a:cubicBezTo>
                  <a:cubicBezTo>
                    <a:pt x="117" y="103"/>
                    <a:pt x="117" y="104"/>
                    <a:pt x="118" y="105"/>
                  </a:cubicBezTo>
                  <a:cubicBezTo>
                    <a:pt x="118" y="106"/>
                    <a:pt x="119" y="107"/>
                    <a:pt x="118" y="107"/>
                  </a:cubicBezTo>
                  <a:cubicBezTo>
                    <a:pt x="117" y="108"/>
                    <a:pt x="116" y="110"/>
                    <a:pt x="115" y="111"/>
                  </a:cubicBezTo>
                  <a:cubicBezTo>
                    <a:pt x="114" y="111"/>
                    <a:pt x="112" y="111"/>
                    <a:pt x="111" y="111"/>
                  </a:cubicBezTo>
                  <a:cubicBezTo>
                    <a:pt x="110" y="111"/>
                    <a:pt x="110" y="110"/>
                    <a:pt x="110" y="110"/>
                  </a:cubicBezTo>
                  <a:cubicBezTo>
                    <a:pt x="110" y="109"/>
                    <a:pt x="110" y="108"/>
                    <a:pt x="110" y="107"/>
                  </a:cubicBezTo>
                  <a:cubicBezTo>
                    <a:pt x="110" y="107"/>
                    <a:pt x="110" y="107"/>
                    <a:pt x="110" y="106"/>
                  </a:cubicBezTo>
                  <a:cubicBezTo>
                    <a:pt x="111" y="107"/>
                    <a:pt x="111" y="107"/>
                    <a:pt x="111" y="107"/>
                  </a:cubicBezTo>
                  <a:cubicBezTo>
                    <a:pt x="111" y="108"/>
                    <a:pt x="111" y="109"/>
                    <a:pt x="112" y="110"/>
                  </a:cubicBezTo>
                  <a:cubicBezTo>
                    <a:pt x="112" y="110"/>
                    <a:pt x="113" y="110"/>
                    <a:pt x="113" y="110"/>
                  </a:cubicBezTo>
                  <a:cubicBezTo>
                    <a:pt x="113" y="109"/>
                    <a:pt x="114" y="109"/>
                    <a:pt x="113" y="108"/>
                  </a:cubicBezTo>
                  <a:cubicBezTo>
                    <a:pt x="113" y="107"/>
                    <a:pt x="113" y="107"/>
                    <a:pt x="114" y="106"/>
                  </a:cubicBezTo>
                  <a:cubicBezTo>
                    <a:pt x="116" y="105"/>
                    <a:pt x="115" y="103"/>
                    <a:pt x="114" y="102"/>
                  </a:cubicBezTo>
                  <a:cubicBezTo>
                    <a:pt x="114" y="101"/>
                    <a:pt x="114" y="101"/>
                    <a:pt x="114" y="101"/>
                  </a:cubicBezTo>
                  <a:cubicBezTo>
                    <a:pt x="115" y="100"/>
                    <a:pt x="115" y="100"/>
                    <a:pt x="116" y="100"/>
                  </a:cubicBezTo>
                  <a:cubicBezTo>
                    <a:pt x="118" y="102"/>
                    <a:pt x="119" y="102"/>
                    <a:pt x="121" y="100"/>
                  </a:cubicBezTo>
                  <a:cubicBezTo>
                    <a:pt x="121" y="99"/>
                    <a:pt x="121" y="99"/>
                    <a:pt x="121" y="98"/>
                  </a:cubicBezTo>
                  <a:cubicBezTo>
                    <a:pt x="122" y="98"/>
                    <a:pt x="122" y="98"/>
                    <a:pt x="122" y="97"/>
                  </a:cubicBezTo>
                  <a:cubicBezTo>
                    <a:pt x="122" y="97"/>
                    <a:pt x="121" y="96"/>
                    <a:pt x="120" y="96"/>
                  </a:cubicBezTo>
                  <a:cubicBezTo>
                    <a:pt x="119" y="96"/>
                    <a:pt x="119" y="95"/>
                    <a:pt x="119" y="95"/>
                  </a:cubicBezTo>
                  <a:cubicBezTo>
                    <a:pt x="119" y="94"/>
                    <a:pt x="119" y="93"/>
                    <a:pt x="119" y="92"/>
                  </a:cubicBezTo>
                  <a:cubicBezTo>
                    <a:pt x="118" y="92"/>
                    <a:pt x="118" y="92"/>
                    <a:pt x="117" y="91"/>
                  </a:cubicBezTo>
                  <a:cubicBezTo>
                    <a:pt x="117" y="92"/>
                    <a:pt x="116" y="92"/>
                    <a:pt x="116" y="93"/>
                  </a:cubicBezTo>
                  <a:cubicBezTo>
                    <a:pt x="116" y="93"/>
                    <a:pt x="116" y="94"/>
                    <a:pt x="116" y="94"/>
                  </a:cubicBezTo>
                  <a:cubicBezTo>
                    <a:pt x="118" y="96"/>
                    <a:pt x="115" y="97"/>
                    <a:pt x="116" y="98"/>
                  </a:cubicBezTo>
                  <a:cubicBezTo>
                    <a:pt x="115" y="98"/>
                    <a:pt x="115" y="98"/>
                    <a:pt x="115" y="98"/>
                  </a:cubicBezTo>
                  <a:cubicBezTo>
                    <a:pt x="115" y="97"/>
                    <a:pt x="115" y="96"/>
                    <a:pt x="113" y="96"/>
                  </a:cubicBezTo>
                  <a:cubicBezTo>
                    <a:pt x="113" y="96"/>
                    <a:pt x="113" y="93"/>
                    <a:pt x="112" y="95"/>
                  </a:cubicBezTo>
                  <a:cubicBezTo>
                    <a:pt x="111" y="95"/>
                    <a:pt x="111" y="94"/>
                    <a:pt x="111" y="94"/>
                  </a:cubicBezTo>
                  <a:cubicBezTo>
                    <a:pt x="111" y="90"/>
                    <a:pt x="111" y="87"/>
                    <a:pt x="112" y="83"/>
                  </a:cubicBezTo>
                  <a:cubicBezTo>
                    <a:pt x="112" y="82"/>
                    <a:pt x="114" y="83"/>
                    <a:pt x="114" y="81"/>
                  </a:cubicBezTo>
                  <a:cubicBezTo>
                    <a:pt x="114" y="80"/>
                    <a:pt x="116" y="78"/>
                    <a:pt x="113" y="78"/>
                  </a:cubicBezTo>
                  <a:cubicBezTo>
                    <a:pt x="111" y="78"/>
                    <a:pt x="112" y="76"/>
                    <a:pt x="112" y="76"/>
                  </a:cubicBezTo>
                  <a:cubicBezTo>
                    <a:pt x="114" y="75"/>
                    <a:pt x="114" y="72"/>
                    <a:pt x="114" y="70"/>
                  </a:cubicBezTo>
                  <a:cubicBezTo>
                    <a:pt x="114" y="68"/>
                    <a:pt x="115" y="66"/>
                    <a:pt x="113" y="64"/>
                  </a:cubicBezTo>
                  <a:cubicBezTo>
                    <a:pt x="113" y="63"/>
                    <a:pt x="113" y="63"/>
                    <a:pt x="113" y="62"/>
                  </a:cubicBezTo>
                  <a:cubicBezTo>
                    <a:pt x="115" y="61"/>
                    <a:pt x="115" y="60"/>
                    <a:pt x="115" y="58"/>
                  </a:cubicBezTo>
                  <a:cubicBezTo>
                    <a:pt x="115" y="57"/>
                    <a:pt x="115" y="55"/>
                    <a:pt x="113" y="55"/>
                  </a:cubicBezTo>
                  <a:cubicBezTo>
                    <a:pt x="113" y="54"/>
                    <a:pt x="113" y="52"/>
                    <a:pt x="113" y="51"/>
                  </a:cubicBezTo>
                  <a:cubicBezTo>
                    <a:pt x="113" y="50"/>
                    <a:pt x="113" y="50"/>
                    <a:pt x="114" y="50"/>
                  </a:cubicBezTo>
                  <a:cubicBezTo>
                    <a:pt x="114" y="50"/>
                    <a:pt x="115" y="50"/>
                    <a:pt x="115" y="50"/>
                  </a:cubicBezTo>
                  <a:cubicBezTo>
                    <a:pt x="115" y="52"/>
                    <a:pt x="116" y="52"/>
                    <a:pt x="117" y="52"/>
                  </a:cubicBezTo>
                  <a:cubicBezTo>
                    <a:pt x="117" y="52"/>
                    <a:pt x="117" y="52"/>
                    <a:pt x="117" y="52"/>
                  </a:cubicBezTo>
                  <a:cubicBezTo>
                    <a:pt x="119" y="55"/>
                    <a:pt x="119" y="55"/>
                    <a:pt x="117" y="56"/>
                  </a:cubicBezTo>
                  <a:cubicBezTo>
                    <a:pt x="115" y="57"/>
                    <a:pt x="116" y="58"/>
                    <a:pt x="116" y="59"/>
                  </a:cubicBezTo>
                  <a:cubicBezTo>
                    <a:pt x="116" y="59"/>
                    <a:pt x="117" y="59"/>
                    <a:pt x="117" y="58"/>
                  </a:cubicBezTo>
                  <a:cubicBezTo>
                    <a:pt x="118" y="59"/>
                    <a:pt x="118" y="60"/>
                    <a:pt x="118" y="60"/>
                  </a:cubicBezTo>
                  <a:cubicBezTo>
                    <a:pt x="118" y="60"/>
                    <a:pt x="119" y="60"/>
                    <a:pt x="119" y="60"/>
                  </a:cubicBezTo>
                  <a:cubicBezTo>
                    <a:pt x="119" y="59"/>
                    <a:pt x="118" y="58"/>
                    <a:pt x="120" y="59"/>
                  </a:cubicBezTo>
                  <a:cubicBezTo>
                    <a:pt x="120" y="60"/>
                    <a:pt x="122" y="59"/>
                    <a:pt x="122" y="60"/>
                  </a:cubicBezTo>
                  <a:cubicBezTo>
                    <a:pt x="122" y="61"/>
                    <a:pt x="122" y="61"/>
                    <a:pt x="122" y="61"/>
                  </a:cubicBezTo>
                  <a:cubicBezTo>
                    <a:pt x="122" y="61"/>
                    <a:pt x="122" y="61"/>
                    <a:pt x="122" y="60"/>
                  </a:cubicBezTo>
                  <a:cubicBezTo>
                    <a:pt x="123" y="59"/>
                    <a:pt x="123" y="57"/>
                    <a:pt x="122" y="56"/>
                  </a:cubicBezTo>
                  <a:cubicBezTo>
                    <a:pt x="122" y="55"/>
                    <a:pt x="123" y="54"/>
                    <a:pt x="123" y="53"/>
                  </a:cubicBezTo>
                  <a:cubicBezTo>
                    <a:pt x="124" y="52"/>
                    <a:pt x="124" y="52"/>
                    <a:pt x="125" y="52"/>
                  </a:cubicBezTo>
                  <a:cubicBezTo>
                    <a:pt x="126" y="52"/>
                    <a:pt x="125" y="53"/>
                    <a:pt x="125" y="53"/>
                  </a:cubicBezTo>
                  <a:cubicBezTo>
                    <a:pt x="124" y="55"/>
                    <a:pt x="125" y="56"/>
                    <a:pt x="126" y="56"/>
                  </a:cubicBezTo>
                  <a:cubicBezTo>
                    <a:pt x="127" y="57"/>
                    <a:pt x="127" y="57"/>
                    <a:pt x="128" y="57"/>
                  </a:cubicBezTo>
                  <a:cubicBezTo>
                    <a:pt x="128" y="58"/>
                    <a:pt x="128" y="58"/>
                    <a:pt x="129" y="58"/>
                  </a:cubicBezTo>
                  <a:cubicBezTo>
                    <a:pt x="129" y="58"/>
                    <a:pt x="129" y="57"/>
                    <a:pt x="129" y="57"/>
                  </a:cubicBezTo>
                  <a:cubicBezTo>
                    <a:pt x="129" y="55"/>
                    <a:pt x="129" y="54"/>
                    <a:pt x="131" y="52"/>
                  </a:cubicBezTo>
                  <a:cubicBezTo>
                    <a:pt x="132" y="51"/>
                    <a:pt x="131" y="50"/>
                    <a:pt x="129" y="50"/>
                  </a:cubicBezTo>
                  <a:cubicBezTo>
                    <a:pt x="129" y="50"/>
                    <a:pt x="128" y="50"/>
                    <a:pt x="127" y="50"/>
                  </a:cubicBezTo>
                  <a:cubicBezTo>
                    <a:pt x="127" y="50"/>
                    <a:pt x="127" y="49"/>
                    <a:pt x="126" y="49"/>
                  </a:cubicBezTo>
                  <a:cubicBezTo>
                    <a:pt x="126" y="49"/>
                    <a:pt x="127" y="49"/>
                    <a:pt x="127" y="49"/>
                  </a:cubicBezTo>
                  <a:cubicBezTo>
                    <a:pt x="128" y="47"/>
                    <a:pt x="131" y="47"/>
                    <a:pt x="132" y="49"/>
                  </a:cubicBezTo>
                  <a:cubicBezTo>
                    <a:pt x="133" y="50"/>
                    <a:pt x="133" y="50"/>
                    <a:pt x="133" y="49"/>
                  </a:cubicBezTo>
                  <a:cubicBezTo>
                    <a:pt x="134" y="48"/>
                    <a:pt x="134" y="48"/>
                    <a:pt x="134" y="47"/>
                  </a:cubicBezTo>
                  <a:cubicBezTo>
                    <a:pt x="133" y="46"/>
                    <a:pt x="132" y="46"/>
                    <a:pt x="131" y="46"/>
                  </a:cubicBezTo>
                  <a:cubicBezTo>
                    <a:pt x="131" y="45"/>
                    <a:pt x="129" y="44"/>
                    <a:pt x="132" y="44"/>
                  </a:cubicBezTo>
                  <a:cubicBezTo>
                    <a:pt x="132" y="44"/>
                    <a:pt x="132" y="43"/>
                    <a:pt x="131" y="43"/>
                  </a:cubicBezTo>
                  <a:cubicBezTo>
                    <a:pt x="131" y="43"/>
                    <a:pt x="130" y="42"/>
                    <a:pt x="130" y="42"/>
                  </a:cubicBezTo>
                  <a:cubicBezTo>
                    <a:pt x="128" y="41"/>
                    <a:pt x="126" y="41"/>
                    <a:pt x="124" y="40"/>
                  </a:cubicBezTo>
                  <a:cubicBezTo>
                    <a:pt x="122" y="40"/>
                    <a:pt x="119" y="39"/>
                    <a:pt x="118" y="42"/>
                  </a:cubicBezTo>
                  <a:cubicBezTo>
                    <a:pt x="118" y="43"/>
                    <a:pt x="116" y="43"/>
                    <a:pt x="115" y="43"/>
                  </a:cubicBezTo>
                  <a:cubicBezTo>
                    <a:pt x="115" y="42"/>
                    <a:pt x="114" y="41"/>
                    <a:pt x="113" y="41"/>
                  </a:cubicBezTo>
                  <a:cubicBezTo>
                    <a:pt x="113" y="40"/>
                    <a:pt x="113" y="40"/>
                    <a:pt x="113" y="40"/>
                  </a:cubicBezTo>
                  <a:cubicBezTo>
                    <a:pt x="114" y="38"/>
                    <a:pt x="112" y="36"/>
                    <a:pt x="112" y="33"/>
                  </a:cubicBezTo>
                  <a:cubicBezTo>
                    <a:pt x="112" y="33"/>
                    <a:pt x="112" y="33"/>
                    <a:pt x="112" y="32"/>
                  </a:cubicBezTo>
                  <a:cubicBezTo>
                    <a:pt x="113" y="31"/>
                    <a:pt x="113" y="30"/>
                    <a:pt x="112" y="29"/>
                  </a:cubicBezTo>
                  <a:cubicBezTo>
                    <a:pt x="110" y="27"/>
                    <a:pt x="109" y="25"/>
                    <a:pt x="108" y="22"/>
                  </a:cubicBezTo>
                  <a:cubicBezTo>
                    <a:pt x="108" y="21"/>
                    <a:pt x="108" y="21"/>
                    <a:pt x="108" y="21"/>
                  </a:cubicBezTo>
                  <a:cubicBezTo>
                    <a:pt x="107" y="21"/>
                    <a:pt x="107" y="21"/>
                    <a:pt x="107" y="22"/>
                  </a:cubicBezTo>
                  <a:cubicBezTo>
                    <a:pt x="107" y="22"/>
                    <a:pt x="107" y="23"/>
                    <a:pt x="107" y="24"/>
                  </a:cubicBezTo>
                  <a:cubicBezTo>
                    <a:pt x="106" y="23"/>
                    <a:pt x="105" y="22"/>
                    <a:pt x="106" y="21"/>
                  </a:cubicBezTo>
                  <a:cubicBezTo>
                    <a:pt x="106" y="18"/>
                    <a:pt x="108" y="16"/>
                    <a:pt x="110" y="14"/>
                  </a:cubicBezTo>
                  <a:cubicBezTo>
                    <a:pt x="111" y="13"/>
                    <a:pt x="113" y="13"/>
                    <a:pt x="113" y="13"/>
                  </a:cubicBezTo>
                  <a:cubicBezTo>
                    <a:pt x="115" y="14"/>
                    <a:pt x="115" y="14"/>
                    <a:pt x="115" y="13"/>
                  </a:cubicBezTo>
                  <a:cubicBezTo>
                    <a:pt x="115" y="12"/>
                    <a:pt x="116" y="12"/>
                    <a:pt x="116" y="12"/>
                  </a:cubicBezTo>
                  <a:cubicBezTo>
                    <a:pt x="118" y="13"/>
                    <a:pt x="119" y="15"/>
                    <a:pt x="121" y="13"/>
                  </a:cubicBezTo>
                  <a:cubicBezTo>
                    <a:pt x="121" y="13"/>
                    <a:pt x="123" y="15"/>
                    <a:pt x="123" y="15"/>
                  </a:cubicBezTo>
                  <a:cubicBezTo>
                    <a:pt x="124" y="14"/>
                    <a:pt x="125" y="15"/>
                    <a:pt x="127" y="15"/>
                  </a:cubicBezTo>
                  <a:cubicBezTo>
                    <a:pt x="129" y="15"/>
                    <a:pt x="131" y="16"/>
                    <a:pt x="132" y="17"/>
                  </a:cubicBezTo>
                  <a:cubicBezTo>
                    <a:pt x="132" y="18"/>
                    <a:pt x="133" y="18"/>
                    <a:pt x="133" y="18"/>
                  </a:cubicBezTo>
                  <a:cubicBezTo>
                    <a:pt x="135" y="17"/>
                    <a:pt x="137" y="16"/>
                    <a:pt x="137" y="13"/>
                  </a:cubicBezTo>
                  <a:cubicBezTo>
                    <a:pt x="137" y="12"/>
                    <a:pt x="138" y="10"/>
                    <a:pt x="139" y="9"/>
                  </a:cubicBezTo>
                  <a:cubicBezTo>
                    <a:pt x="140" y="7"/>
                    <a:pt x="142" y="7"/>
                    <a:pt x="144" y="8"/>
                  </a:cubicBezTo>
                  <a:cubicBezTo>
                    <a:pt x="144" y="8"/>
                    <a:pt x="144" y="9"/>
                    <a:pt x="144" y="9"/>
                  </a:cubicBezTo>
                  <a:cubicBezTo>
                    <a:pt x="144" y="9"/>
                    <a:pt x="144" y="9"/>
                    <a:pt x="143" y="9"/>
                  </a:cubicBezTo>
                  <a:cubicBezTo>
                    <a:pt x="143" y="9"/>
                    <a:pt x="142" y="10"/>
                    <a:pt x="142" y="10"/>
                  </a:cubicBezTo>
                  <a:cubicBezTo>
                    <a:pt x="142" y="10"/>
                    <a:pt x="143" y="10"/>
                    <a:pt x="143" y="10"/>
                  </a:cubicBezTo>
                  <a:cubicBezTo>
                    <a:pt x="144" y="11"/>
                    <a:pt x="144" y="12"/>
                    <a:pt x="144" y="12"/>
                  </a:cubicBezTo>
                  <a:cubicBezTo>
                    <a:pt x="145" y="13"/>
                    <a:pt x="145" y="14"/>
                    <a:pt x="147" y="13"/>
                  </a:cubicBezTo>
                  <a:cubicBezTo>
                    <a:pt x="147" y="13"/>
                    <a:pt x="147" y="13"/>
                    <a:pt x="147" y="13"/>
                  </a:cubicBezTo>
                  <a:cubicBezTo>
                    <a:pt x="149" y="14"/>
                    <a:pt x="150" y="14"/>
                    <a:pt x="151" y="15"/>
                  </a:cubicBezTo>
                  <a:cubicBezTo>
                    <a:pt x="152" y="12"/>
                    <a:pt x="156" y="12"/>
                    <a:pt x="158" y="10"/>
                  </a:cubicBezTo>
                  <a:cubicBezTo>
                    <a:pt x="158" y="9"/>
                    <a:pt x="158" y="9"/>
                    <a:pt x="158" y="9"/>
                  </a:cubicBezTo>
                  <a:cubicBezTo>
                    <a:pt x="159" y="9"/>
                    <a:pt x="160" y="9"/>
                    <a:pt x="160" y="9"/>
                  </a:cubicBezTo>
                  <a:cubicBezTo>
                    <a:pt x="160" y="11"/>
                    <a:pt x="161" y="11"/>
                    <a:pt x="162" y="10"/>
                  </a:cubicBezTo>
                  <a:cubicBezTo>
                    <a:pt x="162" y="9"/>
                    <a:pt x="162" y="9"/>
                    <a:pt x="163" y="9"/>
                  </a:cubicBezTo>
                  <a:cubicBezTo>
                    <a:pt x="166" y="12"/>
                    <a:pt x="168" y="9"/>
                    <a:pt x="171" y="8"/>
                  </a:cubicBezTo>
                  <a:cubicBezTo>
                    <a:pt x="173" y="7"/>
                    <a:pt x="172" y="8"/>
                    <a:pt x="172" y="9"/>
                  </a:cubicBezTo>
                  <a:cubicBezTo>
                    <a:pt x="172" y="9"/>
                    <a:pt x="173" y="9"/>
                    <a:pt x="173" y="9"/>
                  </a:cubicBezTo>
                  <a:cubicBezTo>
                    <a:pt x="173" y="9"/>
                    <a:pt x="173" y="8"/>
                    <a:pt x="174" y="8"/>
                  </a:cubicBezTo>
                  <a:cubicBezTo>
                    <a:pt x="176" y="7"/>
                    <a:pt x="177" y="7"/>
                    <a:pt x="179" y="7"/>
                  </a:cubicBezTo>
                  <a:cubicBezTo>
                    <a:pt x="181" y="6"/>
                    <a:pt x="183" y="6"/>
                    <a:pt x="185" y="6"/>
                  </a:cubicBezTo>
                  <a:cubicBezTo>
                    <a:pt x="186" y="7"/>
                    <a:pt x="188" y="7"/>
                    <a:pt x="189" y="5"/>
                  </a:cubicBezTo>
                  <a:cubicBezTo>
                    <a:pt x="189" y="4"/>
                    <a:pt x="191" y="5"/>
                    <a:pt x="192" y="5"/>
                  </a:cubicBezTo>
                  <a:cubicBezTo>
                    <a:pt x="194" y="6"/>
                    <a:pt x="195" y="8"/>
                    <a:pt x="198" y="7"/>
                  </a:cubicBezTo>
                  <a:cubicBezTo>
                    <a:pt x="199" y="10"/>
                    <a:pt x="201" y="7"/>
                    <a:pt x="203" y="7"/>
                  </a:cubicBezTo>
                  <a:cubicBezTo>
                    <a:pt x="203" y="7"/>
                    <a:pt x="204" y="6"/>
                    <a:pt x="204" y="6"/>
                  </a:cubicBezTo>
                  <a:cubicBezTo>
                    <a:pt x="205" y="5"/>
                    <a:pt x="205" y="3"/>
                    <a:pt x="205" y="2"/>
                  </a:cubicBezTo>
                  <a:cubicBezTo>
                    <a:pt x="205" y="1"/>
                    <a:pt x="205" y="0"/>
                    <a:pt x="206" y="0"/>
                  </a:cubicBezTo>
                  <a:cubicBezTo>
                    <a:pt x="207" y="0"/>
                    <a:pt x="208" y="0"/>
                    <a:pt x="209" y="0"/>
                  </a:cubicBezTo>
                  <a:cubicBezTo>
                    <a:pt x="210" y="1"/>
                    <a:pt x="210" y="2"/>
                    <a:pt x="212" y="1"/>
                  </a:cubicBezTo>
                  <a:cubicBezTo>
                    <a:pt x="212" y="1"/>
                    <a:pt x="213" y="1"/>
                    <a:pt x="213" y="2"/>
                  </a:cubicBezTo>
                  <a:cubicBezTo>
                    <a:pt x="216" y="4"/>
                    <a:pt x="220" y="4"/>
                    <a:pt x="222" y="2"/>
                  </a:cubicBezTo>
                  <a:cubicBezTo>
                    <a:pt x="222" y="2"/>
                    <a:pt x="223" y="1"/>
                    <a:pt x="223" y="1"/>
                  </a:cubicBezTo>
                  <a:cubicBezTo>
                    <a:pt x="223" y="1"/>
                    <a:pt x="223" y="2"/>
                    <a:pt x="224" y="3"/>
                  </a:cubicBezTo>
                  <a:cubicBezTo>
                    <a:pt x="225" y="3"/>
                    <a:pt x="225" y="4"/>
                    <a:pt x="226" y="4"/>
                  </a:cubicBezTo>
                  <a:cubicBezTo>
                    <a:pt x="227" y="4"/>
                    <a:pt x="227" y="5"/>
                    <a:pt x="228" y="4"/>
                  </a:cubicBezTo>
                  <a:cubicBezTo>
                    <a:pt x="229" y="3"/>
                    <a:pt x="231" y="3"/>
                    <a:pt x="233" y="5"/>
                  </a:cubicBezTo>
                  <a:cubicBezTo>
                    <a:pt x="233" y="5"/>
                    <a:pt x="233" y="4"/>
                    <a:pt x="234" y="5"/>
                  </a:cubicBezTo>
                  <a:cubicBezTo>
                    <a:pt x="235" y="5"/>
                    <a:pt x="236" y="4"/>
                    <a:pt x="237" y="4"/>
                  </a:cubicBezTo>
                  <a:cubicBezTo>
                    <a:pt x="238" y="5"/>
                    <a:pt x="239" y="5"/>
                    <a:pt x="240" y="6"/>
                  </a:cubicBezTo>
                  <a:cubicBezTo>
                    <a:pt x="241" y="6"/>
                    <a:pt x="242" y="6"/>
                    <a:pt x="242" y="7"/>
                  </a:cubicBezTo>
                  <a:cubicBezTo>
                    <a:pt x="243" y="9"/>
                    <a:pt x="245" y="8"/>
                    <a:pt x="246" y="7"/>
                  </a:cubicBezTo>
                  <a:cubicBezTo>
                    <a:pt x="247" y="6"/>
                    <a:pt x="248" y="6"/>
                    <a:pt x="248" y="8"/>
                  </a:cubicBezTo>
                  <a:cubicBezTo>
                    <a:pt x="248" y="10"/>
                    <a:pt x="248" y="13"/>
                    <a:pt x="249" y="15"/>
                  </a:cubicBezTo>
                  <a:cubicBezTo>
                    <a:pt x="250" y="17"/>
                    <a:pt x="249" y="20"/>
                    <a:pt x="251" y="21"/>
                  </a:cubicBezTo>
                  <a:cubicBezTo>
                    <a:pt x="251" y="24"/>
                    <a:pt x="253" y="27"/>
                    <a:pt x="249" y="30"/>
                  </a:cubicBezTo>
                  <a:cubicBezTo>
                    <a:pt x="249" y="30"/>
                    <a:pt x="249" y="30"/>
                    <a:pt x="249" y="31"/>
                  </a:cubicBezTo>
                  <a:cubicBezTo>
                    <a:pt x="250" y="34"/>
                    <a:pt x="247" y="37"/>
                    <a:pt x="247" y="41"/>
                  </a:cubicBezTo>
                  <a:cubicBezTo>
                    <a:pt x="246" y="42"/>
                    <a:pt x="246" y="43"/>
                    <a:pt x="247" y="43"/>
                  </a:cubicBezTo>
                  <a:cubicBezTo>
                    <a:pt x="248" y="44"/>
                    <a:pt x="250" y="45"/>
                    <a:pt x="247" y="46"/>
                  </a:cubicBezTo>
                  <a:cubicBezTo>
                    <a:pt x="247" y="46"/>
                    <a:pt x="246" y="47"/>
                    <a:pt x="246" y="47"/>
                  </a:cubicBezTo>
                  <a:cubicBezTo>
                    <a:pt x="246" y="52"/>
                    <a:pt x="247" y="56"/>
                    <a:pt x="249" y="59"/>
                  </a:cubicBezTo>
                  <a:cubicBezTo>
                    <a:pt x="250" y="62"/>
                    <a:pt x="250" y="62"/>
                    <a:pt x="248" y="63"/>
                  </a:cubicBezTo>
                  <a:cubicBezTo>
                    <a:pt x="248" y="63"/>
                    <a:pt x="248" y="64"/>
                    <a:pt x="247" y="64"/>
                  </a:cubicBezTo>
                  <a:cubicBezTo>
                    <a:pt x="248" y="64"/>
                    <a:pt x="248" y="64"/>
                    <a:pt x="248" y="64"/>
                  </a:cubicBezTo>
                  <a:cubicBezTo>
                    <a:pt x="249" y="65"/>
                    <a:pt x="250" y="67"/>
                    <a:pt x="249" y="68"/>
                  </a:cubicBezTo>
                  <a:cubicBezTo>
                    <a:pt x="249" y="69"/>
                    <a:pt x="248" y="70"/>
                    <a:pt x="248" y="70"/>
                  </a:cubicBezTo>
                  <a:cubicBezTo>
                    <a:pt x="250" y="72"/>
                    <a:pt x="248" y="73"/>
                    <a:pt x="248" y="74"/>
                  </a:cubicBezTo>
                  <a:cubicBezTo>
                    <a:pt x="248" y="75"/>
                    <a:pt x="248" y="77"/>
                    <a:pt x="247" y="78"/>
                  </a:cubicBezTo>
                  <a:cubicBezTo>
                    <a:pt x="246" y="79"/>
                    <a:pt x="249" y="81"/>
                    <a:pt x="246" y="82"/>
                  </a:cubicBezTo>
                  <a:cubicBezTo>
                    <a:pt x="247" y="82"/>
                    <a:pt x="247" y="83"/>
                    <a:pt x="248" y="83"/>
                  </a:cubicBezTo>
                  <a:cubicBezTo>
                    <a:pt x="248" y="83"/>
                    <a:pt x="249" y="81"/>
                    <a:pt x="249" y="83"/>
                  </a:cubicBezTo>
                  <a:cubicBezTo>
                    <a:pt x="249" y="84"/>
                    <a:pt x="248" y="84"/>
                    <a:pt x="248" y="84"/>
                  </a:cubicBezTo>
                  <a:cubicBezTo>
                    <a:pt x="246" y="84"/>
                    <a:pt x="246" y="85"/>
                    <a:pt x="246" y="86"/>
                  </a:cubicBezTo>
                  <a:cubicBezTo>
                    <a:pt x="248" y="87"/>
                    <a:pt x="247" y="88"/>
                    <a:pt x="247" y="89"/>
                  </a:cubicBezTo>
                  <a:cubicBezTo>
                    <a:pt x="247" y="91"/>
                    <a:pt x="247" y="92"/>
                    <a:pt x="249" y="93"/>
                  </a:cubicBezTo>
                  <a:cubicBezTo>
                    <a:pt x="250" y="94"/>
                    <a:pt x="249" y="95"/>
                    <a:pt x="248" y="97"/>
                  </a:cubicBezTo>
                  <a:cubicBezTo>
                    <a:pt x="247" y="97"/>
                    <a:pt x="247" y="98"/>
                    <a:pt x="247" y="98"/>
                  </a:cubicBezTo>
                  <a:cubicBezTo>
                    <a:pt x="248" y="99"/>
                    <a:pt x="249" y="100"/>
                    <a:pt x="249" y="101"/>
                  </a:cubicBezTo>
                  <a:cubicBezTo>
                    <a:pt x="249" y="101"/>
                    <a:pt x="250" y="101"/>
                    <a:pt x="250" y="101"/>
                  </a:cubicBezTo>
                  <a:cubicBezTo>
                    <a:pt x="250" y="101"/>
                    <a:pt x="250" y="101"/>
                    <a:pt x="250" y="101"/>
                  </a:cubicBezTo>
                  <a:cubicBezTo>
                    <a:pt x="250" y="94"/>
                    <a:pt x="250" y="94"/>
                    <a:pt x="250" y="94"/>
                  </a:cubicBezTo>
                  <a:cubicBezTo>
                    <a:pt x="250" y="91"/>
                    <a:pt x="250" y="88"/>
                    <a:pt x="251" y="84"/>
                  </a:cubicBezTo>
                  <a:cubicBezTo>
                    <a:pt x="251" y="83"/>
                    <a:pt x="249" y="82"/>
                    <a:pt x="251" y="81"/>
                  </a:cubicBezTo>
                  <a:cubicBezTo>
                    <a:pt x="251" y="81"/>
                    <a:pt x="251" y="80"/>
                    <a:pt x="252" y="80"/>
                  </a:cubicBezTo>
                  <a:cubicBezTo>
                    <a:pt x="252" y="80"/>
                    <a:pt x="252" y="81"/>
                    <a:pt x="252" y="81"/>
                  </a:cubicBezTo>
                  <a:cubicBezTo>
                    <a:pt x="252" y="84"/>
                    <a:pt x="253" y="86"/>
                    <a:pt x="251" y="89"/>
                  </a:cubicBezTo>
                  <a:cubicBezTo>
                    <a:pt x="251" y="89"/>
                    <a:pt x="251" y="90"/>
                    <a:pt x="252" y="90"/>
                  </a:cubicBezTo>
                  <a:cubicBezTo>
                    <a:pt x="253" y="93"/>
                    <a:pt x="254" y="96"/>
                    <a:pt x="253" y="99"/>
                  </a:cubicBezTo>
                  <a:cubicBezTo>
                    <a:pt x="252" y="100"/>
                    <a:pt x="253" y="101"/>
                    <a:pt x="253" y="101"/>
                  </a:cubicBezTo>
                  <a:cubicBezTo>
                    <a:pt x="253" y="102"/>
                    <a:pt x="252" y="103"/>
                    <a:pt x="252" y="104"/>
                  </a:cubicBezTo>
                  <a:cubicBezTo>
                    <a:pt x="252" y="105"/>
                    <a:pt x="252" y="106"/>
                    <a:pt x="252" y="107"/>
                  </a:cubicBezTo>
                  <a:cubicBezTo>
                    <a:pt x="252" y="108"/>
                    <a:pt x="252" y="109"/>
                    <a:pt x="252" y="110"/>
                  </a:cubicBezTo>
                  <a:cubicBezTo>
                    <a:pt x="251" y="111"/>
                    <a:pt x="253" y="112"/>
                    <a:pt x="252" y="113"/>
                  </a:cubicBezTo>
                  <a:cubicBezTo>
                    <a:pt x="252" y="114"/>
                    <a:pt x="251" y="116"/>
                    <a:pt x="251" y="117"/>
                  </a:cubicBezTo>
                  <a:cubicBezTo>
                    <a:pt x="251" y="119"/>
                    <a:pt x="250" y="120"/>
                    <a:pt x="251" y="122"/>
                  </a:cubicBezTo>
                  <a:cubicBezTo>
                    <a:pt x="252" y="122"/>
                    <a:pt x="250" y="124"/>
                    <a:pt x="250" y="124"/>
                  </a:cubicBezTo>
                  <a:cubicBezTo>
                    <a:pt x="251" y="129"/>
                    <a:pt x="249" y="133"/>
                    <a:pt x="249" y="138"/>
                  </a:cubicBezTo>
                  <a:cubicBezTo>
                    <a:pt x="249" y="140"/>
                    <a:pt x="250" y="141"/>
                    <a:pt x="252" y="140"/>
                  </a:cubicBezTo>
                  <a:cubicBezTo>
                    <a:pt x="252" y="139"/>
                    <a:pt x="253" y="139"/>
                    <a:pt x="254" y="139"/>
                  </a:cubicBezTo>
                  <a:cubicBezTo>
                    <a:pt x="261" y="139"/>
                    <a:pt x="268" y="137"/>
                    <a:pt x="275" y="138"/>
                  </a:cubicBezTo>
                  <a:cubicBezTo>
                    <a:pt x="277" y="138"/>
                    <a:pt x="278" y="138"/>
                    <a:pt x="279" y="137"/>
                  </a:cubicBezTo>
                  <a:cubicBezTo>
                    <a:pt x="280" y="136"/>
                    <a:pt x="281" y="136"/>
                    <a:pt x="282" y="136"/>
                  </a:cubicBezTo>
                  <a:cubicBezTo>
                    <a:pt x="285" y="136"/>
                    <a:pt x="287" y="136"/>
                    <a:pt x="289" y="136"/>
                  </a:cubicBezTo>
                  <a:cubicBezTo>
                    <a:pt x="290" y="136"/>
                    <a:pt x="291" y="136"/>
                    <a:pt x="291" y="136"/>
                  </a:cubicBezTo>
                  <a:cubicBezTo>
                    <a:pt x="290" y="137"/>
                    <a:pt x="290" y="138"/>
                    <a:pt x="289" y="138"/>
                  </a:cubicBezTo>
                  <a:cubicBezTo>
                    <a:pt x="289" y="138"/>
                    <a:pt x="288" y="138"/>
                    <a:pt x="287" y="138"/>
                  </a:cubicBezTo>
                  <a:cubicBezTo>
                    <a:pt x="284" y="137"/>
                    <a:pt x="280" y="139"/>
                    <a:pt x="276" y="139"/>
                  </a:cubicBezTo>
                  <a:cubicBezTo>
                    <a:pt x="276" y="139"/>
                    <a:pt x="275" y="140"/>
                    <a:pt x="275" y="140"/>
                  </a:cubicBezTo>
                  <a:cubicBezTo>
                    <a:pt x="274" y="141"/>
                    <a:pt x="274" y="142"/>
                    <a:pt x="273" y="142"/>
                  </a:cubicBezTo>
                  <a:cubicBezTo>
                    <a:pt x="274" y="143"/>
                    <a:pt x="274" y="143"/>
                    <a:pt x="275" y="143"/>
                  </a:cubicBezTo>
                  <a:cubicBezTo>
                    <a:pt x="275" y="143"/>
                    <a:pt x="276" y="143"/>
                    <a:pt x="276" y="143"/>
                  </a:cubicBezTo>
                  <a:cubicBezTo>
                    <a:pt x="276" y="144"/>
                    <a:pt x="273" y="143"/>
                    <a:pt x="275" y="145"/>
                  </a:cubicBezTo>
                  <a:cubicBezTo>
                    <a:pt x="275" y="145"/>
                    <a:pt x="276" y="145"/>
                    <a:pt x="277" y="146"/>
                  </a:cubicBezTo>
                  <a:cubicBezTo>
                    <a:pt x="277" y="146"/>
                    <a:pt x="276" y="147"/>
                    <a:pt x="276" y="147"/>
                  </a:cubicBezTo>
                  <a:cubicBezTo>
                    <a:pt x="274" y="147"/>
                    <a:pt x="272" y="148"/>
                    <a:pt x="269" y="149"/>
                  </a:cubicBezTo>
                  <a:cubicBezTo>
                    <a:pt x="269" y="149"/>
                    <a:pt x="269" y="149"/>
                    <a:pt x="269" y="149"/>
                  </a:cubicBezTo>
                  <a:cubicBezTo>
                    <a:pt x="269" y="149"/>
                    <a:pt x="269" y="150"/>
                    <a:pt x="269" y="149"/>
                  </a:cubicBezTo>
                  <a:cubicBezTo>
                    <a:pt x="271" y="149"/>
                    <a:pt x="272" y="150"/>
                    <a:pt x="273" y="149"/>
                  </a:cubicBezTo>
                  <a:cubicBezTo>
                    <a:pt x="277" y="149"/>
                    <a:pt x="281" y="149"/>
                    <a:pt x="285" y="149"/>
                  </a:cubicBezTo>
                  <a:cubicBezTo>
                    <a:pt x="286" y="149"/>
                    <a:pt x="286" y="150"/>
                    <a:pt x="287" y="150"/>
                  </a:cubicBezTo>
                  <a:cubicBezTo>
                    <a:pt x="285" y="150"/>
                    <a:pt x="283" y="151"/>
                    <a:pt x="281" y="150"/>
                  </a:cubicBezTo>
                  <a:cubicBezTo>
                    <a:pt x="280" y="149"/>
                    <a:pt x="278" y="150"/>
                    <a:pt x="276" y="151"/>
                  </a:cubicBezTo>
                  <a:cubicBezTo>
                    <a:pt x="276" y="151"/>
                    <a:pt x="276" y="151"/>
                    <a:pt x="276" y="151"/>
                  </a:cubicBezTo>
                  <a:cubicBezTo>
                    <a:pt x="276" y="151"/>
                    <a:pt x="277" y="151"/>
                    <a:pt x="277" y="151"/>
                  </a:cubicBezTo>
                  <a:cubicBezTo>
                    <a:pt x="278" y="151"/>
                    <a:pt x="279" y="151"/>
                    <a:pt x="279" y="153"/>
                  </a:cubicBezTo>
                  <a:cubicBezTo>
                    <a:pt x="279" y="154"/>
                    <a:pt x="280" y="154"/>
                    <a:pt x="280" y="154"/>
                  </a:cubicBezTo>
                  <a:cubicBezTo>
                    <a:pt x="281" y="154"/>
                    <a:pt x="282" y="154"/>
                    <a:pt x="283" y="154"/>
                  </a:cubicBezTo>
                  <a:cubicBezTo>
                    <a:pt x="285" y="152"/>
                    <a:pt x="285" y="155"/>
                    <a:pt x="287" y="155"/>
                  </a:cubicBezTo>
                  <a:cubicBezTo>
                    <a:pt x="286" y="155"/>
                    <a:pt x="286" y="156"/>
                    <a:pt x="286" y="156"/>
                  </a:cubicBezTo>
                  <a:cubicBezTo>
                    <a:pt x="285" y="156"/>
                    <a:pt x="285" y="157"/>
                    <a:pt x="284" y="158"/>
                  </a:cubicBezTo>
                  <a:cubicBezTo>
                    <a:pt x="284" y="159"/>
                    <a:pt x="285" y="160"/>
                    <a:pt x="285" y="160"/>
                  </a:cubicBezTo>
                  <a:cubicBezTo>
                    <a:pt x="286" y="158"/>
                    <a:pt x="287" y="161"/>
                    <a:pt x="288" y="159"/>
                  </a:cubicBezTo>
                  <a:cubicBezTo>
                    <a:pt x="288" y="158"/>
                    <a:pt x="290" y="160"/>
                    <a:pt x="290" y="160"/>
                  </a:cubicBezTo>
                  <a:cubicBezTo>
                    <a:pt x="291" y="159"/>
                    <a:pt x="292" y="159"/>
                    <a:pt x="293" y="159"/>
                  </a:cubicBezTo>
                  <a:cubicBezTo>
                    <a:pt x="294" y="159"/>
                    <a:pt x="294" y="159"/>
                    <a:pt x="294" y="159"/>
                  </a:cubicBezTo>
                  <a:cubicBezTo>
                    <a:pt x="295" y="158"/>
                    <a:pt x="295" y="158"/>
                    <a:pt x="295" y="158"/>
                  </a:cubicBezTo>
                  <a:cubicBezTo>
                    <a:pt x="295" y="157"/>
                    <a:pt x="295" y="157"/>
                    <a:pt x="294" y="157"/>
                  </a:cubicBezTo>
                  <a:cubicBezTo>
                    <a:pt x="294" y="157"/>
                    <a:pt x="293" y="157"/>
                    <a:pt x="292" y="157"/>
                  </a:cubicBezTo>
                  <a:cubicBezTo>
                    <a:pt x="292" y="157"/>
                    <a:pt x="292" y="157"/>
                    <a:pt x="292" y="157"/>
                  </a:cubicBezTo>
                  <a:cubicBezTo>
                    <a:pt x="292" y="156"/>
                    <a:pt x="292" y="156"/>
                    <a:pt x="292" y="156"/>
                  </a:cubicBezTo>
                  <a:cubicBezTo>
                    <a:pt x="294" y="156"/>
                    <a:pt x="295" y="156"/>
                    <a:pt x="296" y="155"/>
                  </a:cubicBezTo>
                  <a:cubicBezTo>
                    <a:pt x="296" y="155"/>
                    <a:pt x="297" y="156"/>
                    <a:pt x="297" y="157"/>
                  </a:cubicBezTo>
                  <a:cubicBezTo>
                    <a:pt x="297" y="157"/>
                    <a:pt x="295" y="158"/>
                    <a:pt x="297" y="158"/>
                  </a:cubicBezTo>
                  <a:cubicBezTo>
                    <a:pt x="301" y="158"/>
                    <a:pt x="304" y="158"/>
                    <a:pt x="307" y="157"/>
                  </a:cubicBezTo>
                  <a:cubicBezTo>
                    <a:pt x="307" y="157"/>
                    <a:pt x="308" y="157"/>
                    <a:pt x="308" y="157"/>
                  </a:cubicBezTo>
                  <a:cubicBezTo>
                    <a:pt x="308" y="157"/>
                    <a:pt x="307" y="156"/>
                    <a:pt x="307" y="156"/>
                  </a:cubicBezTo>
                  <a:cubicBezTo>
                    <a:pt x="307" y="156"/>
                    <a:pt x="306" y="156"/>
                    <a:pt x="306" y="156"/>
                  </a:cubicBezTo>
                  <a:cubicBezTo>
                    <a:pt x="305" y="155"/>
                    <a:pt x="305" y="155"/>
                    <a:pt x="305" y="155"/>
                  </a:cubicBezTo>
                  <a:cubicBezTo>
                    <a:pt x="305" y="154"/>
                    <a:pt x="306" y="154"/>
                    <a:pt x="306" y="154"/>
                  </a:cubicBezTo>
                  <a:cubicBezTo>
                    <a:pt x="307" y="155"/>
                    <a:pt x="308" y="154"/>
                    <a:pt x="308" y="152"/>
                  </a:cubicBezTo>
                  <a:cubicBezTo>
                    <a:pt x="308" y="152"/>
                    <a:pt x="308" y="152"/>
                    <a:pt x="308" y="152"/>
                  </a:cubicBezTo>
                  <a:cubicBezTo>
                    <a:pt x="308" y="151"/>
                    <a:pt x="309" y="151"/>
                    <a:pt x="309" y="150"/>
                  </a:cubicBezTo>
                  <a:cubicBezTo>
                    <a:pt x="309" y="151"/>
                    <a:pt x="310" y="152"/>
                    <a:pt x="310" y="152"/>
                  </a:cubicBezTo>
                  <a:cubicBezTo>
                    <a:pt x="309" y="153"/>
                    <a:pt x="308" y="153"/>
                    <a:pt x="310" y="153"/>
                  </a:cubicBezTo>
                  <a:cubicBezTo>
                    <a:pt x="311" y="153"/>
                    <a:pt x="312" y="153"/>
                    <a:pt x="313" y="153"/>
                  </a:cubicBezTo>
                  <a:cubicBezTo>
                    <a:pt x="315" y="153"/>
                    <a:pt x="316" y="154"/>
                    <a:pt x="318" y="155"/>
                  </a:cubicBezTo>
                  <a:cubicBezTo>
                    <a:pt x="318" y="155"/>
                    <a:pt x="319" y="155"/>
                    <a:pt x="319" y="155"/>
                  </a:cubicBezTo>
                  <a:cubicBezTo>
                    <a:pt x="319" y="154"/>
                    <a:pt x="319" y="154"/>
                    <a:pt x="319" y="153"/>
                  </a:cubicBezTo>
                  <a:cubicBezTo>
                    <a:pt x="318" y="153"/>
                    <a:pt x="318" y="153"/>
                    <a:pt x="317" y="153"/>
                  </a:cubicBezTo>
                  <a:cubicBezTo>
                    <a:pt x="318" y="153"/>
                    <a:pt x="318" y="152"/>
                    <a:pt x="319" y="152"/>
                  </a:cubicBezTo>
                  <a:cubicBezTo>
                    <a:pt x="322" y="153"/>
                    <a:pt x="325" y="151"/>
                    <a:pt x="328" y="151"/>
                  </a:cubicBezTo>
                  <a:cubicBezTo>
                    <a:pt x="328" y="151"/>
                    <a:pt x="329" y="151"/>
                    <a:pt x="329" y="151"/>
                  </a:cubicBezTo>
                  <a:cubicBezTo>
                    <a:pt x="329" y="150"/>
                    <a:pt x="331" y="151"/>
                    <a:pt x="331" y="149"/>
                  </a:cubicBezTo>
                  <a:cubicBezTo>
                    <a:pt x="330" y="148"/>
                    <a:pt x="329" y="148"/>
                    <a:pt x="328" y="149"/>
                  </a:cubicBezTo>
                  <a:cubicBezTo>
                    <a:pt x="327" y="149"/>
                    <a:pt x="327" y="149"/>
                    <a:pt x="326" y="149"/>
                  </a:cubicBezTo>
                  <a:cubicBezTo>
                    <a:pt x="326" y="148"/>
                    <a:pt x="325" y="148"/>
                    <a:pt x="324" y="148"/>
                  </a:cubicBezTo>
                  <a:cubicBezTo>
                    <a:pt x="324" y="148"/>
                    <a:pt x="323" y="147"/>
                    <a:pt x="323" y="147"/>
                  </a:cubicBezTo>
                  <a:cubicBezTo>
                    <a:pt x="323" y="147"/>
                    <a:pt x="324" y="147"/>
                    <a:pt x="324" y="147"/>
                  </a:cubicBezTo>
                  <a:cubicBezTo>
                    <a:pt x="325" y="146"/>
                    <a:pt x="326" y="146"/>
                    <a:pt x="327" y="146"/>
                  </a:cubicBezTo>
                  <a:cubicBezTo>
                    <a:pt x="328" y="146"/>
                    <a:pt x="328" y="145"/>
                    <a:pt x="328" y="145"/>
                  </a:cubicBezTo>
                  <a:cubicBezTo>
                    <a:pt x="328" y="144"/>
                    <a:pt x="327" y="144"/>
                    <a:pt x="327" y="144"/>
                  </a:cubicBezTo>
                  <a:cubicBezTo>
                    <a:pt x="326" y="143"/>
                    <a:pt x="325" y="143"/>
                    <a:pt x="325" y="143"/>
                  </a:cubicBezTo>
                  <a:cubicBezTo>
                    <a:pt x="325" y="140"/>
                    <a:pt x="323" y="141"/>
                    <a:pt x="322" y="142"/>
                  </a:cubicBezTo>
                  <a:cubicBezTo>
                    <a:pt x="321" y="142"/>
                    <a:pt x="321" y="142"/>
                    <a:pt x="321" y="142"/>
                  </a:cubicBezTo>
                  <a:cubicBezTo>
                    <a:pt x="319" y="143"/>
                    <a:pt x="319" y="140"/>
                    <a:pt x="317" y="142"/>
                  </a:cubicBezTo>
                  <a:cubicBezTo>
                    <a:pt x="316" y="143"/>
                    <a:pt x="314" y="141"/>
                    <a:pt x="313" y="143"/>
                  </a:cubicBezTo>
                  <a:cubicBezTo>
                    <a:pt x="313" y="142"/>
                    <a:pt x="313" y="142"/>
                    <a:pt x="312" y="142"/>
                  </a:cubicBezTo>
                  <a:cubicBezTo>
                    <a:pt x="312" y="142"/>
                    <a:pt x="311" y="141"/>
                    <a:pt x="311" y="141"/>
                  </a:cubicBezTo>
                  <a:cubicBezTo>
                    <a:pt x="311" y="141"/>
                    <a:pt x="312" y="140"/>
                    <a:pt x="312" y="140"/>
                  </a:cubicBezTo>
                  <a:cubicBezTo>
                    <a:pt x="313" y="140"/>
                    <a:pt x="313" y="140"/>
                    <a:pt x="314" y="140"/>
                  </a:cubicBezTo>
                  <a:cubicBezTo>
                    <a:pt x="318" y="140"/>
                    <a:pt x="317" y="140"/>
                    <a:pt x="320" y="139"/>
                  </a:cubicBezTo>
                  <a:cubicBezTo>
                    <a:pt x="321" y="139"/>
                    <a:pt x="322" y="138"/>
                    <a:pt x="323" y="138"/>
                  </a:cubicBezTo>
                  <a:cubicBezTo>
                    <a:pt x="324" y="138"/>
                    <a:pt x="324" y="137"/>
                    <a:pt x="324" y="137"/>
                  </a:cubicBezTo>
                  <a:cubicBezTo>
                    <a:pt x="323" y="136"/>
                    <a:pt x="323" y="135"/>
                    <a:pt x="325" y="135"/>
                  </a:cubicBezTo>
                  <a:cubicBezTo>
                    <a:pt x="325" y="135"/>
                    <a:pt x="326" y="135"/>
                    <a:pt x="327" y="135"/>
                  </a:cubicBezTo>
                  <a:cubicBezTo>
                    <a:pt x="328" y="135"/>
                    <a:pt x="328" y="135"/>
                    <a:pt x="329" y="135"/>
                  </a:cubicBezTo>
                  <a:cubicBezTo>
                    <a:pt x="328" y="136"/>
                    <a:pt x="327" y="136"/>
                    <a:pt x="327" y="136"/>
                  </a:cubicBezTo>
                  <a:cubicBezTo>
                    <a:pt x="327" y="136"/>
                    <a:pt x="326" y="136"/>
                    <a:pt x="326" y="136"/>
                  </a:cubicBezTo>
                  <a:cubicBezTo>
                    <a:pt x="326" y="136"/>
                    <a:pt x="325" y="136"/>
                    <a:pt x="325" y="137"/>
                  </a:cubicBezTo>
                  <a:cubicBezTo>
                    <a:pt x="325" y="137"/>
                    <a:pt x="326" y="137"/>
                    <a:pt x="326" y="137"/>
                  </a:cubicBezTo>
                  <a:cubicBezTo>
                    <a:pt x="329" y="137"/>
                    <a:pt x="332" y="137"/>
                    <a:pt x="335" y="137"/>
                  </a:cubicBezTo>
                  <a:cubicBezTo>
                    <a:pt x="335" y="137"/>
                    <a:pt x="335" y="136"/>
                    <a:pt x="336" y="136"/>
                  </a:cubicBezTo>
                  <a:cubicBezTo>
                    <a:pt x="336" y="136"/>
                    <a:pt x="336" y="136"/>
                    <a:pt x="337" y="137"/>
                  </a:cubicBezTo>
                  <a:cubicBezTo>
                    <a:pt x="337" y="137"/>
                    <a:pt x="338" y="138"/>
                    <a:pt x="337" y="138"/>
                  </a:cubicBezTo>
                  <a:cubicBezTo>
                    <a:pt x="336" y="138"/>
                    <a:pt x="336" y="138"/>
                    <a:pt x="335" y="138"/>
                  </a:cubicBezTo>
                  <a:cubicBezTo>
                    <a:pt x="334" y="138"/>
                    <a:pt x="333" y="139"/>
                    <a:pt x="334" y="140"/>
                  </a:cubicBezTo>
                  <a:cubicBezTo>
                    <a:pt x="334" y="141"/>
                    <a:pt x="334" y="141"/>
                    <a:pt x="335" y="142"/>
                  </a:cubicBezTo>
                  <a:cubicBezTo>
                    <a:pt x="335" y="142"/>
                    <a:pt x="334" y="143"/>
                    <a:pt x="334" y="143"/>
                  </a:cubicBezTo>
                  <a:cubicBezTo>
                    <a:pt x="333" y="142"/>
                    <a:pt x="333" y="142"/>
                    <a:pt x="332" y="142"/>
                  </a:cubicBezTo>
                  <a:cubicBezTo>
                    <a:pt x="331" y="141"/>
                    <a:pt x="329" y="140"/>
                    <a:pt x="328" y="141"/>
                  </a:cubicBezTo>
                  <a:cubicBezTo>
                    <a:pt x="328" y="142"/>
                    <a:pt x="331" y="145"/>
                    <a:pt x="332" y="145"/>
                  </a:cubicBezTo>
                  <a:cubicBezTo>
                    <a:pt x="336" y="145"/>
                    <a:pt x="339" y="145"/>
                    <a:pt x="343" y="145"/>
                  </a:cubicBezTo>
                  <a:cubicBezTo>
                    <a:pt x="344" y="145"/>
                    <a:pt x="344" y="145"/>
                    <a:pt x="345" y="145"/>
                  </a:cubicBezTo>
                  <a:cubicBezTo>
                    <a:pt x="346" y="145"/>
                    <a:pt x="346" y="146"/>
                    <a:pt x="346" y="146"/>
                  </a:cubicBezTo>
                  <a:cubicBezTo>
                    <a:pt x="346" y="146"/>
                    <a:pt x="345" y="147"/>
                    <a:pt x="345" y="147"/>
                  </a:cubicBezTo>
                  <a:cubicBezTo>
                    <a:pt x="344" y="146"/>
                    <a:pt x="344" y="146"/>
                    <a:pt x="344" y="146"/>
                  </a:cubicBezTo>
                  <a:cubicBezTo>
                    <a:pt x="343" y="146"/>
                    <a:pt x="343" y="146"/>
                    <a:pt x="343" y="146"/>
                  </a:cubicBezTo>
                  <a:cubicBezTo>
                    <a:pt x="343" y="146"/>
                    <a:pt x="343" y="146"/>
                    <a:pt x="343" y="147"/>
                  </a:cubicBezTo>
                  <a:cubicBezTo>
                    <a:pt x="344" y="148"/>
                    <a:pt x="343" y="148"/>
                    <a:pt x="342" y="149"/>
                  </a:cubicBezTo>
                  <a:cubicBezTo>
                    <a:pt x="339" y="150"/>
                    <a:pt x="336" y="149"/>
                    <a:pt x="333" y="150"/>
                  </a:cubicBezTo>
                  <a:cubicBezTo>
                    <a:pt x="333" y="150"/>
                    <a:pt x="332" y="150"/>
                    <a:pt x="332" y="150"/>
                  </a:cubicBezTo>
                  <a:cubicBezTo>
                    <a:pt x="332" y="150"/>
                    <a:pt x="333" y="150"/>
                    <a:pt x="333" y="150"/>
                  </a:cubicBezTo>
                  <a:cubicBezTo>
                    <a:pt x="333" y="151"/>
                    <a:pt x="334" y="150"/>
                    <a:pt x="334" y="151"/>
                  </a:cubicBezTo>
                  <a:cubicBezTo>
                    <a:pt x="334" y="151"/>
                    <a:pt x="335" y="151"/>
                    <a:pt x="335" y="151"/>
                  </a:cubicBezTo>
                  <a:cubicBezTo>
                    <a:pt x="335" y="152"/>
                    <a:pt x="335" y="152"/>
                    <a:pt x="335" y="152"/>
                  </a:cubicBezTo>
                  <a:cubicBezTo>
                    <a:pt x="335" y="152"/>
                    <a:pt x="335" y="152"/>
                    <a:pt x="335" y="152"/>
                  </a:cubicBezTo>
                  <a:cubicBezTo>
                    <a:pt x="334" y="152"/>
                    <a:pt x="333" y="152"/>
                    <a:pt x="332" y="152"/>
                  </a:cubicBezTo>
                  <a:cubicBezTo>
                    <a:pt x="331" y="152"/>
                    <a:pt x="330" y="152"/>
                    <a:pt x="329" y="153"/>
                  </a:cubicBezTo>
                  <a:cubicBezTo>
                    <a:pt x="328" y="153"/>
                    <a:pt x="328" y="154"/>
                    <a:pt x="327" y="154"/>
                  </a:cubicBezTo>
                  <a:cubicBezTo>
                    <a:pt x="328" y="154"/>
                    <a:pt x="328" y="154"/>
                    <a:pt x="329" y="154"/>
                  </a:cubicBezTo>
                  <a:cubicBezTo>
                    <a:pt x="330" y="154"/>
                    <a:pt x="330" y="155"/>
                    <a:pt x="330" y="156"/>
                  </a:cubicBezTo>
                  <a:cubicBezTo>
                    <a:pt x="330" y="158"/>
                    <a:pt x="329" y="156"/>
                    <a:pt x="329" y="156"/>
                  </a:cubicBezTo>
                  <a:cubicBezTo>
                    <a:pt x="327" y="158"/>
                    <a:pt x="326" y="157"/>
                    <a:pt x="324" y="158"/>
                  </a:cubicBezTo>
                  <a:cubicBezTo>
                    <a:pt x="325" y="159"/>
                    <a:pt x="327" y="158"/>
                    <a:pt x="328" y="158"/>
                  </a:cubicBezTo>
                  <a:cubicBezTo>
                    <a:pt x="329" y="158"/>
                    <a:pt x="330" y="158"/>
                    <a:pt x="331" y="158"/>
                  </a:cubicBezTo>
                  <a:cubicBezTo>
                    <a:pt x="332" y="158"/>
                    <a:pt x="332" y="158"/>
                    <a:pt x="333" y="159"/>
                  </a:cubicBezTo>
                  <a:cubicBezTo>
                    <a:pt x="332" y="159"/>
                    <a:pt x="332" y="159"/>
                    <a:pt x="331" y="159"/>
                  </a:cubicBezTo>
                  <a:cubicBezTo>
                    <a:pt x="328" y="160"/>
                    <a:pt x="325" y="160"/>
                    <a:pt x="321" y="161"/>
                  </a:cubicBezTo>
                  <a:cubicBezTo>
                    <a:pt x="321" y="161"/>
                    <a:pt x="321" y="161"/>
                    <a:pt x="320" y="160"/>
                  </a:cubicBezTo>
                  <a:cubicBezTo>
                    <a:pt x="321" y="160"/>
                    <a:pt x="321" y="160"/>
                    <a:pt x="321" y="159"/>
                  </a:cubicBezTo>
                  <a:cubicBezTo>
                    <a:pt x="321" y="159"/>
                    <a:pt x="321" y="159"/>
                    <a:pt x="322" y="159"/>
                  </a:cubicBezTo>
                  <a:cubicBezTo>
                    <a:pt x="322" y="159"/>
                    <a:pt x="323" y="159"/>
                    <a:pt x="323" y="158"/>
                  </a:cubicBezTo>
                  <a:cubicBezTo>
                    <a:pt x="323" y="156"/>
                    <a:pt x="322" y="158"/>
                    <a:pt x="322" y="158"/>
                  </a:cubicBezTo>
                  <a:cubicBezTo>
                    <a:pt x="321" y="158"/>
                    <a:pt x="320" y="158"/>
                    <a:pt x="319" y="158"/>
                  </a:cubicBezTo>
                  <a:cubicBezTo>
                    <a:pt x="318" y="157"/>
                    <a:pt x="317" y="157"/>
                    <a:pt x="316" y="158"/>
                  </a:cubicBezTo>
                  <a:cubicBezTo>
                    <a:pt x="316" y="158"/>
                    <a:pt x="315" y="158"/>
                    <a:pt x="314" y="158"/>
                  </a:cubicBezTo>
                  <a:cubicBezTo>
                    <a:pt x="314" y="157"/>
                    <a:pt x="313" y="157"/>
                    <a:pt x="313" y="157"/>
                  </a:cubicBezTo>
                  <a:cubicBezTo>
                    <a:pt x="312" y="160"/>
                    <a:pt x="310" y="156"/>
                    <a:pt x="309" y="158"/>
                  </a:cubicBezTo>
                  <a:cubicBezTo>
                    <a:pt x="308" y="160"/>
                    <a:pt x="306" y="160"/>
                    <a:pt x="305" y="159"/>
                  </a:cubicBezTo>
                  <a:cubicBezTo>
                    <a:pt x="304" y="158"/>
                    <a:pt x="304" y="159"/>
                    <a:pt x="303" y="159"/>
                  </a:cubicBezTo>
                  <a:cubicBezTo>
                    <a:pt x="303" y="160"/>
                    <a:pt x="303" y="161"/>
                    <a:pt x="302" y="162"/>
                  </a:cubicBezTo>
                  <a:cubicBezTo>
                    <a:pt x="303" y="162"/>
                    <a:pt x="304" y="161"/>
                    <a:pt x="304" y="161"/>
                  </a:cubicBezTo>
                  <a:cubicBezTo>
                    <a:pt x="307" y="162"/>
                    <a:pt x="310" y="160"/>
                    <a:pt x="313" y="160"/>
                  </a:cubicBezTo>
                  <a:cubicBezTo>
                    <a:pt x="313" y="160"/>
                    <a:pt x="313" y="160"/>
                    <a:pt x="313" y="160"/>
                  </a:cubicBezTo>
                  <a:cubicBezTo>
                    <a:pt x="313" y="161"/>
                    <a:pt x="313" y="161"/>
                    <a:pt x="313" y="161"/>
                  </a:cubicBezTo>
                  <a:cubicBezTo>
                    <a:pt x="313" y="161"/>
                    <a:pt x="312" y="162"/>
                    <a:pt x="312" y="162"/>
                  </a:cubicBezTo>
                  <a:cubicBezTo>
                    <a:pt x="309" y="162"/>
                    <a:pt x="306" y="164"/>
                    <a:pt x="302" y="163"/>
                  </a:cubicBezTo>
                  <a:cubicBezTo>
                    <a:pt x="302" y="163"/>
                    <a:pt x="301" y="163"/>
                    <a:pt x="301" y="163"/>
                  </a:cubicBezTo>
                  <a:cubicBezTo>
                    <a:pt x="301" y="162"/>
                    <a:pt x="301" y="161"/>
                    <a:pt x="300" y="161"/>
                  </a:cubicBezTo>
                  <a:cubicBezTo>
                    <a:pt x="299" y="160"/>
                    <a:pt x="298" y="161"/>
                    <a:pt x="297" y="161"/>
                  </a:cubicBezTo>
                  <a:cubicBezTo>
                    <a:pt x="296" y="161"/>
                    <a:pt x="295" y="160"/>
                    <a:pt x="295" y="160"/>
                  </a:cubicBezTo>
                  <a:cubicBezTo>
                    <a:pt x="294" y="160"/>
                    <a:pt x="293" y="160"/>
                    <a:pt x="293" y="161"/>
                  </a:cubicBezTo>
                  <a:cubicBezTo>
                    <a:pt x="292" y="162"/>
                    <a:pt x="291" y="162"/>
                    <a:pt x="290" y="162"/>
                  </a:cubicBezTo>
                  <a:cubicBezTo>
                    <a:pt x="289" y="162"/>
                    <a:pt x="287" y="161"/>
                    <a:pt x="286" y="162"/>
                  </a:cubicBezTo>
                  <a:cubicBezTo>
                    <a:pt x="284" y="163"/>
                    <a:pt x="283" y="162"/>
                    <a:pt x="281" y="163"/>
                  </a:cubicBezTo>
                  <a:cubicBezTo>
                    <a:pt x="281" y="163"/>
                    <a:pt x="279" y="163"/>
                    <a:pt x="278" y="163"/>
                  </a:cubicBezTo>
                  <a:cubicBezTo>
                    <a:pt x="277" y="162"/>
                    <a:pt x="276" y="162"/>
                    <a:pt x="275" y="162"/>
                  </a:cubicBezTo>
                  <a:cubicBezTo>
                    <a:pt x="275" y="162"/>
                    <a:pt x="274" y="163"/>
                    <a:pt x="274" y="163"/>
                  </a:cubicBezTo>
                  <a:cubicBezTo>
                    <a:pt x="274" y="164"/>
                    <a:pt x="275" y="165"/>
                    <a:pt x="275" y="165"/>
                  </a:cubicBezTo>
                  <a:cubicBezTo>
                    <a:pt x="276" y="165"/>
                    <a:pt x="278" y="166"/>
                    <a:pt x="279" y="164"/>
                  </a:cubicBezTo>
                  <a:cubicBezTo>
                    <a:pt x="280" y="164"/>
                    <a:pt x="280" y="164"/>
                    <a:pt x="281" y="164"/>
                  </a:cubicBezTo>
                  <a:cubicBezTo>
                    <a:pt x="281" y="164"/>
                    <a:pt x="281" y="165"/>
                    <a:pt x="281" y="165"/>
                  </a:cubicBezTo>
                  <a:cubicBezTo>
                    <a:pt x="281" y="165"/>
                    <a:pt x="280" y="166"/>
                    <a:pt x="280" y="166"/>
                  </a:cubicBezTo>
                  <a:cubicBezTo>
                    <a:pt x="279" y="166"/>
                    <a:pt x="277" y="165"/>
                    <a:pt x="276" y="166"/>
                  </a:cubicBezTo>
                  <a:cubicBezTo>
                    <a:pt x="275" y="168"/>
                    <a:pt x="274" y="165"/>
                    <a:pt x="273" y="167"/>
                  </a:cubicBezTo>
                  <a:cubicBezTo>
                    <a:pt x="272" y="166"/>
                    <a:pt x="272" y="166"/>
                    <a:pt x="271" y="166"/>
                  </a:cubicBezTo>
                  <a:cubicBezTo>
                    <a:pt x="271" y="166"/>
                    <a:pt x="271" y="165"/>
                    <a:pt x="271" y="165"/>
                  </a:cubicBezTo>
                  <a:cubicBezTo>
                    <a:pt x="269" y="166"/>
                    <a:pt x="267" y="164"/>
                    <a:pt x="266" y="165"/>
                  </a:cubicBezTo>
                  <a:cubicBezTo>
                    <a:pt x="264" y="165"/>
                    <a:pt x="265" y="166"/>
                    <a:pt x="265" y="166"/>
                  </a:cubicBezTo>
                  <a:cubicBezTo>
                    <a:pt x="265" y="167"/>
                    <a:pt x="265" y="168"/>
                    <a:pt x="265" y="168"/>
                  </a:cubicBezTo>
                  <a:cubicBezTo>
                    <a:pt x="264" y="168"/>
                    <a:pt x="263" y="168"/>
                    <a:pt x="263" y="167"/>
                  </a:cubicBezTo>
                  <a:cubicBezTo>
                    <a:pt x="262" y="167"/>
                    <a:pt x="265" y="166"/>
                    <a:pt x="263" y="166"/>
                  </a:cubicBezTo>
                  <a:cubicBezTo>
                    <a:pt x="262" y="166"/>
                    <a:pt x="262" y="166"/>
                    <a:pt x="261" y="166"/>
                  </a:cubicBezTo>
                  <a:cubicBezTo>
                    <a:pt x="261" y="166"/>
                    <a:pt x="260" y="167"/>
                    <a:pt x="260" y="167"/>
                  </a:cubicBezTo>
                  <a:cubicBezTo>
                    <a:pt x="259" y="166"/>
                    <a:pt x="258" y="166"/>
                    <a:pt x="257" y="166"/>
                  </a:cubicBezTo>
                  <a:cubicBezTo>
                    <a:pt x="256" y="167"/>
                    <a:pt x="255" y="167"/>
                    <a:pt x="257" y="168"/>
                  </a:cubicBezTo>
                  <a:cubicBezTo>
                    <a:pt x="256" y="168"/>
                    <a:pt x="256" y="169"/>
                    <a:pt x="256" y="169"/>
                  </a:cubicBezTo>
                  <a:cubicBezTo>
                    <a:pt x="255" y="169"/>
                    <a:pt x="253" y="169"/>
                    <a:pt x="252" y="170"/>
                  </a:cubicBezTo>
                  <a:cubicBezTo>
                    <a:pt x="252" y="170"/>
                    <a:pt x="251" y="171"/>
                    <a:pt x="251" y="171"/>
                  </a:cubicBezTo>
                  <a:cubicBezTo>
                    <a:pt x="252" y="172"/>
                    <a:pt x="253" y="171"/>
                    <a:pt x="253" y="171"/>
                  </a:cubicBezTo>
                  <a:cubicBezTo>
                    <a:pt x="254" y="171"/>
                    <a:pt x="257" y="171"/>
                    <a:pt x="258" y="171"/>
                  </a:cubicBezTo>
                  <a:cubicBezTo>
                    <a:pt x="260" y="171"/>
                    <a:pt x="261" y="171"/>
                    <a:pt x="262" y="170"/>
                  </a:cubicBezTo>
                  <a:cubicBezTo>
                    <a:pt x="263" y="169"/>
                    <a:pt x="264" y="171"/>
                    <a:pt x="265" y="171"/>
                  </a:cubicBezTo>
                  <a:cubicBezTo>
                    <a:pt x="265" y="171"/>
                    <a:pt x="265" y="172"/>
                    <a:pt x="265" y="172"/>
                  </a:cubicBezTo>
                  <a:cubicBezTo>
                    <a:pt x="265" y="172"/>
                    <a:pt x="265" y="173"/>
                    <a:pt x="265" y="173"/>
                  </a:cubicBezTo>
                  <a:cubicBezTo>
                    <a:pt x="265" y="173"/>
                    <a:pt x="265" y="173"/>
                    <a:pt x="266" y="173"/>
                  </a:cubicBezTo>
                  <a:cubicBezTo>
                    <a:pt x="266" y="173"/>
                    <a:pt x="266" y="172"/>
                    <a:pt x="267" y="172"/>
                  </a:cubicBezTo>
                  <a:cubicBezTo>
                    <a:pt x="269" y="172"/>
                    <a:pt x="266" y="168"/>
                    <a:pt x="269" y="170"/>
                  </a:cubicBezTo>
                  <a:cubicBezTo>
                    <a:pt x="270" y="170"/>
                    <a:pt x="272" y="168"/>
                    <a:pt x="273" y="169"/>
                  </a:cubicBezTo>
                  <a:cubicBezTo>
                    <a:pt x="274" y="169"/>
                    <a:pt x="274" y="169"/>
                    <a:pt x="275" y="169"/>
                  </a:cubicBezTo>
                  <a:cubicBezTo>
                    <a:pt x="277" y="168"/>
                    <a:pt x="279" y="167"/>
                    <a:pt x="281" y="169"/>
                  </a:cubicBezTo>
                  <a:cubicBezTo>
                    <a:pt x="282" y="169"/>
                    <a:pt x="282" y="169"/>
                    <a:pt x="283" y="169"/>
                  </a:cubicBezTo>
                  <a:cubicBezTo>
                    <a:pt x="285" y="167"/>
                    <a:pt x="288" y="168"/>
                    <a:pt x="291" y="168"/>
                  </a:cubicBezTo>
                  <a:cubicBezTo>
                    <a:pt x="292" y="168"/>
                    <a:pt x="292" y="167"/>
                    <a:pt x="293" y="167"/>
                  </a:cubicBezTo>
                  <a:cubicBezTo>
                    <a:pt x="293" y="167"/>
                    <a:pt x="294" y="167"/>
                    <a:pt x="294" y="167"/>
                  </a:cubicBezTo>
                  <a:cubicBezTo>
                    <a:pt x="294" y="167"/>
                    <a:pt x="294" y="168"/>
                    <a:pt x="294" y="168"/>
                  </a:cubicBezTo>
                  <a:cubicBezTo>
                    <a:pt x="293" y="171"/>
                    <a:pt x="294" y="172"/>
                    <a:pt x="296" y="172"/>
                  </a:cubicBezTo>
                  <a:cubicBezTo>
                    <a:pt x="299" y="171"/>
                    <a:pt x="303" y="171"/>
                    <a:pt x="305" y="170"/>
                  </a:cubicBezTo>
                  <a:cubicBezTo>
                    <a:pt x="307" y="170"/>
                    <a:pt x="308" y="170"/>
                    <a:pt x="309" y="171"/>
                  </a:cubicBezTo>
                  <a:cubicBezTo>
                    <a:pt x="309" y="171"/>
                    <a:pt x="309" y="171"/>
                    <a:pt x="310" y="172"/>
                  </a:cubicBezTo>
                  <a:cubicBezTo>
                    <a:pt x="310" y="172"/>
                    <a:pt x="310" y="174"/>
                    <a:pt x="308" y="174"/>
                  </a:cubicBezTo>
                  <a:cubicBezTo>
                    <a:pt x="307" y="173"/>
                    <a:pt x="306" y="173"/>
                    <a:pt x="305" y="175"/>
                  </a:cubicBezTo>
                  <a:cubicBezTo>
                    <a:pt x="305" y="175"/>
                    <a:pt x="303" y="175"/>
                    <a:pt x="304" y="176"/>
                  </a:cubicBezTo>
                  <a:cubicBezTo>
                    <a:pt x="305" y="177"/>
                    <a:pt x="306" y="176"/>
                    <a:pt x="307" y="176"/>
                  </a:cubicBezTo>
                  <a:cubicBezTo>
                    <a:pt x="307" y="176"/>
                    <a:pt x="306" y="174"/>
                    <a:pt x="308" y="175"/>
                  </a:cubicBezTo>
                  <a:cubicBezTo>
                    <a:pt x="309" y="176"/>
                    <a:pt x="310" y="175"/>
                    <a:pt x="310" y="177"/>
                  </a:cubicBezTo>
                  <a:cubicBezTo>
                    <a:pt x="310" y="178"/>
                    <a:pt x="310" y="180"/>
                    <a:pt x="310" y="180"/>
                  </a:cubicBezTo>
                  <a:cubicBezTo>
                    <a:pt x="311" y="180"/>
                    <a:pt x="313" y="180"/>
                    <a:pt x="314" y="180"/>
                  </a:cubicBezTo>
                  <a:cubicBezTo>
                    <a:pt x="314" y="180"/>
                    <a:pt x="314" y="180"/>
                    <a:pt x="314" y="179"/>
                  </a:cubicBezTo>
                  <a:cubicBezTo>
                    <a:pt x="314" y="179"/>
                    <a:pt x="314" y="178"/>
                    <a:pt x="314" y="178"/>
                  </a:cubicBezTo>
                  <a:cubicBezTo>
                    <a:pt x="313" y="178"/>
                    <a:pt x="312" y="178"/>
                    <a:pt x="312" y="178"/>
                  </a:cubicBezTo>
                  <a:cubicBezTo>
                    <a:pt x="312" y="178"/>
                    <a:pt x="312" y="177"/>
                    <a:pt x="312" y="177"/>
                  </a:cubicBezTo>
                  <a:cubicBezTo>
                    <a:pt x="312" y="176"/>
                    <a:pt x="313" y="176"/>
                    <a:pt x="314" y="176"/>
                  </a:cubicBezTo>
                  <a:cubicBezTo>
                    <a:pt x="316" y="175"/>
                    <a:pt x="317" y="175"/>
                    <a:pt x="319" y="175"/>
                  </a:cubicBezTo>
                  <a:cubicBezTo>
                    <a:pt x="321" y="174"/>
                    <a:pt x="322" y="175"/>
                    <a:pt x="323" y="174"/>
                  </a:cubicBezTo>
                  <a:cubicBezTo>
                    <a:pt x="324" y="174"/>
                    <a:pt x="326" y="174"/>
                    <a:pt x="327" y="174"/>
                  </a:cubicBezTo>
                  <a:cubicBezTo>
                    <a:pt x="328" y="174"/>
                    <a:pt x="329" y="175"/>
                    <a:pt x="330" y="175"/>
                  </a:cubicBezTo>
                  <a:cubicBezTo>
                    <a:pt x="335" y="173"/>
                    <a:pt x="340" y="174"/>
                    <a:pt x="344" y="173"/>
                  </a:cubicBezTo>
                  <a:cubicBezTo>
                    <a:pt x="346" y="172"/>
                    <a:pt x="345" y="172"/>
                    <a:pt x="344" y="171"/>
                  </a:cubicBezTo>
                  <a:cubicBezTo>
                    <a:pt x="344" y="171"/>
                    <a:pt x="345" y="170"/>
                    <a:pt x="345" y="170"/>
                  </a:cubicBezTo>
                  <a:cubicBezTo>
                    <a:pt x="346" y="170"/>
                    <a:pt x="346" y="171"/>
                    <a:pt x="346" y="171"/>
                  </a:cubicBezTo>
                  <a:cubicBezTo>
                    <a:pt x="347" y="171"/>
                    <a:pt x="348" y="172"/>
                    <a:pt x="348" y="172"/>
                  </a:cubicBezTo>
                  <a:cubicBezTo>
                    <a:pt x="349" y="171"/>
                    <a:pt x="349" y="170"/>
                    <a:pt x="350" y="169"/>
                  </a:cubicBezTo>
                  <a:cubicBezTo>
                    <a:pt x="350" y="169"/>
                    <a:pt x="349" y="169"/>
                    <a:pt x="349" y="169"/>
                  </a:cubicBezTo>
                  <a:cubicBezTo>
                    <a:pt x="347" y="169"/>
                    <a:pt x="346" y="168"/>
                    <a:pt x="344" y="169"/>
                  </a:cubicBezTo>
                  <a:cubicBezTo>
                    <a:pt x="344" y="169"/>
                    <a:pt x="343" y="169"/>
                    <a:pt x="343" y="169"/>
                  </a:cubicBezTo>
                  <a:cubicBezTo>
                    <a:pt x="342" y="168"/>
                    <a:pt x="342" y="168"/>
                    <a:pt x="343" y="168"/>
                  </a:cubicBezTo>
                  <a:cubicBezTo>
                    <a:pt x="345" y="168"/>
                    <a:pt x="346" y="168"/>
                    <a:pt x="344" y="166"/>
                  </a:cubicBezTo>
                  <a:cubicBezTo>
                    <a:pt x="344" y="166"/>
                    <a:pt x="344" y="165"/>
                    <a:pt x="345" y="165"/>
                  </a:cubicBezTo>
                  <a:cubicBezTo>
                    <a:pt x="345" y="165"/>
                    <a:pt x="345" y="165"/>
                    <a:pt x="346" y="165"/>
                  </a:cubicBezTo>
                  <a:cubicBezTo>
                    <a:pt x="350" y="165"/>
                    <a:pt x="354" y="164"/>
                    <a:pt x="358" y="164"/>
                  </a:cubicBezTo>
                  <a:cubicBezTo>
                    <a:pt x="359" y="164"/>
                    <a:pt x="360" y="163"/>
                    <a:pt x="361" y="163"/>
                  </a:cubicBezTo>
                  <a:cubicBezTo>
                    <a:pt x="363" y="163"/>
                    <a:pt x="364" y="163"/>
                    <a:pt x="366" y="163"/>
                  </a:cubicBezTo>
                  <a:cubicBezTo>
                    <a:pt x="365" y="161"/>
                    <a:pt x="363" y="162"/>
                    <a:pt x="361" y="162"/>
                  </a:cubicBezTo>
                  <a:cubicBezTo>
                    <a:pt x="359" y="162"/>
                    <a:pt x="357" y="161"/>
                    <a:pt x="355" y="163"/>
                  </a:cubicBezTo>
                  <a:cubicBezTo>
                    <a:pt x="353" y="164"/>
                    <a:pt x="350" y="162"/>
                    <a:pt x="348" y="164"/>
                  </a:cubicBezTo>
                  <a:cubicBezTo>
                    <a:pt x="348" y="164"/>
                    <a:pt x="348" y="164"/>
                    <a:pt x="348" y="164"/>
                  </a:cubicBezTo>
                  <a:cubicBezTo>
                    <a:pt x="344" y="164"/>
                    <a:pt x="340" y="164"/>
                    <a:pt x="335" y="165"/>
                  </a:cubicBezTo>
                  <a:cubicBezTo>
                    <a:pt x="333" y="165"/>
                    <a:pt x="330" y="166"/>
                    <a:pt x="327" y="166"/>
                  </a:cubicBezTo>
                  <a:cubicBezTo>
                    <a:pt x="327" y="166"/>
                    <a:pt x="326" y="165"/>
                    <a:pt x="326" y="165"/>
                  </a:cubicBezTo>
                  <a:cubicBezTo>
                    <a:pt x="327" y="165"/>
                    <a:pt x="327" y="165"/>
                    <a:pt x="327" y="165"/>
                  </a:cubicBezTo>
                  <a:cubicBezTo>
                    <a:pt x="328" y="165"/>
                    <a:pt x="328" y="165"/>
                    <a:pt x="328" y="165"/>
                  </a:cubicBezTo>
                  <a:cubicBezTo>
                    <a:pt x="329" y="165"/>
                    <a:pt x="329" y="164"/>
                    <a:pt x="329" y="164"/>
                  </a:cubicBezTo>
                  <a:cubicBezTo>
                    <a:pt x="329" y="162"/>
                    <a:pt x="329" y="162"/>
                    <a:pt x="330" y="162"/>
                  </a:cubicBezTo>
                  <a:cubicBezTo>
                    <a:pt x="332" y="163"/>
                    <a:pt x="329" y="164"/>
                    <a:pt x="331" y="164"/>
                  </a:cubicBezTo>
                  <a:cubicBezTo>
                    <a:pt x="332" y="164"/>
                    <a:pt x="333" y="164"/>
                    <a:pt x="333" y="164"/>
                  </a:cubicBezTo>
                  <a:cubicBezTo>
                    <a:pt x="335" y="164"/>
                    <a:pt x="336" y="164"/>
                    <a:pt x="336" y="163"/>
                  </a:cubicBezTo>
                  <a:cubicBezTo>
                    <a:pt x="338" y="161"/>
                    <a:pt x="340" y="160"/>
                    <a:pt x="342" y="161"/>
                  </a:cubicBezTo>
                  <a:cubicBezTo>
                    <a:pt x="344" y="163"/>
                    <a:pt x="347" y="162"/>
                    <a:pt x="349" y="162"/>
                  </a:cubicBezTo>
                  <a:cubicBezTo>
                    <a:pt x="351" y="162"/>
                    <a:pt x="349" y="161"/>
                    <a:pt x="349" y="161"/>
                  </a:cubicBezTo>
                  <a:cubicBezTo>
                    <a:pt x="349" y="160"/>
                    <a:pt x="349" y="159"/>
                    <a:pt x="349" y="159"/>
                  </a:cubicBezTo>
                  <a:cubicBezTo>
                    <a:pt x="352" y="159"/>
                    <a:pt x="355" y="157"/>
                    <a:pt x="358" y="159"/>
                  </a:cubicBezTo>
                  <a:cubicBezTo>
                    <a:pt x="359" y="160"/>
                    <a:pt x="360" y="158"/>
                    <a:pt x="361" y="158"/>
                  </a:cubicBezTo>
                  <a:cubicBezTo>
                    <a:pt x="361" y="159"/>
                    <a:pt x="360" y="159"/>
                    <a:pt x="361" y="160"/>
                  </a:cubicBezTo>
                  <a:cubicBezTo>
                    <a:pt x="361" y="160"/>
                    <a:pt x="361" y="161"/>
                    <a:pt x="361" y="161"/>
                  </a:cubicBezTo>
                  <a:cubicBezTo>
                    <a:pt x="362" y="160"/>
                    <a:pt x="365" y="161"/>
                    <a:pt x="366" y="159"/>
                  </a:cubicBezTo>
                  <a:cubicBezTo>
                    <a:pt x="366" y="158"/>
                    <a:pt x="367" y="157"/>
                    <a:pt x="368" y="157"/>
                  </a:cubicBezTo>
                  <a:cubicBezTo>
                    <a:pt x="369" y="157"/>
                    <a:pt x="370" y="157"/>
                    <a:pt x="371" y="157"/>
                  </a:cubicBezTo>
                  <a:cubicBezTo>
                    <a:pt x="372" y="158"/>
                    <a:pt x="373" y="155"/>
                    <a:pt x="373" y="157"/>
                  </a:cubicBezTo>
                  <a:cubicBezTo>
                    <a:pt x="373" y="159"/>
                    <a:pt x="372" y="158"/>
                    <a:pt x="371" y="158"/>
                  </a:cubicBezTo>
                  <a:cubicBezTo>
                    <a:pt x="370" y="158"/>
                    <a:pt x="369" y="159"/>
                    <a:pt x="368" y="159"/>
                  </a:cubicBezTo>
                  <a:cubicBezTo>
                    <a:pt x="368" y="159"/>
                    <a:pt x="368" y="159"/>
                    <a:pt x="367" y="160"/>
                  </a:cubicBezTo>
                  <a:cubicBezTo>
                    <a:pt x="368" y="160"/>
                    <a:pt x="368" y="160"/>
                    <a:pt x="369" y="160"/>
                  </a:cubicBezTo>
                  <a:cubicBezTo>
                    <a:pt x="369" y="162"/>
                    <a:pt x="371" y="162"/>
                    <a:pt x="373" y="162"/>
                  </a:cubicBezTo>
                  <a:cubicBezTo>
                    <a:pt x="373" y="162"/>
                    <a:pt x="374" y="162"/>
                    <a:pt x="374" y="162"/>
                  </a:cubicBezTo>
                  <a:cubicBezTo>
                    <a:pt x="376" y="160"/>
                    <a:pt x="379" y="162"/>
                    <a:pt x="380" y="160"/>
                  </a:cubicBezTo>
                  <a:cubicBezTo>
                    <a:pt x="382" y="160"/>
                    <a:pt x="381" y="159"/>
                    <a:pt x="381" y="159"/>
                  </a:cubicBezTo>
                  <a:cubicBezTo>
                    <a:pt x="380" y="158"/>
                    <a:pt x="380" y="156"/>
                    <a:pt x="382" y="156"/>
                  </a:cubicBezTo>
                  <a:cubicBezTo>
                    <a:pt x="383" y="156"/>
                    <a:pt x="385" y="156"/>
                    <a:pt x="387" y="155"/>
                  </a:cubicBezTo>
                  <a:cubicBezTo>
                    <a:pt x="391" y="155"/>
                    <a:pt x="395" y="154"/>
                    <a:pt x="399" y="154"/>
                  </a:cubicBezTo>
                  <a:cubicBezTo>
                    <a:pt x="400" y="154"/>
                    <a:pt x="401" y="155"/>
                    <a:pt x="402" y="153"/>
                  </a:cubicBezTo>
                  <a:cubicBezTo>
                    <a:pt x="403" y="153"/>
                    <a:pt x="404" y="153"/>
                    <a:pt x="405" y="153"/>
                  </a:cubicBezTo>
                  <a:cubicBezTo>
                    <a:pt x="406" y="153"/>
                    <a:pt x="407" y="154"/>
                    <a:pt x="407" y="155"/>
                  </a:cubicBezTo>
                  <a:cubicBezTo>
                    <a:pt x="408" y="157"/>
                    <a:pt x="409" y="157"/>
                    <a:pt x="411" y="157"/>
                  </a:cubicBezTo>
                  <a:cubicBezTo>
                    <a:pt x="412" y="157"/>
                    <a:pt x="412" y="158"/>
                    <a:pt x="413" y="158"/>
                  </a:cubicBezTo>
                  <a:cubicBezTo>
                    <a:pt x="413" y="158"/>
                    <a:pt x="413" y="158"/>
                    <a:pt x="413" y="158"/>
                  </a:cubicBezTo>
                  <a:cubicBezTo>
                    <a:pt x="413" y="159"/>
                    <a:pt x="413" y="159"/>
                    <a:pt x="413" y="159"/>
                  </a:cubicBezTo>
                  <a:cubicBezTo>
                    <a:pt x="412" y="159"/>
                    <a:pt x="410" y="160"/>
                    <a:pt x="409" y="158"/>
                  </a:cubicBezTo>
                  <a:cubicBezTo>
                    <a:pt x="409" y="158"/>
                    <a:pt x="408" y="159"/>
                    <a:pt x="407" y="159"/>
                  </a:cubicBezTo>
                  <a:cubicBezTo>
                    <a:pt x="407" y="159"/>
                    <a:pt x="407" y="159"/>
                    <a:pt x="407" y="160"/>
                  </a:cubicBezTo>
                  <a:cubicBezTo>
                    <a:pt x="407" y="160"/>
                    <a:pt x="407" y="160"/>
                    <a:pt x="407" y="160"/>
                  </a:cubicBezTo>
                  <a:cubicBezTo>
                    <a:pt x="410" y="160"/>
                    <a:pt x="412" y="160"/>
                    <a:pt x="414" y="160"/>
                  </a:cubicBezTo>
                  <a:cubicBezTo>
                    <a:pt x="415" y="160"/>
                    <a:pt x="417" y="160"/>
                    <a:pt x="415" y="157"/>
                  </a:cubicBezTo>
                  <a:cubicBezTo>
                    <a:pt x="415" y="156"/>
                    <a:pt x="416" y="156"/>
                    <a:pt x="417" y="156"/>
                  </a:cubicBezTo>
                  <a:cubicBezTo>
                    <a:pt x="419" y="157"/>
                    <a:pt x="421" y="158"/>
                    <a:pt x="424" y="156"/>
                  </a:cubicBezTo>
                  <a:cubicBezTo>
                    <a:pt x="425" y="158"/>
                    <a:pt x="425" y="156"/>
                    <a:pt x="426" y="156"/>
                  </a:cubicBezTo>
                  <a:cubicBezTo>
                    <a:pt x="426" y="155"/>
                    <a:pt x="426" y="155"/>
                    <a:pt x="426" y="154"/>
                  </a:cubicBezTo>
                  <a:cubicBezTo>
                    <a:pt x="426" y="155"/>
                    <a:pt x="427" y="155"/>
                    <a:pt x="427" y="156"/>
                  </a:cubicBezTo>
                  <a:cubicBezTo>
                    <a:pt x="427" y="157"/>
                    <a:pt x="428" y="156"/>
                    <a:pt x="429" y="156"/>
                  </a:cubicBezTo>
                  <a:cubicBezTo>
                    <a:pt x="430" y="155"/>
                    <a:pt x="431" y="155"/>
                    <a:pt x="432" y="156"/>
                  </a:cubicBezTo>
                  <a:cubicBezTo>
                    <a:pt x="432" y="156"/>
                    <a:pt x="432" y="156"/>
                    <a:pt x="433" y="156"/>
                  </a:cubicBezTo>
                  <a:cubicBezTo>
                    <a:pt x="434" y="155"/>
                    <a:pt x="435" y="155"/>
                    <a:pt x="436" y="155"/>
                  </a:cubicBezTo>
                  <a:cubicBezTo>
                    <a:pt x="436" y="155"/>
                    <a:pt x="437" y="155"/>
                    <a:pt x="438" y="155"/>
                  </a:cubicBezTo>
                  <a:cubicBezTo>
                    <a:pt x="438" y="155"/>
                    <a:pt x="439" y="155"/>
                    <a:pt x="439" y="155"/>
                  </a:cubicBezTo>
                  <a:cubicBezTo>
                    <a:pt x="440" y="154"/>
                    <a:pt x="440" y="154"/>
                    <a:pt x="440" y="154"/>
                  </a:cubicBezTo>
                  <a:cubicBezTo>
                    <a:pt x="440" y="154"/>
                    <a:pt x="439" y="153"/>
                    <a:pt x="439" y="153"/>
                  </a:cubicBezTo>
                  <a:cubicBezTo>
                    <a:pt x="439" y="153"/>
                    <a:pt x="438" y="153"/>
                    <a:pt x="438" y="153"/>
                  </a:cubicBezTo>
                  <a:cubicBezTo>
                    <a:pt x="438" y="153"/>
                    <a:pt x="437" y="153"/>
                    <a:pt x="437" y="152"/>
                  </a:cubicBezTo>
                  <a:cubicBezTo>
                    <a:pt x="437" y="152"/>
                    <a:pt x="438" y="152"/>
                    <a:pt x="438" y="152"/>
                  </a:cubicBezTo>
                  <a:cubicBezTo>
                    <a:pt x="440" y="152"/>
                    <a:pt x="442" y="152"/>
                    <a:pt x="445" y="152"/>
                  </a:cubicBezTo>
                  <a:cubicBezTo>
                    <a:pt x="445" y="152"/>
                    <a:pt x="445" y="152"/>
                    <a:pt x="445" y="152"/>
                  </a:cubicBezTo>
                  <a:cubicBezTo>
                    <a:pt x="445" y="152"/>
                    <a:pt x="445" y="152"/>
                    <a:pt x="444" y="152"/>
                  </a:cubicBezTo>
                  <a:cubicBezTo>
                    <a:pt x="444" y="153"/>
                    <a:pt x="444" y="153"/>
                    <a:pt x="443" y="153"/>
                  </a:cubicBezTo>
                  <a:cubicBezTo>
                    <a:pt x="444" y="153"/>
                    <a:pt x="445" y="154"/>
                    <a:pt x="445" y="154"/>
                  </a:cubicBezTo>
                  <a:cubicBezTo>
                    <a:pt x="447" y="152"/>
                    <a:pt x="450" y="154"/>
                    <a:pt x="452" y="153"/>
                  </a:cubicBezTo>
                  <a:cubicBezTo>
                    <a:pt x="453" y="152"/>
                    <a:pt x="455" y="152"/>
                    <a:pt x="456" y="153"/>
                  </a:cubicBezTo>
                  <a:cubicBezTo>
                    <a:pt x="457" y="153"/>
                    <a:pt x="454" y="154"/>
                    <a:pt x="456" y="154"/>
                  </a:cubicBezTo>
                  <a:cubicBezTo>
                    <a:pt x="457" y="154"/>
                    <a:pt x="458" y="154"/>
                    <a:pt x="459" y="154"/>
                  </a:cubicBezTo>
                  <a:cubicBezTo>
                    <a:pt x="460" y="154"/>
                    <a:pt x="461" y="154"/>
                    <a:pt x="462" y="154"/>
                  </a:cubicBezTo>
                  <a:cubicBezTo>
                    <a:pt x="462" y="154"/>
                    <a:pt x="462" y="155"/>
                    <a:pt x="462" y="155"/>
                  </a:cubicBezTo>
                  <a:cubicBezTo>
                    <a:pt x="462" y="155"/>
                    <a:pt x="462" y="156"/>
                    <a:pt x="462" y="156"/>
                  </a:cubicBezTo>
                  <a:cubicBezTo>
                    <a:pt x="461" y="157"/>
                    <a:pt x="460" y="157"/>
                    <a:pt x="459" y="158"/>
                  </a:cubicBezTo>
                  <a:cubicBezTo>
                    <a:pt x="460" y="158"/>
                    <a:pt x="461" y="158"/>
                    <a:pt x="462" y="158"/>
                  </a:cubicBezTo>
                  <a:cubicBezTo>
                    <a:pt x="463" y="158"/>
                    <a:pt x="463" y="158"/>
                    <a:pt x="463" y="159"/>
                  </a:cubicBezTo>
                  <a:cubicBezTo>
                    <a:pt x="463" y="159"/>
                    <a:pt x="463" y="159"/>
                    <a:pt x="462" y="159"/>
                  </a:cubicBezTo>
                  <a:cubicBezTo>
                    <a:pt x="462" y="159"/>
                    <a:pt x="462" y="159"/>
                    <a:pt x="462" y="159"/>
                  </a:cubicBezTo>
                  <a:cubicBezTo>
                    <a:pt x="461" y="160"/>
                    <a:pt x="460" y="160"/>
                    <a:pt x="459" y="161"/>
                  </a:cubicBezTo>
                  <a:cubicBezTo>
                    <a:pt x="460" y="161"/>
                    <a:pt x="461" y="162"/>
                    <a:pt x="462" y="162"/>
                  </a:cubicBezTo>
                  <a:cubicBezTo>
                    <a:pt x="462" y="162"/>
                    <a:pt x="462" y="162"/>
                    <a:pt x="462" y="162"/>
                  </a:cubicBezTo>
                  <a:cubicBezTo>
                    <a:pt x="463" y="162"/>
                    <a:pt x="463" y="162"/>
                    <a:pt x="463" y="163"/>
                  </a:cubicBezTo>
                  <a:cubicBezTo>
                    <a:pt x="463" y="163"/>
                    <a:pt x="463" y="163"/>
                    <a:pt x="462" y="163"/>
                  </a:cubicBezTo>
                  <a:cubicBezTo>
                    <a:pt x="459" y="163"/>
                    <a:pt x="456" y="165"/>
                    <a:pt x="452" y="164"/>
                  </a:cubicBezTo>
                  <a:cubicBezTo>
                    <a:pt x="452" y="164"/>
                    <a:pt x="451" y="164"/>
                    <a:pt x="451" y="164"/>
                  </a:cubicBezTo>
                  <a:cubicBezTo>
                    <a:pt x="450" y="165"/>
                    <a:pt x="450" y="166"/>
                    <a:pt x="449" y="164"/>
                  </a:cubicBezTo>
                  <a:cubicBezTo>
                    <a:pt x="449" y="163"/>
                    <a:pt x="447" y="163"/>
                    <a:pt x="449" y="162"/>
                  </a:cubicBezTo>
                  <a:cubicBezTo>
                    <a:pt x="449" y="161"/>
                    <a:pt x="448" y="161"/>
                    <a:pt x="447" y="161"/>
                  </a:cubicBezTo>
                  <a:cubicBezTo>
                    <a:pt x="446" y="161"/>
                    <a:pt x="446" y="161"/>
                    <a:pt x="446" y="162"/>
                  </a:cubicBezTo>
                  <a:cubicBezTo>
                    <a:pt x="446" y="162"/>
                    <a:pt x="446" y="163"/>
                    <a:pt x="446" y="163"/>
                  </a:cubicBezTo>
                  <a:cubicBezTo>
                    <a:pt x="446" y="163"/>
                    <a:pt x="445" y="163"/>
                    <a:pt x="445" y="163"/>
                  </a:cubicBezTo>
                  <a:cubicBezTo>
                    <a:pt x="445" y="161"/>
                    <a:pt x="444" y="160"/>
                    <a:pt x="443" y="162"/>
                  </a:cubicBezTo>
                  <a:cubicBezTo>
                    <a:pt x="442" y="162"/>
                    <a:pt x="442" y="162"/>
                    <a:pt x="441" y="162"/>
                  </a:cubicBezTo>
                  <a:cubicBezTo>
                    <a:pt x="438" y="162"/>
                    <a:pt x="435" y="163"/>
                    <a:pt x="432" y="163"/>
                  </a:cubicBezTo>
                  <a:cubicBezTo>
                    <a:pt x="432" y="163"/>
                    <a:pt x="432" y="164"/>
                    <a:pt x="432" y="164"/>
                  </a:cubicBezTo>
                  <a:cubicBezTo>
                    <a:pt x="432" y="164"/>
                    <a:pt x="432" y="165"/>
                    <a:pt x="432" y="165"/>
                  </a:cubicBezTo>
                  <a:cubicBezTo>
                    <a:pt x="433" y="165"/>
                    <a:pt x="434" y="165"/>
                    <a:pt x="435" y="165"/>
                  </a:cubicBezTo>
                  <a:cubicBezTo>
                    <a:pt x="439" y="163"/>
                    <a:pt x="443" y="164"/>
                    <a:pt x="446" y="164"/>
                  </a:cubicBezTo>
                  <a:cubicBezTo>
                    <a:pt x="448" y="164"/>
                    <a:pt x="448" y="164"/>
                    <a:pt x="448" y="166"/>
                  </a:cubicBezTo>
                  <a:cubicBezTo>
                    <a:pt x="448" y="167"/>
                    <a:pt x="449" y="167"/>
                    <a:pt x="450" y="166"/>
                  </a:cubicBezTo>
                  <a:cubicBezTo>
                    <a:pt x="451" y="165"/>
                    <a:pt x="452" y="166"/>
                    <a:pt x="453" y="166"/>
                  </a:cubicBezTo>
                  <a:cubicBezTo>
                    <a:pt x="454" y="166"/>
                    <a:pt x="455" y="167"/>
                    <a:pt x="456" y="167"/>
                  </a:cubicBezTo>
                  <a:cubicBezTo>
                    <a:pt x="456" y="167"/>
                    <a:pt x="456" y="166"/>
                    <a:pt x="457" y="165"/>
                  </a:cubicBezTo>
                  <a:cubicBezTo>
                    <a:pt x="457" y="165"/>
                    <a:pt x="457" y="165"/>
                    <a:pt x="457" y="165"/>
                  </a:cubicBezTo>
                  <a:cubicBezTo>
                    <a:pt x="458" y="166"/>
                    <a:pt x="458" y="166"/>
                    <a:pt x="458" y="166"/>
                  </a:cubicBezTo>
                  <a:cubicBezTo>
                    <a:pt x="459" y="167"/>
                    <a:pt x="460" y="166"/>
                    <a:pt x="460" y="166"/>
                  </a:cubicBezTo>
                  <a:cubicBezTo>
                    <a:pt x="462" y="166"/>
                    <a:pt x="463" y="168"/>
                    <a:pt x="463" y="170"/>
                  </a:cubicBezTo>
                  <a:cubicBezTo>
                    <a:pt x="463" y="170"/>
                    <a:pt x="462" y="171"/>
                    <a:pt x="462" y="171"/>
                  </a:cubicBezTo>
                  <a:cubicBezTo>
                    <a:pt x="461" y="172"/>
                    <a:pt x="460" y="172"/>
                    <a:pt x="460" y="172"/>
                  </a:cubicBezTo>
                  <a:cubicBezTo>
                    <a:pt x="458" y="171"/>
                    <a:pt x="459" y="174"/>
                    <a:pt x="458" y="174"/>
                  </a:cubicBezTo>
                  <a:cubicBezTo>
                    <a:pt x="458" y="174"/>
                    <a:pt x="459" y="174"/>
                    <a:pt x="460" y="174"/>
                  </a:cubicBezTo>
                  <a:cubicBezTo>
                    <a:pt x="462" y="175"/>
                    <a:pt x="465" y="174"/>
                    <a:pt x="467" y="173"/>
                  </a:cubicBezTo>
                  <a:cubicBezTo>
                    <a:pt x="468" y="172"/>
                    <a:pt x="470" y="171"/>
                    <a:pt x="472" y="172"/>
                  </a:cubicBezTo>
                  <a:cubicBezTo>
                    <a:pt x="472" y="172"/>
                    <a:pt x="473" y="172"/>
                    <a:pt x="474" y="172"/>
                  </a:cubicBezTo>
                  <a:cubicBezTo>
                    <a:pt x="475" y="171"/>
                    <a:pt x="478" y="173"/>
                    <a:pt x="479" y="170"/>
                  </a:cubicBezTo>
                  <a:cubicBezTo>
                    <a:pt x="477" y="169"/>
                    <a:pt x="475" y="170"/>
                    <a:pt x="473" y="170"/>
                  </a:cubicBezTo>
                  <a:cubicBezTo>
                    <a:pt x="472" y="170"/>
                    <a:pt x="470" y="169"/>
                    <a:pt x="469" y="171"/>
                  </a:cubicBezTo>
                  <a:cubicBezTo>
                    <a:pt x="469" y="171"/>
                    <a:pt x="469" y="170"/>
                    <a:pt x="468" y="170"/>
                  </a:cubicBezTo>
                  <a:cubicBezTo>
                    <a:pt x="468" y="170"/>
                    <a:pt x="468" y="169"/>
                    <a:pt x="469" y="169"/>
                  </a:cubicBezTo>
                  <a:cubicBezTo>
                    <a:pt x="470" y="168"/>
                    <a:pt x="471" y="169"/>
                    <a:pt x="471" y="167"/>
                  </a:cubicBezTo>
                  <a:cubicBezTo>
                    <a:pt x="470" y="166"/>
                    <a:pt x="469" y="165"/>
                    <a:pt x="467" y="166"/>
                  </a:cubicBezTo>
                  <a:cubicBezTo>
                    <a:pt x="466" y="167"/>
                    <a:pt x="465" y="167"/>
                    <a:pt x="464" y="167"/>
                  </a:cubicBezTo>
                  <a:cubicBezTo>
                    <a:pt x="464" y="167"/>
                    <a:pt x="464" y="167"/>
                    <a:pt x="463" y="166"/>
                  </a:cubicBezTo>
                  <a:cubicBezTo>
                    <a:pt x="464" y="166"/>
                    <a:pt x="464" y="166"/>
                    <a:pt x="464" y="166"/>
                  </a:cubicBezTo>
                  <a:cubicBezTo>
                    <a:pt x="465" y="165"/>
                    <a:pt x="465" y="165"/>
                    <a:pt x="466" y="165"/>
                  </a:cubicBezTo>
                  <a:cubicBezTo>
                    <a:pt x="468" y="165"/>
                    <a:pt x="471" y="164"/>
                    <a:pt x="473" y="164"/>
                  </a:cubicBezTo>
                  <a:cubicBezTo>
                    <a:pt x="473" y="164"/>
                    <a:pt x="474" y="164"/>
                    <a:pt x="474" y="163"/>
                  </a:cubicBezTo>
                  <a:cubicBezTo>
                    <a:pt x="474" y="163"/>
                    <a:pt x="473" y="163"/>
                    <a:pt x="473" y="163"/>
                  </a:cubicBezTo>
                  <a:cubicBezTo>
                    <a:pt x="472" y="161"/>
                    <a:pt x="471" y="162"/>
                    <a:pt x="470" y="162"/>
                  </a:cubicBezTo>
                  <a:cubicBezTo>
                    <a:pt x="470" y="162"/>
                    <a:pt x="469" y="161"/>
                    <a:pt x="470" y="161"/>
                  </a:cubicBezTo>
                  <a:cubicBezTo>
                    <a:pt x="470" y="161"/>
                    <a:pt x="470" y="161"/>
                    <a:pt x="471" y="160"/>
                  </a:cubicBezTo>
                  <a:cubicBezTo>
                    <a:pt x="470" y="160"/>
                    <a:pt x="470" y="160"/>
                    <a:pt x="470" y="160"/>
                  </a:cubicBezTo>
                  <a:cubicBezTo>
                    <a:pt x="468" y="160"/>
                    <a:pt x="467" y="160"/>
                    <a:pt x="467" y="159"/>
                  </a:cubicBezTo>
                  <a:cubicBezTo>
                    <a:pt x="466" y="159"/>
                    <a:pt x="466" y="158"/>
                    <a:pt x="465" y="158"/>
                  </a:cubicBezTo>
                  <a:cubicBezTo>
                    <a:pt x="466" y="158"/>
                    <a:pt x="467" y="157"/>
                    <a:pt x="467" y="157"/>
                  </a:cubicBezTo>
                  <a:cubicBezTo>
                    <a:pt x="470" y="157"/>
                    <a:pt x="473" y="157"/>
                    <a:pt x="476" y="156"/>
                  </a:cubicBezTo>
                  <a:cubicBezTo>
                    <a:pt x="476" y="156"/>
                    <a:pt x="477" y="155"/>
                    <a:pt x="477" y="155"/>
                  </a:cubicBezTo>
                  <a:cubicBezTo>
                    <a:pt x="477" y="155"/>
                    <a:pt x="476" y="154"/>
                    <a:pt x="476" y="154"/>
                  </a:cubicBezTo>
                  <a:cubicBezTo>
                    <a:pt x="475" y="154"/>
                    <a:pt x="473" y="154"/>
                    <a:pt x="472" y="154"/>
                  </a:cubicBezTo>
                  <a:cubicBezTo>
                    <a:pt x="471" y="154"/>
                    <a:pt x="470" y="154"/>
                    <a:pt x="469" y="153"/>
                  </a:cubicBezTo>
                  <a:cubicBezTo>
                    <a:pt x="469" y="153"/>
                    <a:pt x="469" y="152"/>
                    <a:pt x="468" y="152"/>
                  </a:cubicBezTo>
                  <a:cubicBezTo>
                    <a:pt x="467" y="152"/>
                    <a:pt x="466" y="152"/>
                    <a:pt x="465" y="152"/>
                  </a:cubicBezTo>
                  <a:cubicBezTo>
                    <a:pt x="466" y="151"/>
                    <a:pt x="466" y="151"/>
                    <a:pt x="466" y="150"/>
                  </a:cubicBezTo>
                  <a:cubicBezTo>
                    <a:pt x="466" y="149"/>
                    <a:pt x="466" y="149"/>
                    <a:pt x="465" y="149"/>
                  </a:cubicBezTo>
                  <a:cubicBezTo>
                    <a:pt x="462" y="147"/>
                    <a:pt x="459" y="147"/>
                    <a:pt x="455" y="148"/>
                  </a:cubicBezTo>
                  <a:cubicBezTo>
                    <a:pt x="454" y="149"/>
                    <a:pt x="453" y="147"/>
                    <a:pt x="453" y="148"/>
                  </a:cubicBezTo>
                  <a:cubicBezTo>
                    <a:pt x="450" y="150"/>
                    <a:pt x="447" y="147"/>
                    <a:pt x="444" y="149"/>
                  </a:cubicBezTo>
                  <a:cubicBezTo>
                    <a:pt x="442" y="150"/>
                    <a:pt x="441" y="149"/>
                    <a:pt x="439" y="150"/>
                  </a:cubicBezTo>
                  <a:cubicBezTo>
                    <a:pt x="438" y="150"/>
                    <a:pt x="436" y="149"/>
                    <a:pt x="436" y="151"/>
                  </a:cubicBezTo>
                  <a:cubicBezTo>
                    <a:pt x="436" y="151"/>
                    <a:pt x="435" y="151"/>
                    <a:pt x="435" y="151"/>
                  </a:cubicBezTo>
                  <a:cubicBezTo>
                    <a:pt x="434" y="151"/>
                    <a:pt x="433" y="151"/>
                    <a:pt x="432" y="151"/>
                  </a:cubicBezTo>
                  <a:cubicBezTo>
                    <a:pt x="431" y="150"/>
                    <a:pt x="430" y="151"/>
                    <a:pt x="432" y="152"/>
                  </a:cubicBezTo>
                  <a:cubicBezTo>
                    <a:pt x="431" y="152"/>
                    <a:pt x="430" y="152"/>
                    <a:pt x="430" y="153"/>
                  </a:cubicBezTo>
                  <a:cubicBezTo>
                    <a:pt x="428" y="154"/>
                    <a:pt x="426" y="153"/>
                    <a:pt x="423" y="153"/>
                  </a:cubicBezTo>
                  <a:cubicBezTo>
                    <a:pt x="423" y="151"/>
                    <a:pt x="421" y="151"/>
                    <a:pt x="420" y="151"/>
                  </a:cubicBezTo>
                  <a:cubicBezTo>
                    <a:pt x="418" y="152"/>
                    <a:pt x="417" y="152"/>
                    <a:pt x="416" y="152"/>
                  </a:cubicBezTo>
                  <a:cubicBezTo>
                    <a:pt x="413" y="153"/>
                    <a:pt x="411" y="152"/>
                    <a:pt x="408" y="152"/>
                  </a:cubicBezTo>
                  <a:cubicBezTo>
                    <a:pt x="408" y="152"/>
                    <a:pt x="408" y="152"/>
                    <a:pt x="408" y="152"/>
                  </a:cubicBezTo>
                  <a:cubicBezTo>
                    <a:pt x="408" y="152"/>
                    <a:pt x="408" y="151"/>
                    <a:pt x="408" y="151"/>
                  </a:cubicBezTo>
                  <a:cubicBezTo>
                    <a:pt x="410" y="151"/>
                    <a:pt x="412" y="151"/>
                    <a:pt x="413" y="151"/>
                  </a:cubicBezTo>
                  <a:cubicBezTo>
                    <a:pt x="418" y="151"/>
                    <a:pt x="422" y="150"/>
                    <a:pt x="427" y="149"/>
                  </a:cubicBezTo>
                  <a:cubicBezTo>
                    <a:pt x="429" y="148"/>
                    <a:pt x="432" y="149"/>
                    <a:pt x="435" y="149"/>
                  </a:cubicBezTo>
                  <a:cubicBezTo>
                    <a:pt x="435" y="149"/>
                    <a:pt x="436" y="149"/>
                    <a:pt x="436" y="148"/>
                  </a:cubicBezTo>
                  <a:cubicBezTo>
                    <a:pt x="438" y="148"/>
                    <a:pt x="441" y="148"/>
                    <a:pt x="443" y="148"/>
                  </a:cubicBezTo>
                  <a:cubicBezTo>
                    <a:pt x="443" y="148"/>
                    <a:pt x="444" y="147"/>
                    <a:pt x="445" y="147"/>
                  </a:cubicBezTo>
                  <a:cubicBezTo>
                    <a:pt x="444" y="146"/>
                    <a:pt x="443" y="147"/>
                    <a:pt x="443" y="147"/>
                  </a:cubicBezTo>
                  <a:cubicBezTo>
                    <a:pt x="442" y="147"/>
                    <a:pt x="442" y="147"/>
                    <a:pt x="442" y="147"/>
                  </a:cubicBezTo>
                  <a:cubicBezTo>
                    <a:pt x="441" y="146"/>
                    <a:pt x="439" y="147"/>
                    <a:pt x="439" y="146"/>
                  </a:cubicBezTo>
                  <a:cubicBezTo>
                    <a:pt x="439" y="144"/>
                    <a:pt x="441" y="145"/>
                    <a:pt x="442" y="145"/>
                  </a:cubicBezTo>
                  <a:cubicBezTo>
                    <a:pt x="443" y="145"/>
                    <a:pt x="445" y="145"/>
                    <a:pt x="446" y="145"/>
                  </a:cubicBezTo>
                  <a:cubicBezTo>
                    <a:pt x="446" y="145"/>
                    <a:pt x="447" y="144"/>
                    <a:pt x="447" y="144"/>
                  </a:cubicBezTo>
                  <a:cubicBezTo>
                    <a:pt x="447" y="143"/>
                    <a:pt x="446" y="143"/>
                    <a:pt x="446" y="143"/>
                  </a:cubicBezTo>
                  <a:cubicBezTo>
                    <a:pt x="443" y="143"/>
                    <a:pt x="440" y="143"/>
                    <a:pt x="437" y="143"/>
                  </a:cubicBezTo>
                  <a:cubicBezTo>
                    <a:pt x="436" y="143"/>
                    <a:pt x="434" y="142"/>
                    <a:pt x="434" y="144"/>
                  </a:cubicBezTo>
                  <a:cubicBezTo>
                    <a:pt x="434" y="145"/>
                    <a:pt x="433" y="145"/>
                    <a:pt x="433" y="145"/>
                  </a:cubicBezTo>
                  <a:cubicBezTo>
                    <a:pt x="431" y="145"/>
                    <a:pt x="429" y="144"/>
                    <a:pt x="430" y="147"/>
                  </a:cubicBezTo>
                  <a:cubicBezTo>
                    <a:pt x="430" y="147"/>
                    <a:pt x="429" y="148"/>
                    <a:pt x="429" y="148"/>
                  </a:cubicBezTo>
                  <a:cubicBezTo>
                    <a:pt x="428" y="148"/>
                    <a:pt x="427" y="148"/>
                    <a:pt x="426" y="148"/>
                  </a:cubicBezTo>
                  <a:cubicBezTo>
                    <a:pt x="425" y="147"/>
                    <a:pt x="424" y="147"/>
                    <a:pt x="423" y="148"/>
                  </a:cubicBezTo>
                  <a:cubicBezTo>
                    <a:pt x="423" y="148"/>
                    <a:pt x="422" y="148"/>
                    <a:pt x="421" y="148"/>
                  </a:cubicBezTo>
                  <a:cubicBezTo>
                    <a:pt x="421" y="148"/>
                    <a:pt x="422" y="148"/>
                    <a:pt x="422" y="147"/>
                  </a:cubicBezTo>
                  <a:cubicBezTo>
                    <a:pt x="422" y="147"/>
                    <a:pt x="421" y="147"/>
                    <a:pt x="421" y="147"/>
                  </a:cubicBezTo>
                  <a:cubicBezTo>
                    <a:pt x="419" y="147"/>
                    <a:pt x="417" y="146"/>
                    <a:pt x="415" y="147"/>
                  </a:cubicBezTo>
                  <a:cubicBezTo>
                    <a:pt x="414" y="148"/>
                    <a:pt x="412" y="148"/>
                    <a:pt x="411" y="148"/>
                  </a:cubicBezTo>
                  <a:cubicBezTo>
                    <a:pt x="410" y="148"/>
                    <a:pt x="409" y="148"/>
                    <a:pt x="409" y="149"/>
                  </a:cubicBezTo>
                  <a:cubicBezTo>
                    <a:pt x="409" y="149"/>
                    <a:pt x="408" y="149"/>
                    <a:pt x="408" y="149"/>
                  </a:cubicBezTo>
                  <a:cubicBezTo>
                    <a:pt x="407" y="146"/>
                    <a:pt x="404" y="147"/>
                    <a:pt x="402" y="148"/>
                  </a:cubicBezTo>
                  <a:cubicBezTo>
                    <a:pt x="402" y="148"/>
                    <a:pt x="402" y="148"/>
                    <a:pt x="401" y="148"/>
                  </a:cubicBezTo>
                  <a:cubicBezTo>
                    <a:pt x="401" y="147"/>
                    <a:pt x="401" y="147"/>
                    <a:pt x="400" y="147"/>
                  </a:cubicBezTo>
                  <a:cubicBezTo>
                    <a:pt x="400" y="147"/>
                    <a:pt x="401" y="147"/>
                    <a:pt x="401" y="147"/>
                  </a:cubicBezTo>
                  <a:cubicBezTo>
                    <a:pt x="401" y="147"/>
                    <a:pt x="402" y="147"/>
                    <a:pt x="402" y="147"/>
                  </a:cubicBezTo>
                  <a:cubicBezTo>
                    <a:pt x="402" y="146"/>
                    <a:pt x="402" y="146"/>
                    <a:pt x="403" y="145"/>
                  </a:cubicBezTo>
                  <a:cubicBezTo>
                    <a:pt x="402" y="145"/>
                    <a:pt x="402" y="145"/>
                    <a:pt x="402" y="145"/>
                  </a:cubicBezTo>
                  <a:cubicBezTo>
                    <a:pt x="400" y="145"/>
                    <a:pt x="398" y="145"/>
                    <a:pt x="396" y="145"/>
                  </a:cubicBezTo>
                  <a:cubicBezTo>
                    <a:pt x="394" y="145"/>
                    <a:pt x="392" y="145"/>
                    <a:pt x="390" y="145"/>
                  </a:cubicBezTo>
                  <a:cubicBezTo>
                    <a:pt x="390" y="145"/>
                    <a:pt x="389" y="144"/>
                    <a:pt x="389" y="144"/>
                  </a:cubicBezTo>
                  <a:cubicBezTo>
                    <a:pt x="389" y="144"/>
                    <a:pt x="390" y="144"/>
                    <a:pt x="390" y="144"/>
                  </a:cubicBezTo>
                  <a:cubicBezTo>
                    <a:pt x="391" y="143"/>
                    <a:pt x="392" y="143"/>
                    <a:pt x="393" y="143"/>
                  </a:cubicBezTo>
                  <a:cubicBezTo>
                    <a:pt x="396" y="143"/>
                    <a:pt x="398" y="143"/>
                    <a:pt x="400" y="142"/>
                  </a:cubicBezTo>
                  <a:cubicBezTo>
                    <a:pt x="401" y="142"/>
                    <a:pt x="403" y="141"/>
                    <a:pt x="404" y="143"/>
                  </a:cubicBezTo>
                  <a:cubicBezTo>
                    <a:pt x="405" y="142"/>
                    <a:pt x="407" y="142"/>
                    <a:pt x="408" y="142"/>
                  </a:cubicBezTo>
                  <a:cubicBezTo>
                    <a:pt x="409" y="142"/>
                    <a:pt x="411" y="142"/>
                    <a:pt x="412" y="141"/>
                  </a:cubicBezTo>
                  <a:cubicBezTo>
                    <a:pt x="413" y="140"/>
                    <a:pt x="415" y="140"/>
                    <a:pt x="416" y="143"/>
                  </a:cubicBezTo>
                  <a:cubicBezTo>
                    <a:pt x="416" y="144"/>
                    <a:pt x="417" y="144"/>
                    <a:pt x="418" y="143"/>
                  </a:cubicBezTo>
                  <a:cubicBezTo>
                    <a:pt x="419" y="142"/>
                    <a:pt x="419" y="142"/>
                    <a:pt x="420" y="142"/>
                  </a:cubicBezTo>
                  <a:cubicBezTo>
                    <a:pt x="419" y="142"/>
                    <a:pt x="419" y="142"/>
                    <a:pt x="418" y="142"/>
                  </a:cubicBezTo>
                  <a:cubicBezTo>
                    <a:pt x="417" y="142"/>
                    <a:pt x="417" y="142"/>
                    <a:pt x="417" y="142"/>
                  </a:cubicBezTo>
                  <a:cubicBezTo>
                    <a:pt x="417" y="142"/>
                    <a:pt x="416" y="141"/>
                    <a:pt x="416" y="141"/>
                  </a:cubicBezTo>
                  <a:cubicBezTo>
                    <a:pt x="416" y="141"/>
                    <a:pt x="417" y="140"/>
                    <a:pt x="417" y="140"/>
                  </a:cubicBezTo>
                  <a:cubicBezTo>
                    <a:pt x="417" y="140"/>
                    <a:pt x="418" y="140"/>
                    <a:pt x="419" y="140"/>
                  </a:cubicBezTo>
                  <a:cubicBezTo>
                    <a:pt x="419" y="140"/>
                    <a:pt x="419" y="140"/>
                    <a:pt x="419" y="140"/>
                  </a:cubicBezTo>
                  <a:cubicBezTo>
                    <a:pt x="419" y="139"/>
                    <a:pt x="419" y="139"/>
                    <a:pt x="419" y="139"/>
                  </a:cubicBezTo>
                  <a:cubicBezTo>
                    <a:pt x="417" y="139"/>
                    <a:pt x="416" y="139"/>
                    <a:pt x="414" y="139"/>
                  </a:cubicBezTo>
                  <a:cubicBezTo>
                    <a:pt x="413" y="139"/>
                    <a:pt x="414" y="138"/>
                    <a:pt x="413" y="137"/>
                  </a:cubicBezTo>
                  <a:cubicBezTo>
                    <a:pt x="413" y="136"/>
                    <a:pt x="413" y="135"/>
                    <a:pt x="414" y="135"/>
                  </a:cubicBezTo>
                  <a:cubicBezTo>
                    <a:pt x="415" y="135"/>
                    <a:pt x="417" y="135"/>
                    <a:pt x="417" y="136"/>
                  </a:cubicBezTo>
                  <a:cubicBezTo>
                    <a:pt x="418" y="137"/>
                    <a:pt x="419" y="138"/>
                    <a:pt x="421" y="136"/>
                  </a:cubicBezTo>
                  <a:cubicBezTo>
                    <a:pt x="421" y="136"/>
                    <a:pt x="422" y="136"/>
                    <a:pt x="422" y="136"/>
                  </a:cubicBezTo>
                  <a:cubicBezTo>
                    <a:pt x="422" y="137"/>
                    <a:pt x="422" y="137"/>
                    <a:pt x="422" y="138"/>
                  </a:cubicBezTo>
                  <a:cubicBezTo>
                    <a:pt x="422" y="138"/>
                    <a:pt x="421" y="138"/>
                    <a:pt x="421" y="139"/>
                  </a:cubicBezTo>
                  <a:cubicBezTo>
                    <a:pt x="421" y="139"/>
                    <a:pt x="420" y="139"/>
                    <a:pt x="420" y="140"/>
                  </a:cubicBezTo>
                  <a:cubicBezTo>
                    <a:pt x="421" y="140"/>
                    <a:pt x="421" y="140"/>
                    <a:pt x="421" y="140"/>
                  </a:cubicBezTo>
                  <a:cubicBezTo>
                    <a:pt x="422" y="140"/>
                    <a:pt x="424" y="140"/>
                    <a:pt x="425" y="139"/>
                  </a:cubicBezTo>
                  <a:cubicBezTo>
                    <a:pt x="425" y="138"/>
                    <a:pt x="426" y="138"/>
                    <a:pt x="428" y="138"/>
                  </a:cubicBezTo>
                  <a:cubicBezTo>
                    <a:pt x="431" y="139"/>
                    <a:pt x="434" y="139"/>
                    <a:pt x="436" y="138"/>
                  </a:cubicBezTo>
                  <a:cubicBezTo>
                    <a:pt x="437" y="138"/>
                    <a:pt x="438" y="137"/>
                    <a:pt x="438" y="137"/>
                  </a:cubicBezTo>
                  <a:cubicBezTo>
                    <a:pt x="439" y="139"/>
                    <a:pt x="440" y="138"/>
                    <a:pt x="442" y="138"/>
                  </a:cubicBezTo>
                  <a:cubicBezTo>
                    <a:pt x="442" y="138"/>
                    <a:pt x="442" y="138"/>
                    <a:pt x="442" y="138"/>
                  </a:cubicBezTo>
                  <a:cubicBezTo>
                    <a:pt x="442" y="139"/>
                    <a:pt x="442" y="139"/>
                    <a:pt x="441" y="139"/>
                  </a:cubicBezTo>
                  <a:cubicBezTo>
                    <a:pt x="439" y="139"/>
                    <a:pt x="437" y="140"/>
                    <a:pt x="435" y="140"/>
                  </a:cubicBezTo>
                  <a:cubicBezTo>
                    <a:pt x="434" y="140"/>
                    <a:pt x="434" y="140"/>
                    <a:pt x="434" y="140"/>
                  </a:cubicBezTo>
                  <a:cubicBezTo>
                    <a:pt x="434" y="141"/>
                    <a:pt x="434" y="141"/>
                    <a:pt x="435" y="141"/>
                  </a:cubicBezTo>
                  <a:cubicBezTo>
                    <a:pt x="439" y="140"/>
                    <a:pt x="442" y="142"/>
                    <a:pt x="446" y="140"/>
                  </a:cubicBezTo>
                  <a:cubicBezTo>
                    <a:pt x="448" y="139"/>
                    <a:pt x="450" y="140"/>
                    <a:pt x="453" y="140"/>
                  </a:cubicBezTo>
                  <a:cubicBezTo>
                    <a:pt x="454" y="140"/>
                    <a:pt x="455" y="138"/>
                    <a:pt x="455" y="141"/>
                  </a:cubicBezTo>
                  <a:cubicBezTo>
                    <a:pt x="455" y="141"/>
                    <a:pt x="455" y="141"/>
                    <a:pt x="456" y="141"/>
                  </a:cubicBezTo>
                  <a:cubicBezTo>
                    <a:pt x="456" y="141"/>
                    <a:pt x="457" y="141"/>
                    <a:pt x="457" y="141"/>
                  </a:cubicBezTo>
                  <a:cubicBezTo>
                    <a:pt x="457" y="142"/>
                    <a:pt x="456" y="143"/>
                    <a:pt x="455" y="143"/>
                  </a:cubicBezTo>
                  <a:cubicBezTo>
                    <a:pt x="454" y="143"/>
                    <a:pt x="453" y="143"/>
                    <a:pt x="452" y="143"/>
                  </a:cubicBezTo>
                  <a:cubicBezTo>
                    <a:pt x="450" y="143"/>
                    <a:pt x="451" y="143"/>
                    <a:pt x="450" y="145"/>
                  </a:cubicBezTo>
                  <a:cubicBezTo>
                    <a:pt x="450" y="145"/>
                    <a:pt x="449" y="146"/>
                    <a:pt x="449" y="146"/>
                  </a:cubicBezTo>
                  <a:cubicBezTo>
                    <a:pt x="448" y="146"/>
                    <a:pt x="447" y="146"/>
                    <a:pt x="446" y="146"/>
                  </a:cubicBezTo>
                  <a:cubicBezTo>
                    <a:pt x="446" y="146"/>
                    <a:pt x="446" y="146"/>
                    <a:pt x="446" y="146"/>
                  </a:cubicBezTo>
                  <a:cubicBezTo>
                    <a:pt x="446" y="146"/>
                    <a:pt x="446" y="147"/>
                    <a:pt x="447" y="147"/>
                  </a:cubicBezTo>
                  <a:cubicBezTo>
                    <a:pt x="448" y="147"/>
                    <a:pt x="450" y="147"/>
                    <a:pt x="452" y="147"/>
                  </a:cubicBezTo>
                  <a:cubicBezTo>
                    <a:pt x="454" y="146"/>
                    <a:pt x="456" y="146"/>
                    <a:pt x="458" y="146"/>
                  </a:cubicBezTo>
                  <a:cubicBezTo>
                    <a:pt x="462" y="144"/>
                    <a:pt x="466" y="145"/>
                    <a:pt x="471" y="145"/>
                  </a:cubicBezTo>
                  <a:cubicBezTo>
                    <a:pt x="471" y="145"/>
                    <a:pt x="472" y="144"/>
                    <a:pt x="472" y="144"/>
                  </a:cubicBezTo>
                  <a:cubicBezTo>
                    <a:pt x="473" y="144"/>
                    <a:pt x="473" y="143"/>
                    <a:pt x="474" y="144"/>
                  </a:cubicBezTo>
                  <a:cubicBezTo>
                    <a:pt x="474" y="145"/>
                    <a:pt x="473" y="146"/>
                    <a:pt x="473" y="146"/>
                  </a:cubicBezTo>
                  <a:cubicBezTo>
                    <a:pt x="472" y="147"/>
                    <a:pt x="470" y="148"/>
                    <a:pt x="469" y="148"/>
                  </a:cubicBezTo>
                  <a:cubicBezTo>
                    <a:pt x="467" y="148"/>
                    <a:pt x="467" y="150"/>
                    <a:pt x="468" y="151"/>
                  </a:cubicBezTo>
                  <a:cubicBezTo>
                    <a:pt x="469" y="152"/>
                    <a:pt x="472" y="152"/>
                    <a:pt x="473" y="150"/>
                  </a:cubicBezTo>
                  <a:cubicBezTo>
                    <a:pt x="473" y="150"/>
                    <a:pt x="472" y="149"/>
                    <a:pt x="472" y="149"/>
                  </a:cubicBezTo>
                  <a:cubicBezTo>
                    <a:pt x="473" y="149"/>
                    <a:pt x="473" y="149"/>
                    <a:pt x="474" y="149"/>
                  </a:cubicBezTo>
                  <a:cubicBezTo>
                    <a:pt x="474" y="149"/>
                    <a:pt x="475" y="149"/>
                    <a:pt x="475" y="149"/>
                  </a:cubicBezTo>
                  <a:cubicBezTo>
                    <a:pt x="475" y="149"/>
                    <a:pt x="476" y="149"/>
                    <a:pt x="477" y="149"/>
                  </a:cubicBezTo>
                  <a:cubicBezTo>
                    <a:pt x="476" y="149"/>
                    <a:pt x="475" y="149"/>
                    <a:pt x="475" y="150"/>
                  </a:cubicBezTo>
                  <a:cubicBezTo>
                    <a:pt x="474" y="150"/>
                    <a:pt x="474" y="150"/>
                    <a:pt x="474" y="150"/>
                  </a:cubicBezTo>
                  <a:cubicBezTo>
                    <a:pt x="474" y="150"/>
                    <a:pt x="474" y="150"/>
                    <a:pt x="475" y="150"/>
                  </a:cubicBezTo>
                  <a:cubicBezTo>
                    <a:pt x="477" y="151"/>
                    <a:pt x="479" y="150"/>
                    <a:pt x="480" y="149"/>
                  </a:cubicBezTo>
                  <a:cubicBezTo>
                    <a:pt x="481" y="148"/>
                    <a:pt x="481" y="148"/>
                    <a:pt x="481" y="148"/>
                  </a:cubicBezTo>
                  <a:cubicBezTo>
                    <a:pt x="481" y="148"/>
                    <a:pt x="481" y="148"/>
                    <a:pt x="481" y="148"/>
                  </a:cubicBezTo>
                  <a:cubicBezTo>
                    <a:pt x="480" y="148"/>
                    <a:pt x="478" y="148"/>
                    <a:pt x="478" y="148"/>
                  </a:cubicBezTo>
                  <a:cubicBezTo>
                    <a:pt x="477" y="147"/>
                    <a:pt x="476" y="146"/>
                    <a:pt x="476" y="145"/>
                  </a:cubicBezTo>
                  <a:cubicBezTo>
                    <a:pt x="476" y="145"/>
                    <a:pt x="477" y="145"/>
                    <a:pt x="477" y="145"/>
                  </a:cubicBezTo>
                  <a:cubicBezTo>
                    <a:pt x="480" y="144"/>
                    <a:pt x="483" y="143"/>
                    <a:pt x="486" y="142"/>
                  </a:cubicBezTo>
                  <a:cubicBezTo>
                    <a:pt x="486" y="142"/>
                    <a:pt x="487" y="142"/>
                    <a:pt x="487" y="141"/>
                  </a:cubicBezTo>
                  <a:cubicBezTo>
                    <a:pt x="487" y="141"/>
                    <a:pt x="486" y="141"/>
                    <a:pt x="486" y="141"/>
                  </a:cubicBezTo>
                  <a:cubicBezTo>
                    <a:pt x="485" y="141"/>
                    <a:pt x="484" y="141"/>
                    <a:pt x="483" y="141"/>
                  </a:cubicBezTo>
                  <a:cubicBezTo>
                    <a:pt x="482" y="141"/>
                    <a:pt x="481" y="141"/>
                    <a:pt x="481" y="139"/>
                  </a:cubicBezTo>
                  <a:cubicBezTo>
                    <a:pt x="481" y="139"/>
                    <a:pt x="481" y="139"/>
                    <a:pt x="480" y="139"/>
                  </a:cubicBezTo>
                  <a:cubicBezTo>
                    <a:pt x="478" y="139"/>
                    <a:pt x="477" y="139"/>
                    <a:pt x="475" y="139"/>
                  </a:cubicBezTo>
                  <a:cubicBezTo>
                    <a:pt x="474" y="139"/>
                    <a:pt x="473" y="139"/>
                    <a:pt x="472" y="139"/>
                  </a:cubicBezTo>
                  <a:cubicBezTo>
                    <a:pt x="471" y="139"/>
                    <a:pt x="470" y="140"/>
                    <a:pt x="470" y="140"/>
                  </a:cubicBezTo>
                  <a:cubicBezTo>
                    <a:pt x="469" y="140"/>
                    <a:pt x="468" y="140"/>
                    <a:pt x="468" y="141"/>
                  </a:cubicBezTo>
                  <a:cubicBezTo>
                    <a:pt x="468" y="141"/>
                    <a:pt x="468" y="141"/>
                    <a:pt x="467" y="142"/>
                  </a:cubicBezTo>
                  <a:cubicBezTo>
                    <a:pt x="468" y="142"/>
                    <a:pt x="468" y="142"/>
                    <a:pt x="468" y="142"/>
                  </a:cubicBezTo>
                  <a:cubicBezTo>
                    <a:pt x="471" y="140"/>
                    <a:pt x="475" y="141"/>
                    <a:pt x="478" y="141"/>
                  </a:cubicBezTo>
                  <a:cubicBezTo>
                    <a:pt x="478" y="141"/>
                    <a:pt x="478" y="141"/>
                    <a:pt x="479" y="141"/>
                  </a:cubicBezTo>
                  <a:cubicBezTo>
                    <a:pt x="478" y="142"/>
                    <a:pt x="478" y="142"/>
                    <a:pt x="478" y="142"/>
                  </a:cubicBezTo>
                  <a:cubicBezTo>
                    <a:pt x="474" y="142"/>
                    <a:pt x="469" y="143"/>
                    <a:pt x="465" y="143"/>
                  </a:cubicBezTo>
                  <a:cubicBezTo>
                    <a:pt x="464" y="143"/>
                    <a:pt x="464" y="142"/>
                    <a:pt x="463" y="142"/>
                  </a:cubicBezTo>
                  <a:cubicBezTo>
                    <a:pt x="464" y="142"/>
                    <a:pt x="464" y="142"/>
                    <a:pt x="465" y="142"/>
                  </a:cubicBezTo>
                  <a:cubicBezTo>
                    <a:pt x="465" y="142"/>
                    <a:pt x="466" y="142"/>
                    <a:pt x="466" y="142"/>
                  </a:cubicBezTo>
                  <a:cubicBezTo>
                    <a:pt x="466" y="141"/>
                    <a:pt x="465" y="141"/>
                    <a:pt x="465" y="141"/>
                  </a:cubicBezTo>
                  <a:cubicBezTo>
                    <a:pt x="464" y="140"/>
                    <a:pt x="462" y="140"/>
                    <a:pt x="460" y="140"/>
                  </a:cubicBezTo>
                  <a:cubicBezTo>
                    <a:pt x="459" y="140"/>
                    <a:pt x="458" y="140"/>
                    <a:pt x="456" y="140"/>
                  </a:cubicBezTo>
                  <a:cubicBezTo>
                    <a:pt x="456" y="140"/>
                    <a:pt x="456" y="140"/>
                    <a:pt x="456" y="139"/>
                  </a:cubicBezTo>
                  <a:cubicBezTo>
                    <a:pt x="456" y="139"/>
                    <a:pt x="456" y="139"/>
                    <a:pt x="456" y="139"/>
                  </a:cubicBezTo>
                  <a:cubicBezTo>
                    <a:pt x="459" y="139"/>
                    <a:pt x="461" y="138"/>
                    <a:pt x="464" y="138"/>
                  </a:cubicBezTo>
                  <a:cubicBezTo>
                    <a:pt x="464" y="138"/>
                    <a:pt x="464" y="138"/>
                    <a:pt x="464" y="137"/>
                  </a:cubicBezTo>
                  <a:cubicBezTo>
                    <a:pt x="464" y="137"/>
                    <a:pt x="464" y="137"/>
                    <a:pt x="463" y="137"/>
                  </a:cubicBezTo>
                  <a:cubicBezTo>
                    <a:pt x="463" y="137"/>
                    <a:pt x="462" y="137"/>
                    <a:pt x="462" y="137"/>
                  </a:cubicBezTo>
                  <a:cubicBezTo>
                    <a:pt x="462" y="137"/>
                    <a:pt x="462" y="137"/>
                    <a:pt x="462" y="136"/>
                  </a:cubicBezTo>
                  <a:cubicBezTo>
                    <a:pt x="461" y="136"/>
                    <a:pt x="462" y="136"/>
                    <a:pt x="462" y="136"/>
                  </a:cubicBezTo>
                  <a:cubicBezTo>
                    <a:pt x="464" y="136"/>
                    <a:pt x="465" y="135"/>
                    <a:pt x="467" y="135"/>
                  </a:cubicBezTo>
                  <a:cubicBezTo>
                    <a:pt x="468" y="135"/>
                    <a:pt x="469" y="133"/>
                    <a:pt x="471" y="134"/>
                  </a:cubicBezTo>
                  <a:cubicBezTo>
                    <a:pt x="472" y="135"/>
                    <a:pt x="473" y="134"/>
                    <a:pt x="475" y="134"/>
                  </a:cubicBezTo>
                  <a:cubicBezTo>
                    <a:pt x="475" y="134"/>
                    <a:pt x="475" y="133"/>
                    <a:pt x="476" y="133"/>
                  </a:cubicBezTo>
                  <a:cubicBezTo>
                    <a:pt x="475" y="133"/>
                    <a:pt x="475" y="132"/>
                    <a:pt x="474" y="132"/>
                  </a:cubicBezTo>
                  <a:cubicBezTo>
                    <a:pt x="473" y="132"/>
                    <a:pt x="471" y="132"/>
                    <a:pt x="470" y="133"/>
                  </a:cubicBezTo>
                  <a:cubicBezTo>
                    <a:pt x="469" y="134"/>
                    <a:pt x="467" y="133"/>
                    <a:pt x="466" y="134"/>
                  </a:cubicBezTo>
                  <a:cubicBezTo>
                    <a:pt x="465" y="134"/>
                    <a:pt x="464" y="134"/>
                    <a:pt x="463" y="134"/>
                  </a:cubicBezTo>
                  <a:cubicBezTo>
                    <a:pt x="463" y="134"/>
                    <a:pt x="462" y="133"/>
                    <a:pt x="461" y="133"/>
                  </a:cubicBezTo>
                  <a:cubicBezTo>
                    <a:pt x="462" y="132"/>
                    <a:pt x="462" y="131"/>
                    <a:pt x="463" y="131"/>
                  </a:cubicBezTo>
                  <a:cubicBezTo>
                    <a:pt x="464" y="131"/>
                    <a:pt x="465" y="131"/>
                    <a:pt x="466" y="131"/>
                  </a:cubicBezTo>
                  <a:cubicBezTo>
                    <a:pt x="467" y="131"/>
                    <a:pt x="467" y="131"/>
                    <a:pt x="467" y="130"/>
                  </a:cubicBezTo>
                  <a:cubicBezTo>
                    <a:pt x="465" y="131"/>
                    <a:pt x="466" y="128"/>
                    <a:pt x="464" y="128"/>
                  </a:cubicBezTo>
                  <a:cubicBezTo>
                    <a:pt x="463" y="128"/>
                    <a:pt x="462" y="128"/>
                    <a:pt x="461" y="129"/>
                  </a:cubicBezTo>
                  <a:cubicBezTo>
                    <a:pt x="461" y="130"/>
                    <a:pt x="460" y="130"/>
                    <a:pt x="459" y="130"/>
                  </a:cubicBezTo>
                  <a:cubicBezTo>
                    <a:pt x="459" y="130"/>
                    <a:pt x="458" y="131"/>
                    <a:pt x="457" y="130"/>
                  </a:cubicBezTo>
                  <a:cubicBezTo>
                    <a:pt x="456" y="130"/>
                    <a:pt x="456" y="128"/>
                    <a:pt x="454" y="128"/>
                  </a:cubicBezTo>
                  <a:cubicBezTo>
                    <a:pt x="453" y="129"/>
                    <a:pt x="451" y="128"/>
                    <a:pt x="450" y="128"/>
                  </a:cubicBezTo>
                  <a:cubicBezTo>
                    <a:pt x="449" y="128"/>
                    <a:pt x="449" y="128"/>
                    <a:pt x="449" y="128"/>
                  </a:cubicBezTo>
                  <a:cubicBezTo>
                    <a:pt x="449" y="128"/>
                    <a:pt x="449" y="127"/>
                    <a:pt x="450" y="127"/>
                  </a:cubicBezTo>
                  <a:cubicBezTo>
                    <a:pt x="451" y="127"/>
                    <a:pt x="452" y="128"/>
                    <a:pt x="453" y="127"/>
                  </a:cubicBezTo>
                  <a:cubicBezTo>
                    <a:pt x="455" y="127"/>
                    <a:pt x="455" y="127"/>
                    <a:pt x="457" y="127"/>
                  </a:cubicBezTo>
                  <a:cubicBezTo>
                    <a:pt x="457" y="128"/>
                    <a:pt x="460" y="126"/>
                    <a:pt x="460" y="125"/>
                  </a:cubicBezTo>
                  <a:cubicBezTo>
                    <a:pt x="460" y="125"/>
                    <a:pt x="460" y="125"/>
                    <a:pt x="460" y="125"/>
                  </a:cubicBezTo>
                  <a:cubicBezTo>
                    <a:pt x="458" y="125"/>
                    <a:pt x="457" y="122"/>
                    <a:pt x="455" y="122"/>
                  </a:cubicBezTo>
                  <a:cubicBezTo>
                    <a:pt x="454" y="121"/>
                    <a:pt x="453" y="122"/>
                    <a:pt x="452" y="122"/>
                  </a:cubicBezTo>
                  <a:cubicBezTo>
                    <a:pt x="450" y="122"/>
                    <a:pt x="450" y="121"/>
                    <a:pt x="451" y="120"/>
                  </a:cubicBezTo>
                  <a:cubicBezTo>
                    <a:pt x="451" y="118"/>
                    <a:pt x="452" y="119"/>
                    <a:pt x="452" y="119"/>
                  </a:cubicBezTo>
                  <a:cubicBezTo>
                    <a:pt x="453" y="120"/>
                    <a:pt x="453" y="121"/>
                    <a:pt x="454" y="120"/>
                  </a:cubicBezTo>
                  <a:cubicBezTo>
                    <a:pt x="455" y="119"/>
                    <a:pt x="457" y="120"/>
                    <a:pt x="458" y="120"/>
                  </a:cubicBezTo>
                  <a:cubicBezTo>
                    <a:pt x="458" y="120"/>
                    <a:pt x="459" y="119"/>
                    <a:pt x="459" y="119"/>
                  </a:cubicBezTo>
                  <a:cubicBezTo>
                    <a:pt x="459" y="119"/>
                    <a:pt x="458" y="118"/>
                    <a:pt x="458" y="118"/>
                  </a:cubicBezTo>
                  <a:cubicBezTo>
                    <a:pt x="457" y="118"/>
                    <a:pt x="456" y="116"/>
                    <a:pt x="455" y="118"/>
                  </a:cubicBezTo>
                  <a:cubicBezTo>
                    <a:pt x="454" y="118"/>
                    <a:pt x="453" y="118"/>
                    <a:pt x="452" y="118"/>
                  </a:cubicBezTo>
                  <a:cubicBezTo>
                    <a:pt x="451" y="118"/>
                    <a:pt x="450" y="118"/>
                    <a:pt x="451" y="116"/>
                  </a:cubicBezTo>
                  <a:cubicBezTo>
                    <a:pt x="452" y="116"/>
                    <a:pt x="452" y="115"/>
                    <a:pt x="452" y="115"/>
                  </a:cubicBezTo>
                  <a:cubicBezTo>
                    <a:pt x="454" y="117"/>
                    <a:pt x="457" y="116"/>
                    <a:pt x="459" y="114"/>
                  </a:cubicBezTo>
                  <a:cubicBezTo>
                    <a:pt x="462" y="113"/>
                    <a:pt x="462" y="112"/>
                    <a:pt x="463" y="112"/>
                  </a:cubicBezTo>
                  <a:cubicBezTo>
                    <a:pt x="465" y="112"/>
                    <a:pt x="466" y="112"/>
                    <a:pt x="467" y="111"/>
                  </a:cubicBezTo>
                  <a:cubicBezTo>
                    <a:pt x="469" y="113"/>
                    <a:pt x="473" y="111"/>
                    <a:pt x="475" y="114"/>
                  </a:cubicBezTo>
                  <a:cubicBezTo>
                    <a:pt x="475" y="114"/>
                    <a:pt x="476" y="114"/>
                    <a:pt x="477" y="114"/>
                  </a:cubicBezTo>
                  <a:cubicBezTo>
                    <a:pt x="476" y="115"/>
                    <a:pt x="476" y="116"/>
                    <a:pt x="475" y="116"/>
                  </a:cubicBezTo>
                  <a:cubicBezTo>
                    <a:pt x="474" y="116"/>
                    <a:pt x="473" y="117"/>
                    <a:pt x="471" y="117"/>
                  </a:cubicBezTo>
                  <a:cubicBezTo>
                    <a:pt x="471" y="117"/>
                    <a:pt x="470" y="117"/>
                    <a:pt x="470" y="117"/>
                  </a:cubicBezTo>
                  <a:cubicBezTo>
                    <a:pt x="471" y="118"/>
                    <a:pt x="471" y="118"/>
                    <a:pt x="471" y="119"/>
                  </a:cubicBezTo>
                  <a:cubicBezTo>
                    <a:pt x="472" y="117"/>
                    <a:pt x="473" y="118"/>
                    <a:pt x="474" y="119"/>
                  </a:cubicBezTo>
                  <a:cubicBezTo>
                    <a:pt x="475" y="119"/>
                    <a:pt x="477" y="118"/>
                    <a:pt x="478" y="117"/>
                  </a:cubicBezTo>
                  <a:cubicBezTo>
                    <a:pt x="479" y="117"/>
                    <a:pt x="479" y="117"/>
                    <a:pt x="480" y="118"/>
                  </a:cubicBezTo>
                  <a:cubicBezTo>
                    <a:pt x="480" y="119"/>
                    <a:pt x="480" y="120"/>
                    <a:pt x="481" y="118"/>
                  </a:cubicBezTo>
                  <a:cubicBezTo>
                    <a:pt x="481" y="116"/>
                    <a:pt x="482" y="117"/>
                    <a:pt x="482" y="117"/>
                  </a:cubicBezTo>
                  <a:cubicBezTo>
                    <a:pt x="483" y="117"/>
                    <a:pt x="483" y="117"/>
                    <a:pt x="483" y="118"/>
                  </a:cubicBezTo>
                  <a:cubicBezTo>
                    <a:pt x="483" y="118"/>
                    <a:pt x="482" y="119"/>
                    <a:pt x="482" y="120"/>
                  </a:cubicBezTo>
                  <a:cubicBezTo>
                    <a:pt x="483" y="121"/>
                    <a:pt x="481" y="121"/>
                    <a:pt x="481" y="122"/>
                  </a:cubicBezTo>
                  <a:cubicBezTo>
                    <a:pt x="482" y="122"/>
                    <a:pt x="481" y="123"/>
                    <a:pt x="481" y="123"/>
                  </a:cubicBezTo>
                  <a:cubicBezTo>
                    <a:pt x="479" y="123"/>
                    <a:pt x="477" y="122"/>
                    <a:pt x="476" y="123"/>
                  </a:cubicBezTo>
                  <a:cubicBezTo>
                    <a:pt x="474" y="124"/>
                    <a:pt x="472" y="123"/>
                    <a:pt x="471" y="123"/>
                  </a:cubicBezTo>
                  <a:cubicBezTo>
                    <a:pt x="471" y="123"/>
                    <a:pt x="470" y="122"/>
                    <a:pt x="470" y="121"/>
                  </a:cubicBezTo>
                  <a:cubicBezTo>
                    <a:pt x="470" y="121"/>
                    <a:pt x="470" y="121"/>
                    <a:pt x="469" y="121"/>
                  </a:cubicBezTo>
                  <a:cubicBezTo>
                    <a:pt x="468" y="123"/>
                    <a:pt x="465" y="122"/>
                    <a:pt x="464" y="124"/>
                  </a:cubicBezTo>
                  <a:cubicBezTo>
                    <a:pt x="463" y="126"/>
                    <a:pt x="463" y="126"/>
                    <a:pt x="465" y="126"/>
                  </a:cubicBezTo>
                  <a:cubicBezTo>
                    <a:pt x="466" y="127"/>
                    <a:pt x="466" y="127"/>
                    <a:pt x="466" y="128"/>
                  </a:cubicBezTo>
                  <a:cubicBezTo>
                    <a:pt x="466" y="128"/>
                    <a:pt x="467" y="128"/>
                    <a:pt x="467" y="128"/>
                  </a:cubicBezTo>
                  <a:cubicBezTo>
                    <a:pt x="467" y="126"/>
                    <a:pt x="469" y="127"/>
                    <a:pt x="470" y="126"/>
                  </a:cubicBezTo>
                  <a:cubicBezTo>
                    <a:pt x="471" y="126"/>
                    <a:pt x="472" y="126"/>
                    <a:pt x="473" y="126"/>
                  </a:cubicBezTo>
                  <a:cubicBezTo>
                    <a:pt x="475" y="126"/>
                    <a:pt x="476" y="125"/>
                    <a:pt x="478" y="126"/>
                  </a:cubicBezTo>
                  <a:cubicBezTo>
                    <a:pt x="480" y="126"/>
                    <a:pt x="481" y="127"/>
                    <a:pt x="483" y="128"/>
                  </a:cubicBezTo>
                  <a:cubicBezTo>
                    <a:pt x="483" y="128"/>
                    <a:pt x="484" y="128"/>
                    <a:pt x="484" y="128"/>
                  </a:cubicBezTo>
                  <a:cubicBezTo>
                    <a:pt x="485" y="127"/>
                    <a:pt x="485" y="127"/>
                    <a:pt x="485" y="126"/>
                  </a:cubicBezTo>
                  <a:cubicBezTo>
                    <a:pt x="485" y="126"/>
                    <a:pt x="485" y="126"/>
                    <a:pt x="484" y="126"/>
                  </a:cubicBezTo>
                  <a:cubicBezTo>
                    <a:pt x="484" y="125"/>
                    <a:pt x="483" y="125"/>
                    <a:pt x="483" y="125"/>
                  </a:cubicBezTo>
                  <a:cubicBezTo>
                    <a:pt x="483" y="125"/>
                    <a:pt x="484" y="125"/>
                    <a:pt x="484" y="125"/>
                  </a:cubicBezTo>
                  <a:cubicBezTo>
                    <a:pt x="485" y="124"/>
                    <a:pt x="487" y="124"/>
                    <a:pt x="487" y="125"/>
                  </a:cubicBezTo>
                  <a:cubicBezTo>
                    <a:pt x="487" y="125"/>
                    <a:pt x="487" y="127"/>
                    <a:pt x="487" y="128"/>
                  </a:cubicBezTo>
                  <a:cubicBezTo>
                    <a:pt x="488" y="129"/>
                    <a:pt x="488" y="128"/>
                    <a:pt x="488" y="128"/>
                  </a:cubicBezTo>
                  <a:cubicBezTo>
                    <a:pt x="489" y="127"/>
                    <a:pt x="490" y="127"/>
                    <a:pt x="491" y="128"/>
                  </a:cubicBezTo>
                  <a:cubicBezTo>
                    <a:pt x="492" y="128"/>
                    <a:pt x="493" y="128"/>
                    <a:pt x="493" y="128"/>
                  </a:cubicBezTo>
                  <a:cubicBezTo>
                    <a:pt x="494" y="126"/>
                    <a:pt x="495" y="127"/>
                    <a:pt x="496" y="127"/>
                  </a:cubicBezTo>
                  <a:cubicBezTo>
                    <a:pt x="497" y="128"/>
                    <a:pt x="498" y="127"/>
                    <a:pt x="498" y="129"/>
                  </a:cubicBezTo>
                  <a:cubicBezTo>
                    <a:pt x="497" y="130"/>
                    <a:pt x="497" y="129"/>
                    <a:pt x="496" y="129"/>
                  </a:cubicBezTo>
                  <a:cubicBezTo>
                    <a:pt x="495" y="128"/>
                    <a:pt x="492" y="129"/>
                    <a:pt x="491" y="130"/>
                  </a:cubicBezTo>
                  <a:cubicBezTo>
                    <a:pt x="491" y="131"/>
                    <a:pt x="491" y="131"/>
                    <a:pt x="491" y="131"/>
                  </a:cubicBezTo>
                  <a:cubicBezTo>
                    <a:pt x="491" y="131"/>
                    <a:pt x="492" y="131"/>
                    <a:pt x="492" y="131"/>
                  </a:cubicBezTo>
                  <a:cubicBezTo>
                    <a:pt x="494" y="131"/>
                    <a:pt x="497" y="131"/>
                    <a:pt x="499" y="131"/>
                  </a:cubicBezTo>
                  <a:cubicBezTo>
                    <a:pt x="500" y="131"/>
                    <a:pt x="502" y="131"/>
                    <a:pt x="503" y="132"/>
                  </a:cubicBezTo>
                  <a:cubicBezTo>
                    <a:pt x="504" y="133"/>
                    <a:pt x="504" y="132"/>
                    <a:pt x="505" y="131"/>
                  </a:cubicBezTo>
                  <a:cubicBezTo>
                    <a:pt x="505" y="130"/>
                    <a:pt x="508" y="130"/>
                    <a:pt x="508" y="131"/>
                  </a:cubicBezTo>
                  <a:cubicBezTo>
                    <a:pt x="509" y="132"/>
                    <a:pt x="509" y="134"/>
                    <a:pt x="507" y="134"/>
                  </a:cubicBezTo>
                  <a:cubicBezTo>
                    <a:pt x="506" y="134"/>
                    <a:pt x="504" y="134"/>
                    <a:pt x="502" y="134"/>
                  </a:cubicBezTo>
                  <a:cubicBezTo>
                    <a:pt x="502" y="134"/>
                    <a:pt x="502" y="134"/>
                    <a:pt x="502" y="133"/>
                  </a:cubicBezTo>
                  <a:cubicBezTo>
                    <a:pt x="502" y="132"/>
                    <a:pt x="501" y="132"/>
                    <a:pt x="500" y="132"/>
                  </a:cubicBezTo>
                  <a:cubicBezTo>
                    <a:pt x="500" y="133"/>
                    <a:pt x="501" y="133"/>
                    <a:pt x="501" y="134"/>
                  </a:cubicBezTo>
                  <a:cubicBezTo>
                    <a:pt x="501" y="134"/>
                    <a:pt x="500" y="135"/>
                    <a:pt x="500" y="135"/>
                  </a:cubicBezTo>
                  <a:cubicBezTo>
                    <a:pt x="498" y="135"/>
                    <a:pt x="497" y="135"/>
                    <a:pt x="496" y="135"/>
                  </a:cubicBezTo>
                  <a:cubicBezTo>
                    <a:pt x="495" y="135"/>
                    <a:pt x="495" y="136"/>
                    <a:pt x="495" y="136"/>
                  </a:cubicBezTo>
                  <a:cubicBezTo>
                    <a:pt x="498" y="136"/>
                    <a:pt x="496" y="137"/>
                    <a:pt x="496" y="138"/>
                  </a:cubicBezTo>
                  <a:cubicBezTo>
                    <a:pt x="497" y="139"/>
                    <a:pt x="495" y="139"/>
                    <a:pt x="495" y="139"/>
                  </a:cubicBezTo>
                  <a:cubicBezTo>
                    <a:pt x="494" y="140"/>
                    <a:pt x="493" y="140"/>
                    <a:pt x="492" y="140"/>
                  </a:cubicBezTo>
                  <a:cubicBezTo>
                    <a:pt x="492" y="140"/>
                    <a:pt x="492" y="140"/>
                    <a:pt x="491" y="140"/>
                  </a:cubicBezTo>
                  <a:cubicBezTo>
                    <a:pt x="492" y="141"/>
                    <a:pt x="492" y="141"/>
                    <a:pt x="492" y="141"/>
                  </a:cubicBezTo>
                  <a:cubicBezTo>
                    <a:pt x="494" y="141"/>
                    <a:pt x="495" y="141"/>
                    <a:pt x="496" y="140"/>
                  </a:cubicBezTo>
                  <a:cubicBezTo>
                    <a:pt x="497" y="140"/>
                    <a:pt x="498" y="140"/>
                    <a:pt x="499" y="140"/>
                  </a:cubicBezTo>
                  <a:cubicBezTo>
                    <a:pt x="499" y="141"/>
                    <a:pt x="501" y="140"/>
                    <a:pt x="501" y="140"/>
                  </a:cubicBezTo>
                  <a:cubicBezTo>
                    <a:pt x="502" y="140"/>
                    <a:pt x="503" y="140"/>
                    <a:pt x="504" y="140"/>
                  </a:cubicBezTo>
                  <a:cubicBezTo>
                    <a:pt x="505" y="140"/>
                    <a:pt x="506" y="141"/>
                    <a:pt x="506" y="141"/>
                  </a:cubicBezTo>
                  <a:cubicBezTo>
                    <a:pt x="508" y="139"/>
                    <a:pt x="510" y="140"/>
                    <a:pt x="511" y="140"/>
                  </a:cubicBezTo>
                  <a:cubicBezTo>
                    <a:pt x="512" y="139"/>
                    <a:pt x="514" y="140"/>
                    <a:pt x="515" y="139"/>
                  </a:cubicBezTo>
                  <a:cubicBezTo>
                    <a:pt x="516" y="139"/>
                    <a:pt x="517" y="139"/>
                    <a:pt x="517" y="141"/>
                  </a:cubicBezTo>
                  <a:cubicBezTo>
                    <a:pt x="517" y="142"/>
                    <a:pt x="518" y="142"/>
                    <a:pt x="518" y="142"/>
                  </a:cubicBezTo>
                  <a:cubicBezTo>
                    <a:pt x="519" y="141"/>
                    <a:pt x="521" y="141"/>
                    <a:pt x="519" y="140"/>
                  </a:cubicBezTo>
                  <a:cubicBezTo>
                    <a:pt x="518" y="139"/>
                    <a:pt x="519" y="138"/>
                    <a:pt x="520" y="138"/>
                  </a:cubicBezTo>
                  <a:cubicBezTo>
                    <a:pt x="523" y="138"/>
                    <a:pt x="526" y="137"/>
                    <a:pt x="528" y="137"/>
                  </a:cubicBezTo>
                  <a:cubicBezTo>
                    <a:pt x="531" y="137"/>
                    <a:pt x="534" y="137"/>
                    <a:pt x="536" y="136"/>
                  </a:cubicBezTo>
                  <a:cubicBezTo>
                    <a:pt x="539" y="135"/>
                    <a:pt x="541" y="135"/>
                    <a:pt x="543" y="135"/>
                  </a:cubicBezTo>
                  <a:cubicBezTo>
                    <a:pt x="543" y="135"/>
                    <a:pt x="544" y="135"/>
                    <a:pt x="544" y="135"/>
                  </a:cubicBezTo>
                  <a:cubicBezTo>
                    <a:pt x="544" y="134"/>
                    <a:pt x="543" y="134"/>
                    <a:pt x="543" y="134"/>
                  </a:cubicBezTo>
                  <a:cubicBezTo>
                    <a:pt x="540" y="133"/>
                    <a:pt x="538" y="132"/>
                    <a:pt x="535" y="131"/>
                  </a:cubicBezTo>
                  <a:cubicBezTo>
                    <a:pt x="535" y="131"/>
                    <a:pt x="534" y="132"/>
                    <a:pt x="533" y="132"/>
                  </a:cubicBezTo>
                  <a:cubicBezTo>
                    <a:pt x="533" y="133"/>
                    <a:pt x="531" y="132"/>
                    <a:pt x="531" y="133"/>
                  </a:cubicBezTo>
                  <a:cubicBezTo>
                    <a:pt x="532" y="133"/>
                    <a:pt x="533" y="133"/>
                    <a:pt x="533" y="133"/>
                  </a:cubicBezTo>
                  <a:cubicBezTo>
                    <a:pt x="534" y="133"/>
                    <a:pt x="534" y="134"/>
                    <a:pt x="534" y="134"/>
                  </a:cubicBezTo>
                  <a:cubicBezTo>
                    <a:pt x="534" y="136"/>
                    <a:pt x="534" y="134"/>
                    <a:pt x="533" y="134"/>
                  </a:cubicBezTo>
                  <a:cubicBezTo>
                    <a:pt x="533" y="134"/>
                    <a:pt x="532" y="134"/>
                    <a:pt x="531" y="135"/>
                  </a:cubicBezTo>
                  <a:cubicBezTo>
                    <a:pt x="530" y="136"/>
                    <a:pt x="529" y="135"/>
                    <a:pt x="530" y="134"/>
                  </a:cubicBezTo>
                  <a:cubicBezTo>
                    <a:pt x="530" y="133"/>
                    <a:pt x="529" y="133"/>
                    <a:pt x="529" y="132"/>
                  </a:cubicBezTo>
                  <a:cubicBezTo>
                    <a:pt x="529" y="133"/>
                    <a:pt x="529" y="133"/>
                    <a:pt x="529" y="134"/>
                  </a:cubicBezTo>
                  <a:cubicBezTo>
                    <a:pt x="529" y="134"/>
                    <a:pt x="529" y="134"/>
                    <a:pt x="529" y="134"/>
                  </a:cubicBezTo>
                  <a:cubicBezTo>
                    <a:pt x="528" y="135"/>
                    <a:pt x="528" y="135"/>
                    <a:pt x="528" y="135"/>
                  </a:cubicBezTo>
                  <a:cubicBezTo>
                    <a:pt x="527" y="135"/>
                    <a:pt x="527" y="135"/>
                    <a:pt x="527" y="134"/>
                  </a:cubicBezTo>
                  <a:cubicBezTo>
                    <a:pt x="527" y="134"/>
                    <a:pt x="527" y="133"/>
                    <a:pt x="527" y="133"/>
                  </a:cubicBezTo>
                  <a:cubicBezTo>
                    <a:pt x="527" y="131"/>
                    <a:pt x="526" y="131"/>
                    <a:pt x="525" y="131"/>
                  </a:cubicBezTo>
                  <a:cubicBezTo>
                    <a:pt x="523" y="131"/>
                    <a:pt x="522" y="131"/>
                    <a:pt x="521" y="131"/>
                  </a:cubicBezTo>
                  <a:cubicBezTo>
                    <a:pt x="521" y="131"/>
                    <a:pt x="521" y="130"/>
                    <a:pt x="522" y="130"/>
                  </a:cubicBezTo>
                  <a:cubicBezTo>
                    <a:pt x="523" y="130"/>
                    <a:pt x="524" y="130"/>
                    <a:pt x="524" y="130"/>
                  </a:cubicBezTo>
                  <a:cubicBezTo>
                    <a:pt x="524" y="129"/>
                    <a:pt x="524" y="129"/>
                    <a:pt x="524" y="128"/>
                  </a:cubicBezTo>
                  <a:cubicBezTo>
                    <a:pt x="524" y="128"/>
                    <a:pt x="525" y="127"/>
                    <a:pt x="524" y="126"/>
                  </a:cubicBezTo>
                  <a:cubicBezTo>
                    <a:pt x="523" y="126"/>
                    <a:pt x="524" y="125"/>
                    <a:pt x="525" y="125"/>
                  </a:cubicBezTo>
                  <a:cubicBezTo>
                    <a:pt x="526" y="125"/>
                    <a:pt x="527" y="125"/>
                    <a:pt x="528" y="124"/>
                  </a:cubicBezTo>
                  <a:cubicBezTo>
                    <a:pt x="529" y="124"/>
                    <a:pt x="530" y="124"/>
                    <a:pt x="530" y="123"/>
                  </a:cubicBezTo>
                  <a:cubicBezTo>
                    <a:pt x="530" y="123"/>
                    <a:pt x="530" y="122"/>
                    <a:pt x="530" y="122"/>
                  </a:cubicBezTo>
                  <a:cubicBezTo>
                    <a:pt x="529" y="121"/>
                    <a:pt x="529" y="121"/>
                    <a:pt x="528" y="121"/>
                  </a:cubicBezTo>
                  <a:cubicBezTo>
                    <a:pt x="527" y="121"/>
                    <a:pt x="526" y="121"/>
                    <a:pt x="525" y="121"/>
                  </a:cubicBezTo>
                  <a:cubicBezTo>
                    <a:pt x="525" y="121"/>
                    <a:pt x="523" y="121"/>
                    <a:pt x="524" y="120"/>
                  </a:cubicBezTo>
                  <a:cubicBezTo>
                    <a:pt x="524" y="118"/>
                    <a:pt x="525" y="120"/>
                    <a:pt x="525" y="120"/>
                  </a:cubicBezTo>
                  <a:cubicBezTo>
                    <a:pt x="526" y="119"/>
                    <a:pt x="527" y="119"/>
                    <a:pt x="528" y="119"/>
                  </a:cubicBezTo>
                  <a:cubicBezTo>
                    <a:pt x="529" y="120"/>
                    <a:pt x="531" y="119"/>
                    <a:pt x="532" y="118"/>
                  </a:cubicBezTo>
                  <a:cubicBezTo>
                    <a:pt x="532" y="118"/>
                    <a:pt x="532" y="117"/>
                    <a:pt x="532" y="117"/>
                  </a:cubicBezTo>
                  <a:cubicBezTo>
                    <a:pt x="531" y="117"/>
                    <a:pt x="530" y="116"/>
                    <a:pt x="530" y="115"/>
                  </a:cubicBezTo>
                  <a:cubicBezTo>
                    <a:pt x="530" y="115"/>
                    <a:pt x="529" y="115"/>
                    <a:pt x="528" y="115"/>
                  </a:cubicBezTo>
                  <a:cubicBezTo>
                    <a:pt x="528" y="115"/>
                    <a:pt x="528" y="116"/>
                    <a:pt x="529" y="116"/>
                  </a:cubicBezTo>
                  <a:cubicBezTo>
                    <a:pt x="529" y="117"/>
                    <a:pt x="528" y="118"/>
                    <a:pt x="527" y="118"/>
                  </a:cubicBezTo>
                  <a:cubicBezTo>
                    <a:pt x="523" y="115"/>
                    <a:pt x="518" y="116"/>
                    <a:pt x="514" y="116"/>
                  </a:cubicBezTo>
                  <a:cubicBezTo>
                    <a:pt x="513" y="116"/>
                    <a:pt x="513" y="116"/>
                    <a:pt x="513" y="116"/>
                  </a:cubicBezTo>
                  <a:cubicBezTo>
                    <a:pt x="512" y="115"/>
                    <a:pt x="509" y="117"/>
                    <a:pt x="510" y="115"/>
                  </a:cubicBezTo>
                  <a:cubicBezTo>
                    <a:pt x="510" y="113"/>
                    <a:pt x="512" y="114"/>
                    <a:pt x="513" y="114"/>
                  </a:cubicBezTo>
                  <a:cubicBezTo>
                    <a:pt x="514" y="113"/>
                    <a:pt x="515" y="113"/>
                    <a:pt x="517" y="112"/>
                  </a:cubicBezTo>
                  <a:cubicBezTo>
                    <a:pt x="517" y="112"/>
                    <a:pt x="516" y="111"/>
                    <a:pt x="516" y="111"/>
                  </a:cubicBezTo>
                  <a:cubicBezTo>
                    <a:pt x="514" y="111"/>
                    <a:pt x="515" y="109"/>
                    <a:pt x="514" y="109"/>
                  </a:cubicBezTo>
                  <a:cubicBezTo>
                    <a:pt x="515" y="108"/>
                    <a:pt x="516" y="106"/>
                    <a:pt x="517" y="105"/>
                  </a:cubicBezTo>
                  <a:cubicBezTo>
                    <a:pt x="517" y="105"/>
                    <a:pt x="517" y="105"/>
                    <a:pt x="518" y="105"/>
                  </a:cubicBezTo>
                  <a:cubicBezTo>
                    <a:pt x="518" y="106"/>
                    <a:pt x="518" y="106"/>
                    <a:pt x="519" y="106"/>
                  </a:cubicBezTo>
                  <a:cubicBezTo>
                    <a:pt x="520" y="107"/>
                    <a:pt x="520" y="110"/>
                    <a:pt x="522" y="107"/>
                  </a:cubicBezTo>
                  <a:cubicBezTo>
                    <a:pt x="522" y="107"/>
                    <a:pt x="524" y="108"/>
                    <a:pt x="525" y="109"/>
                  </a:cubicBezTo>
                  <a:cubicBezTo>
                    <a:pt x="526" y="110"/>
                    <a:pt x="526" y="109"/>
                    <a:pt x="526" y="108"/>
                  </a:cubicBezTo>
                  <a:cubicBezTo>
                    <a:pt x="527" y="107"/>
                    <a:pt x="526" y="107"/>
                    <a:pt x="525" y="107"/>
                  </a:cubicBezTo>
                  <a:cubicBezTo>
                    <a:pt x="525" y="107"/>
                    <a:pt x="525" y="107"/>
                    <a:pt x="525" y="106"/>
                  </a:cubicBezTo>
                  <a:cubicBezTo>
                    <a:pt x="526" y="106"/>
                    <a:pt x="528" y="106"/>
                    <a:pt x="528" y="104"/>
                  </a:cubicBezTo>
                  <a:cubicBezTo>
                    <a:pt x="528" y="104"/>
                    <a:pt x="530" y="104"/>
                    <a:pt x="531" y="104"/>
                  </a:cubicBezTo>
                  <a:cubicBezTo>
                    <a:pt x="531" y="104"/>
                    <a:pt x="531" y="105"/>
                    <a:pt x="531" y="105"/>
                  </a:cubicBezTo>
                  <a:cubicBezTo>
                    <a:pt x="531" y="105"/>
                    <a:pt x="531" y="105"/>
                    <a:pt x="531" y="105"/>
                  </a:cubicBezTo>
                  <a:cubicBezTo>
                    <a:pt x="530" y="105"/>
                    <a:pt x="529" y="106"/>
                    <a:pt x="529" y="106"/>
                  </a:cubicBezTo>
                  <a:cubicBezTo>
                    <a:pt x="529" y="107"/>
                    <a:pt x="530" y="106"/>
                    <a:pt x="531" y="106"/>
                  </a:cubicBezTo>
                  <a:cubicBezTo>
                    <a:pt x="533" y="106"/>
                    <a:pt x="535" y="107"/>
                    <a:pt x="537" y="107"/>
                  </a:cubicBezTo>
                  <a:cubicBezTo>
                    <a:pt x="538" y="110"/>
                    <a:pt x="540" y="109"/>
                    <a:pt x="542" y="109"/>
                  </a:cubicBezTo>
                  <a:cubicBezTo>
                    <a:pt x="542" y="109"/>
                    <a:pt x="542" y="109"/>
                    <a:pt x="542" y="108"/>
                  </a:cubicBezTo>
                  <a:cubicBezTo>
                    <a:pt x="543" y="109"/>
                    <a:pt x="544" y="107"/>
                    <a:pt x="545" y="108"/>
                  </a:cubicBezTo>
                  <a:cubicBezTo>
                    <a:pt x="546" y="108"/>
                    <a:pt x="547" y="108"/>
                    <a:pt x="548" y="108"/>
                  </a:cubicBezTo>
                  <a:cubicBezTo>
                    <a:pt x="549" y="108"/>
                    <a:pt x="549" y="108"/>
                    <a:pt x="550" y="107"/>
                  </a:cubicBezTo>
                  <a:cubicBezTo>
                    <a:pt x="549" y="107"/>
                    <a:pt x="549" y="106"/>
                    <a:pt x="548" y="106"/>
                  </a:cubicBezTo>
                  <a:cubicBezTo>
                    <a:pt x="545" y="106"/>
                    <a:pt x="542" y="106"/>
                    <a:pt x="539" y="106"/>
                  </a:cubicBezTo>
                  <a:cubicBezTo>
                    <a:pt x="539" y="106"/>
                    <a:pt x="539" y="106"/>
                    <a:pt x="539" y="105"/>
                  </a:cubicBezTo>
                  <a:cubicBezTo>
                    <a:pt x="539" y="105"/>
                    <a:pt x="539" y="105"/>
                    <a:pt x="539" y="105"/>
                  </a:cubicBezTo>
                  <a:cubicBezTo>
                    <a:pt x="538" y="105"/>
                    <a:pt x="537" y="104"/>
                    <a:pt x="537" y="104"/>
                  </a:cubicBezTo>
                  <a:cubicBezTo>
                    <a:pt x="536" y="105"/>
                    <a:pt x="537" y="105"/>
                    <a:pt x="537" y="106"/>
                  </a:cubicBezTo>
                  <a:cubicBezTo>
                    <a:pt x="537" y="106"/>
                    <a:pt x="536" y="106"/>
                    <a:pt x="536" y="106"/>
                  </a:cubicBezTo>
                  <a:cubicBezTo>
                    <a:pt x="536" y="106"/>
                    <a:pt x="535" y="105"/>
                    <a:pt x="534" y="105"/>
                  </a:cubicBezTo>
                  <a:cubicBezTo>
                    <a:pt x="534" y="105"/>
                    <a:pt x="535" y="104"/>
                    <a:pt x="535" y="103"/>
                  </a:cubicBezTo>
                  <a:cubicBezTo>
                    <a:pt x="538" y="103"/>
                    <a:pt x="541" y="103"/>
                    <a:pt x="544" y="102"/>
                  </a:cubicBezTo>
                  <a:cubicBezTo>
                    <a:pt x="544" y="102"/>
                    <a:pt x="545" y="102"/>
                    <a:pt x="546" y="102"/>
                  </a:cubicBezTo>
                  <a:cubicBezTo>
                    <a:pt x="546" y="102"/>
                    <a:pt x="547" y="101"/>
                    <a:pt x="547" y="102"/>
                  </a:cubicBezTo>
                  <a:cubicBezTo>
                    <a:pt x="549" y="102"/>
                    <a:pt x="550" y="103"/>
                    <a:pt x="552" y="102"/>
                  </a:cubicBezTo>
                  <a:cubicBezTo>
                    <a:pt x="553" y="104"/>
                    <a:pt x="555" y="101"/>
                    <a:pt x="556" y="103"/>
                  </a:cubicBezTo>
                  <a:cubicBezTo>
                    <a:pt x="557" y="104"/>
                    <a:pt x="558" y="103"/>
                    <a:pt x="560" y="103"/>
                  </a:cubicBezTo>
                  <a:cubicBezTo>
                    <a:pt x="562" y="102"/>
                    <a:pt x="564" y="103"/>
                    <a:pt x="566" y="102"/>
                  </a:cubicBezTo>
                  <a:cubicBezTo>
                    <a:pt x="567" y="102"/>
                    <a:pt x="568" y="103"/>
                    <a:pt x="570" y="102"/>
                  </a:cubicBezTo>
                  <a:cubicBezTo>
                    <a:pt x="570" y="102"/>
                    <a:pt x="570" y="102"/>
                    <a:pt x="571" y="102"/>
                  </a:cubicBezTo>
                  <a:cubicBezTo>
                    <a:pt x="570" y="102"/>
                    <a:pt x="570" y="102"/>
                    <a:pt x="570" y="101"/>
                  </a:cubicBezTo>
                  <a:cubicBezTo>
                    <a:pt x="569" y="101"/>
                    <a:pt x="569" y="99"/>
                    <a:pt x="567" y="99"/>
                  </a:cubicBezTo>
                  <a:cubicBezTo>
                    <a:pt x="567" y="99"/>
                    <a:pt x="566" y="99"/>
                    <a:pt x="566" y="99"/>
                  </a:cubicBezTo>
                  <a:cubicBezTo>
                    <a:pt x="564" y="100"/>
                    <a:pt x="562" y="99"/>
                    <a:pt x="560" y="99"/>
                  </a:cubicBezTo>
                  <a:cubicBezTo>
                    <a:pt x="559" y="100"/>
                    <a:pt x="556" y="100"/>
                    <a:pt x="554" y="100"/>
                  </a:cubicBezTo>
                  <a:cubicBezTo>
                    <a:pt x="554" y="100"/>
                    <a:pt x="554" y="100"/>
                    <a:pt x="554" y="101"/>
                  </a:cubicBezTo>
                  <a:cubicBezTo>
                    <a:pt x="553" y="100"/>
                    <a:pt x="552" y="101"/>
                    <a:pt x="551" y="100"/>
                  </a:cubicBezTo>
                  <a:cubicBezTo>
                    <a:pt x="551" y="100"/>
                    <a:pt x="550" y="100"/>
                    <a:pt x="550" y="100"/>
                  </a:cubicBezTo>
                  <a:cubicBezTo>
                    <a:pt x="549" y="102"/>
                    <a:pt x="548" y="99"/>
                    <a:pt x="547" y="100"/>
                  </a:cubicBezTo>
                  <a:cubicBezTo>
                    <a:pt x="546" y="101"/>
                    <a:pt x="545" y="100"/>
                    <a:pt x="544" y="101"/>
                  </a:cubicBezTo>
                  <a:cubicBezTo>
                    <a:pt x="542" y="101"/>
                    <a:pt x="541" y="101"/>
                    <a:pt x="540" y="101"/>
                  </a:cubicBezTo>
                  <a:cubicBezTo>
                    <a:pt x="540" y="101"/>
                    <a:pt x="539" y="100"/>
                    <a:pt x="540" y="100"/>
                  </a:cubicBezTo>
                  <a:cubicBezTo>
                    <a:pt x="540" y="99"/>
                    <a:pt x="540" y="97"/>
                    <a:pt x="542" y="98"/>
                  </a:cubicBezTo>
                  <a:cubicBezTo>
                    <a:pt x="543" y="98"/>
                    <a:pt x="544" y="98"/>
                    <a:pt x="545" y="98"/>
                  </a:cubicBezTo>
                  <a:cubicBezTo>
                    <a:pt x="546" y="98"/>
                    <a:pt x="548" y="97"/>
                    <a:pt x="548" y="98"/>
                  </a:cubicBezTo>
                  <a:cubicBezTo>
                    <a:pt x="549" y="99"/>
                    <a:pt x="550" y="97"/>
                    <a:pt x="551" y="98"/>
                  </a:cubicBezTo>
                  <a:cubicBezTo>
                    <a:pt x="551" y="99"/>
                    <a:pt x="553" y="99"/>
                    <a:pt x="554" y="99"/>
                  </a:cubicBezTo>
                  <a:cubicBezTo>
                    <a:pt x="555" y="98"/>
                    <a:pt x="556" y="98"/>
                    <a:pt x="558" y="98"/>
                  </a:cubicBezTo>
                  <a:cubicBezTo>
                    <a:pt x="559" y="97"/>
                    <a:pt x="560" y="97"/>
                    <a:pt x="562" y="97"/>
                  </a:cubicBezTo>
                  <a:cubicBezTo>
                    <a:pt x="564" y="96"/>
                    <a:pt x="566" y="97"/>
                    <a:pt x="569" y="97"/>
                  </a:cubicBezTo>
                  <a:cubicBezTo>
                    <a:pt x="569" y="97"/>
                    <a:pt x="570" y="97"/>
                    <a:pt x="570" y="98"/>
                  </a:cubicBezTo>
                  <a:cubicBezTo>
                    <a:pt x="570" y="99"/>
                    <a:pt x="570" y="99"/>
                    <a:pt x="571" y="100"/>
                  </a:cubicBezTo>
                  <a:cubicBezTo>
                    <a:pt x="571" y="100"/>
                    <a:pt x="572" y="101"/>
                    <a:pt x="572" y="101"/>
                  </a:cubicBezTo>
                  <a:cubicBezTo>
                    <a:pt x="574" y="102"/>
                    <a:pt x="575" y="102"/>
                    <a:pt x="576" y="101"/>
                  </a:cubicBezTo>
                  <a:cubicBezTo>
                    <a:pt x="578" y="100"/>
                    <a:pt x="580" y="101"/>
                    <a:pt x="582" y="101"/>
                  </a:cubicBezTo>
                  <a:cubicBezTo>
                    <a:pt x="583" y="101"/>
                    <a:pt x="583" y="100"/>
                    <a:pt x="583" y="100"/>
                  </a:cubicBezTo>
                  <a:cubicBezTo>
                    <a:pt x="583" y="99"/>
                    <a:pt x="583" y="99"/>
                    <a:pt x="583" y="99"/>
                  </a:cubicBezTo>
                  <a:cubicBezTo>
                    <a:pt x="582" y="99"/>
                    <a:pt x="582" y="99"/>
                    <a:pt x="582" y="99"/>
                  </a:cubicBezTo>
                  <a:cubicBezTo>
                    <a:pt x="581" y="98"/>
                    <a:pt x="580" y="98"/>
                    <a:pt x="580" y="98"/>
                  </a:cubicBezTo>
                  <a:cubicBezTo>
                    <a:pt x="581" y="97"/>
                    <a:pt x="581" y="97"/>
                    <a:pt x="581" y="96"/>
                  </a:cubicBezTo>
                  <a:cubicBezTo>
                    <a:pt x="582" y="96"/>
                    <a:pt x="582" y="96"/>
                    <a:pt x="582" y="96"/>
                  </a:cubicBezTo>
                  <a:cubicBezTo>
                    <a:pt x="582" y="97"/>
                    <a:pt x="582" y="98"/>
                    <a:pt x="584" y="97"/>
                  </a:cubicBezTo>
                  <a:cubicBezTo>
                    <a:pt x="584" y="97"/>
                    <a:pt x="586" y="97"/>
                    <a:pt x="587" y="97"/>
                  </a:cubicBezTo>
                  <a:cubicBezTo>
                    <a:pt x="588" y="97"/>
                    <a:pt x="589" y="98"/>
                    <a:pt x="590" y="97"/>
                  </a:cubicBezTo>
                  <a:cubicBezTo>
                    <a:pt x="591" y="96"/>
                    <a:pt x="592" y="98"/>
                    <a:pt x="593" y="97"/>
                  </a:cubicBezTo>
                  <a:cubicBezTo>
                    <a:pt x="594" y="96"/>
                    <a:pt x="596" y="97"/>
                    <a:pt x="596" y="96"/>
                  </a:cubicBezTo>
                  <a:cubicBezTo>
                    <a:pt x="596" y="96"/>
                    <a:pt x="597" y="96"/>
                    <a:pt x="598" y="96"/>
                  </a:cubicBezTo>
                  <a:cubicBezTo>
                    <a:pt x="598" y="96"/>
                    <a:pt x="598" y="96"/>
                    <a:pt x="599" y="96"/>
                  </a:cubicBezTo>
                  <a:cubicBezTo>
                    <a:pt x="599" y="95"/>
                    <a:pt x="599" y="94"/>
                    <a:pt x="599" y="93"/>
                  </a:cubicBezTo>
                  <a:cubicBezTo>
                    <a:pt x="599" y="93"/>
                    <a:pt x="598" y="93"/>
                    <a:pt x="597" y="93"/>
                  </a:cubicBezTo>
                  <a:cubicBezTo>
                    <a:pt x="597" y="93"/>
                    <a:pt x="597" y="93"/>
                    <a:pt x="597" y="93"/>
                  </a:cubicBezTo>
                  <a:cubicBezTo>
                    <a:pt x="596" y="92"/>
                    <a:pt x="596" y="91"/>
                    <a:pt x="595" y="91"/>
                  </a:cubicBezTo>
                  <a:cubicBezTo>
                    <a:pt x="595" y="91"/>
                    <a:pt x="594" y="92"/>
                    <a:pt x="594" y="92"/>
                  </a:cubicBezTo>
                  <a:cubicBezTo>
                    <a:pt x="592" y="90"/>
                    <a:pt x="590" y="91"/>
                    <a:pt x="588" y="91"/>
                  </a:cubicBezTo>
                  <a:cubicBezTo>
                    <a:pt x="587" y="91"/>
                    <a:pt x="587" y="91"/>
                    <a:pt x="586" y="92"/>
                  </a:cubicBezTo>
                  <a:cubicBezTo>
                    <a:pt x="586" y="92"/>
                    <a:pt x="586" y="92"/>
                    <a:pt x="585" y="92"/>
                  </a:cubicBezTo>
                  <a:cubicBezTo>
                    <a:pt x="585" y="91"/>
                    <a:pt x="585" y="90"/>
                    <a:pt x="585" y="90"/>
                  </a:cubicBezTo>
                  <a:cubicBezTo>
                    <a:pt x="586" y="90"/>
                    <a:pt x="587" y="89"/>
                    <a:pt x="588" y="89"/>
                  </a:cubicBezTo>
                  <a:cubicBezTo>
                    <a:pt x="590" y="89"/>
                    <a:pt x="592" y="88"/>
                    <a:pt x="594" y="90"/>
                  </a:cubicBezTo>
                  <a:cubicBezTo>
                    <a:pt x="595" y="91"/>
                    <a:pt x="596" y="88"/>
                    <a:pt x="597" y="90"/>
                  </a:cubicBezTo>
                  <a:cubicBezTo>
                    <a:pt x="597" y="90"/>
                    <a:pt x="598" y="91"/>
                    <a:pt x="599" y="92"/>
                  </a:cubicBezTo>
                  <a:cubicBezTo>
                    <a:pt x="601" y="92"/>
                    <a:pt x="601" y="94"/>
                    <a:pt x="600" y="95"/>
                  </a:cubicBezTo>
                  <a:cubicBezTo>
                    <a:pt x="600" y="96"/>
                    <a:pt x="599" y="97"/>
                    <a:pt x="601" y="98"/>
                  </a:cubicBezTo>
                  <a:cubicBezTo>
                    <a:pt x="602" y="98"/>
                    <a:pt x="602" y="99"/>
                    <a:pt x="601" y="99"/>
                  </a:cubicBezTo>
                  <a:cubicBezTo>
                    <a:pt x="600" y="99"/>
                    <a:pt x="600" y="99"/>
                    <a:pt x="600" y="99"/>
                  </a:cubicBezTo>
                  <a:cubicBezTo>
                    <a:pt x="599" y="99"/>
                    <a:pt x="598" y="99"/>
                    <a:pt x="598" y="99"/>
                  </a:cubicBezTo>
                  <a:cubicBezTo>
                    <a:pt x="597" y="100"/>
                    <a:pt x="597" y="101"/>
                    <a:pt x="597" y="102"/>
                  </a:cubicBezTo>
                  <a:cubicBezTo>
                    <a:pt x="597" y="102"/>
                    <a:pt x="597" y="102"/>
                    <a:pt x="597" y="102"/>
                  </a:cubicBezTo>
                  <a:cubicBezTo>
                    <a:pt x="600" y="102"/>
                    <a:pt x="604" y="103"/>
                    <a:pt x="606" y="101"/>
                  </a:cubicBezTo>
                  <a:cubicBezTo>
                    <a:pt x="606" y="101"/>
                    <a:pt x="606" y="101"/>
                    <a:pt x="606" y="101"/>
                  </a:cubicBezTo>
                  <a:cubicBezTo>
                    <a:pt x="608" y="100"/>
                    <a:pt x="609" y="100"/>
                    <a:pt x="610" y="100"/>
                  </a:cubicBezTo>
                  <a:cubicBezTo>
                    <a:pt x="612" y="99"/>
                    <a:pt x="613" y="100"/>
                    <a:pt x="614" y="100"/>
                  </a:cubicBezTo>
                  <a:cubicBezTo>
                    <a:pt x="615" y="100"/>
                    <a:pt x="616" y="99"/>
                    <a:pt x="618" y="99"/>
                  </a:cubicBezTo>
                  <a:cubicBezTo>
                    <a:pt x="619" y="98"/>
                    <a:pt x="620" y="98"/>
                    <a:pt x="622" y="99"/>
                  </a:cubicBezTo>
                  <a:cubicBezTo>
                    <a:pt x="624" y="99"/>
                    <a:pt x="626" y="99"/>
                    <a:pt x="628" y="99"/>
                  </a:cubicBezTo>
                  <a:cubicBezTo>
                    <a:pt x="629" y="99"/>
                    <a:pt x="631" y="98"/>
                    <a:pt x="632" y="99"/>
                  </a:cubicBezTo>
                  <a:cubicBezTo>
                    <a:pt x="632" y="100"/>
                    <a:pt x="633" y="100"/>
                    <a:pt x="634" y="99"/>
                  </a:cubicBezTo>
                  <a:cubicBezTo>
                    <a:pt x="634" y="99"/>
                    <a:pt x="635" y="98"/>
                    <a:pt x="635" y="98"/>
                  </a:cubicBezTo>
                  <a:cubicBezTo>
                    <a:pt x="637" y="98"/>
                    <a:pt x="639" y="98"/>
                    <a:pt x="641" y="98"/>
                  </a:cubicBezTo>
                  <a:cubicBezTo>
                    <a:pt x="642" y="98"/>
                    <a:pt x="642" y="98"/>
                    <a:pt x="642" y="99"/>
                  </a:cubicBezTo>
                  <a:cubicBezTo>
                    <a:pt x="642" y="99"/>
                    <a:pt x="641" y="100"/>
                    <a:pt x="641" y="100"/>
                  </a:cubicBezTo>
                  <a:cubicBezTo>
                    <a:pt x="641" y="100"/>
                    <a:pt x="640" y="99"/>
                    <a:pt x="640" y="99"/>
                  </a:cubicBezTo>
                  <a:cubicBezTo>
                    <a:pt x="639" y="98"/>
                    <a:pt x="639" y="99"/>
                    <a:pt x="639" y="99"/>
                  </a:cubicBezTo>
                  <a:cubicBezTo>
                    <a:pt x="638" y="100"/>
                    <a:pt x="638" y="100"/>
                    <a:pt x="638" y="100"/>
                  </a:cubicBezTo>
                  <a:cubicBezTo>
                    <a:pt x="638" y="100"/>
                    <a:pt x="639" y="100"/>
                    <a:pt x="639" y="101"/>
                  </a:cubicBezTo>
                  <a:cubicBezTo>
                    <a:pt x="642" y="101"/>
                    <a:pt x="645" y="100"/>
                    <a:pt x="648" y="100"/>
                  </a:cubicBezTo>
                  <a:cubicBezTo>
                    <a:pt x="652" y="99"/>
                    <a:pt x="656" y="100"/>
                    <a:pt x="660" y="100"/>
                  </a:cubicBezTo>
                  <a:cubicBezTo>
                    <a:pt x="661" y="100"/>
                    <a:pt x="662" y="100"/>
                    <a:pt x="662" y="100"/>
                  </a:cubicBezTo>
                  <a:cubicBezTo>
                    <a:pt x="663" y="100"/>
                    <a:pt x="663" y="97"/>
                    <a:pt x="665" y="98"/>
                  </a:cubicBezTo>
                  <a:cubicBezTo>
                    <a:pt x="666" y="99"/>
                    <a:pt x="668" y="99"/>
                    <a:pt x="669" y="99"/>
                  </a:cubicBezTo>
                  <a:cubicBezTo>
                    <a:pt x="670" y="99"/>
                    <a:pt x="670" y="99"/>
                    <a:pt x="671" y="99"/>
                  </a:cubicBezTo>
                  <a:cubicBezTo>
                    <a:pt x="673" y="99"/>
                    <a:pt x="673" y="99"/>
                    <a:pt x="673" y="96"/>
                  </a:cubicBezTo>
                  <a:cubicBezTo>
                    <a:pt x="673" y="96"/>
                    <a:pt x="673" y="95"/>
                    <a:pt x="673" y="95"/>
                  </a:cubicBezTo>
                  <a:cubicBezTo>
                    <a:pt x="674" y="95"/>
                    <a:pt x="675" y="95"/>
                    <a:pt x="676" y="95"/>
                  </a:cubicBezTo>
                  <a:cubicBezTo>
                    <a:pt x="677" y="95"/>
                    <a:pt x="677" y="95"/>
                    <a:pt x="677" y="94"/>
                  </a:cubicBezTo>
                  <a:cubicBezTo>
                    <a:pt x="679" y="92"/>
                    <a:pt x="679" y="92"/>
                    <a:pt x="681" y="93"/>
                  </a:cubicBezTo>
                  <a:cubicBezTo>
                    <a:pt x="684" y="94"/>
                    <a:pt x="686" y="96"/>
                    <a:pt x="690" y="94"/>
                  </a:cubicBezTo>
                  <a:cubicBezTo>
                    <a:pt x="692" y="93"/>
                    <a:pt x="695" y="94"/>
                    <a:pt x="698" y="94"/>
                  </a:cubicBezTo>
                  <a:cubicBezTo>
                    <a:pt x="700" y="94"/>
                    <a:pt x="702" y="94"/>
                    <a:pt x="704" y="93"/>
                  </a:cubicBezTo>
                  <a:cubicBezTo>
                    <a:pt x="705" y="91"/>
                    <a:pt x="706" y="94"/>
                    <a:pt x="707" y="93"/>
                  </a:cubicBezTo>
                  <a:cubicBezTo>
                    <a:pt x="708" y="91"/>
                    <a:pt x="709" y="92"/>
                    <a:pt x="710" y="92"/>
                  </a:cubicBezTo>
                  <a:cubicBezTo>
                    <a:pt x="716" y="92"/>
                    <a:pt x="722" y="93"/>
                    <a:pt x="727" y="93"/>
                  </a:cubicBezTo>
                  <a:cubicBezTo>
                    <a:pt x="728" y="93"/>
                    <a:pt x="728" y="93"/>
                    <a:pt x="728" y="93"/>
                  </a:cubicBezTo>
                  <a:cubicBezTo>
                    <a:pt x="728" y="94"/>
                    <a:pt x="728" y="94"/>
                    <a:pt x="727" y="94"/>
                  </a:cubicBezTo>
                  <a:cubicBezTo>
                    <a:pt x="727" y="95"/>
                    <a:pt x="727" y="95"/>
                    <a:pt x="726" y="95"/>
                  </a:cubicBezTo>
                  <a:cubicBezTo>
                    <a:pt x="726" y="95"/>
                    <a:pt x="725" y="95"/>
                    <a:pt x="724" y="95"/>
                  </a:cubicBezTo>
                  <a:cubicBezTo>
                    <a:pt x="725" y="96"/>
                    <a:pt x="725" y="97"/>
                    <a:pt x="725" y="97"/>
                  </a:cubicBezTo>
                  <a:cubicBezTo>
                    <a:pt x="727" y="99"/>
                    <a:pt x="730" y="99"/>
                    <a:pt x="732" y="98"/>
                  </a:cubicBezTo>
                  <a:cubicBezTo>
                    <a:pt x="733" y="98"/>
                    <a:pt x="733" y="97"/>
                    <a:pt x="734" y="97"/>
                  </a:cubicBezTo>
                  <a:cubicBezTo>
                    <a:pt x="735" y="96"/>
                    <a:pt x="735" y="96"/>
                    <a:pt x="736" y="96"/>
                  </a:cubicBezTo>
                  <a:cubicBezTo>
                    <a:pt x="735" y="96"/>
                    <a:pt x="735" y="96"/>
                    <a:pt x="734" y="96"/>
                  </a:cubicBezTo>
                  <a:cubicBezTo>
                    <a:pt x="734" y="96"/>
                    <a:pt x="734" y="95"/>
                    <a:pt x="734" y="95"/>
                  </a:cubicBezTo>
                  <a:cubicBezTo>
                    <a:pt x="736" y="95"/>
                    <a:pt x="737" y="94"/>
                    <a:pt x="738" y="94"/>
                  </a:cubicBezTo>
                  <a:cubicBezTo>
                    <a:pt x="742" y="94"/>
                    <a:pt x="746" y="94"/>
                    <a:pt x="750" y="94"/>
                  </a:cubicBezTo>
                  <a:cubicBezTo>
                    <a:pt x="751" y="94"/>
                    <a:pt x="752" y="94"/>
                    <a:pt x="753" y="95"/>
                  </a:cubicBezTo>
                  <a:cubicBezTo>
                    <a:pt x="753" y="94"/>
                    <a:pt x="753" y="94"/>
                    <a:pt x="754" y="94"/>
                  </a:cubicBezTo>
                  <a:cubicBezTo>
                    <a:pt x="756" y="95"/>
                    <a:pt x="758" y="95"/>
                    <a:pt x="759" y="95"/>
                  </a:cubicBezTo>
                  <a:cubicBezTo>
                    <a:pt x="761" y="94"/>
                    <a:pt x="762" y="94"/>
                    <a:pt x="763" y="94"/>
                  </a:cubicBezTo>
                  <a:cubicBezTo>
                    <a:pt x="766" y="94"/>
                    <a:pt x="769" y="94"/>
                    <a:pt x="772" y="94"/>
                  </a:cubicBezTo>
                  <a:cubicBezTo>
                    <a:pt x="774" y="94"/>
                    <a:pt x="776" y="95"/>
                    <a:pt x="777" y="95"/>
                  </a:cubicBezTo>
                  <a:cubicBezTo>
                    <a:pt x="779" y="95"/>
                    <a:pt x="782" y="95"/>
                    <a:pt x="783" y="95"/>
                  </a:cubicBezTo>
                  <a:cubicBezTo>
                    <a:pt x="785" y="94"/>
                    <a:pt x="786" y="96"/>
                    <a:pt x="787" y="94"/>
                  </a:cubicBezTo>
                  <a:cubicBezTo>
                    <a:pt x="787" y="94"/>
                    <a:pt x="788" y="94"/>
                    <a:pt x="788" y="94"/>
                  </a:cubicBezTo>
                  <a:cubicBezTo>
                    <a:pt x="790" y="97"/>
                    <a:pt x="794" y="95"/>
                    <a:pt x="797" y="96"/>
                  </a:cubicBezTo>
                  <a:cubicBezTo>
                    <a:pt x="797" y="96"/>
                    <a:pt x="798" y="96"/>
                    <a:pt x="798" y="96"/>
                  </a:cubicBezTo>
                  <a:cubicBezTo>
                    <a:pt x="799" y="96"/>
                    <a:pt x="799" y="95"/>
                    <a:pt x="799" y="95"/>
                  </a:cubicBezTo>
                  <a:cubicBezTo>
                    <a:pt x="799" y="95"/>
                    <a:pt x="799" y="95"/>
                    <a:pt x="799" y="95"/>
                  </a:cubicBezTo>
                  <a:cubicBezTo>
                    <a:pt x="797" y="95"/>
                    <a:pt x="795" y="94"/>
                    <a:pt x="793" y="93"/>
                  </a:cubicBezTo>
                  <a:cubicBezTo>
                    <a:pt x="793" y="93"/>
                    <a:pt x="793" y="93"/>
                    <a:pt x="792" y="93"/>
                  </a:cubicBezTo>
                  <a:cubicBezTo>
                    <a:pt x="792" y="93"/>
                    <a:pt x="791" y="93"/>
                    <a:pt x="790" y="93"/>
                  </a:cubicBezTo>
                  <a:cubicBezTo>
                    <a:pt x="784" y="94"/>
                    <a:pt x="777" y="92"/>
                    <a:pt x="771" y="92"/>
                  </a:cubicBezTo>
                  <a:cubicBezTo>
                    <a:pt x="770" y="92"/>
                    <a:pt x="770" y="92"/>
                    <a:pt x="770" y="92"/>
                  </a:cubicBezTo>
                  <a:cubicBezTo>
                    <a:pt x="770" y="91"/>
                    <a:pt x="770" y="91"/>
                    <a:pt x="771" y="91"/>
                  </a:cubicBezTo>
                  <a:cubicBezTo>
                    <a:pt x="771" y="91"/>
                    <a:pt x="772" y="91"/>
                    <a:pt x="773" y="91"/>
                  </a:cubicBezTo>
                  <a:cubicBezTo>
                    <a:pt x="776" y="91"/>
                    <a:pt x="780" y="91"/>
                    <a:pt x="783" y="90"/>
                  </a:cubicBezTo>
                  <a:cubicBezTo>
                    <a:pt x="784" y="90"/>
                    <a:pt x="784" y="89"/>
                    <a:pt x="783" y="89"/>
                  </a:cubicBezTo>
                  <a:cubicBezTo>
                    <a:pt x="783" y="89"/>
                    <a:pt x="783" y="88"/>
                    <a:pt x="783" y="88"/>
                  </a:cubicBezTo>
                  <a:cubicBezTo>
                    <a:pt x="782" y="88"/>
                    <a:pt x="782" y="87"/>
                    <a:pt x="783" y="87"/>
                  </a:cubicBezTo>
                  <a:cubicBezTo>
                    <a:pt x="783" y="86"/>
                    <a:pt x="784" y="86"/>
                    <a:pt x="784" y="87"/>
                  </a:cubicBezTo>
                  <a:cubicBezTo>
                    <a:pt x="784" y="87"/>
                    <a:pt x="785" y="88"/>
                    <a:pt x="785" y="88"/>
                  </a:cubicBezTo>
                  <a:cubicBezTo>
                    <a:pt x="785" y="89"/>
                    <a:pt x="786" y="89"/>
                    <a:pt x="787" y="89"/>
                  </a:cubicBezTo>
                  <a:cubicBezTo>
                    <a:pt x="788" y="88"/>
                    <a:pt x="788" y="90"/>
                    <a:pt x="789" y="89"/>
                  </a:cubicBezTo>
                  <a:cubicBezTo>
                    <a:pt x="790" y="89"/>
                    <a:pt x="790" y="88"/>
                    <a:pt x="791" y="88"/>
                  </a:cubicBezTo>
                  <a:cubicBezTo>
                    <a:pt x="792" y="88"/>
                    <a:pt x="793" y="89"/>
                    <a:pt x="793" y="89"/>
                  </a:cubicBezTo>
                  <a:cubicBezTo>
                    <a:pt x="795" y="90"/>
                    <a:pt x="796" y="92"/>
                    <a:pt x="799" y="90"/>
                  </a:cubicBezTo>
                  <a:cubicBezTo>
                    <a:pt x="799" y="90"/>
                    <a:pt x="800" y="90"/>
                    <a:pt x="800" y="91"/>
                  </a:cubicBezTo>
                  <a:cubicBezTo>
                    <a:pt x="801" y="91"/>
                    <a:pt x="802" y="91"/>
                    <a:pt x="803" y="90"/>
                  </a:cubicBezTo>
                  <a:cubicBezTo>
                    <a:pt x="805" y="90"/>
                    <a:pt x="807" y="89"/>
                    <a:pt x="807" y="92"/>
                  </a:cubicBezTo>
                  <a:cubicBezTo>
                    <a:pt x="808" y="92"/>
                    <a:pt x="808" y="93"/>
                    <a:pt x="808" y="93"/>
                  </a:cubicBezTo>
                  <a:cubicBezTo>
                    <a:pt x="809" y="93"/>
                    <a:pt x="811" y="93"/>
                    <a:pt x="812" y="93"/>
                  </a:cubicBezTo>
                  <a:cubicBezTo>
                    <a:pt x="813" y="93"/>
                    <a:pt x="813" y="92"/>
                    <a:pt x="814" y="93"/>
                  </a:cubicBezTo>
                  <a:cubicBezTo>
                    <a:pt x="815" y="93"/>
                    <a:pt x="817" y="94"/>
                    <a:pt x="818" y="92"/>
                  </a:cubicBezTo>
                  <a:cubicBezTo>
                    <a:pt x="818" y="92"/>
                    <a:pt x="819" y="91"/>
                    <a:pt x="820" y="91"/>
                  </a:cubicBezTo>
                  <a:cubicBezTo>
                    <a:pt x="821" y="90"/>
                    <a:pt x="822" y="89"/>
                    <a:pt x="822" y="88"/>
                  </a:cubicBezTo>
                  <a:cubicBezTo>
                    <a:pt x="821" y="87"/>
                    <a:pt x="820" y="87"/>
                    <a:pt x="819" y="87"/>
                  </a:cubicBezTo>
                  <a:cubicBezTo>
                    <a:pt x="816" y="86"/>
                    <a:pt x="815" y="88"/>
                    <a:pt x="812" y="88"/>
                  </a:cubicBezTo>
                  <a:cubicBezTo>
                    <a:pt x="812" y="88"/>
                    <a:pt x="811" y="88"/>
                    <a:pt x="811" y="87"/>
                  </a:cubicBezTo>
                  <a:cubicBezTo>
                    <a:pt x="811" y="86"/>
                    <a:pt x="811" y="85"/>
                    <a:pt x="812" y="85"/>
                  </a:cubicBezTo>
                  <a:cubicBezTo>
                    <a:pt x="813" y="85"/>
                    <a:pt x="814" y="85"/>
                    <a:pt x="816" y="85"/>
                  </a:cubicBezTo>
                  <a:cubicBezTo>
                    <a:pt x="817" y="85"/>
                    <a:pt x="817" y="85"/>
                    <a:pt x="818" y="84"/>
                  </a:cubicBezTo>
                  <a:cubicBezTo>
                    <a:pt x="821" y="86"/>
                    <a:pt x="823" y="86"/>
                    <a:pt x="825" y="84"/>
                  </a:cubicBezTo>
                  <a:cubicBezTo>
                    <a:pt x="825" y="84"/>
                    <a:pt x="825" y="83"/>
                    <a:pt x="825" y="83"/>
                  </a:cubicBezTo>
                  <a:cubicBezTo>
                    <a:pt x="824" y="83"/>
                    <a:pt x="824" y="83"/>
                    <a:pt x="823" y="83"/>
                  </a:cubicBezTo>
                  <a:cubicBezTo>
                    <a:pt x="824" y="83"/>
                    <a:pt x="824" y="82"/>
                    <a:pt x="825" y="82"/>
                  </a:cubicBezTo>
                  <a:cubicBezTo>
                    <a:pt x="827" y="82"/>
                    <a:pt x="828" y="84"/>
                    <a:pt x="829" y="85"/>
                  </a:cubicBezTo>
                  <a:cubicBezTo>
                    <a:pt x="830" y="86"/>
                    <a:pt x="831" y="85"/>
                    <a:pt x="832" y="85"/>
                  </a:cubicBezTo>
                  <a:cubicBezTo>
                    <a:pt x="834" y="85"/>
                    <a:pt x="837" y="84"/>
                    <a:pt x="839" y="86"/>
                  </a:cubicBezTo>
                  <a:cubicBezTo>
                    <a:pt x="841" y="85"/>
                    <a:pt x="843" y="85"/>
                    <a:pt x="845" y="85"/>
                  </a:cubicBezTo>
                  <a:cubicBezTo>
                    <a:pt x="846" y="85"/>
                    <a:pt x="846" y="85"/>
                    <a:pt x="847" y="85"/>
                  </a:cubicBezTo>
                  <a:cubicBezTo>
                    <a:pt x="847" y="85"/>
                    <a:pt x="847" y="86"/>
                    <a:pt x="847" y="86"/>
                  </a:cubicBezTo>
                  <a:cubicBezTo>
                    <a:pt x="847" y="86"/>
                    <a:pt x="847" y="87"/>
                    <a:pt x="847" y="87"/>
                  </a:cubicBezTo>
                  <a:cubicBezTo>
                    <a:pt x="846" y="87"/>
                    <a:pt x="846" y="87"/>
                    <a:pt x="845" y="87"/>
                  </a:cubicBezTo>
                  <a:cubicBezTo>
                    <a:pt x="844" y="87"/>
                    <a:pt x="845" y="88"/>
                    <a:pt x="845" y="88"/>
                  </a:cubicBezTo>
                  <a:cubicBezTo>
                    <a:pt x="845" y="89"/>
                    <a:pt x="845" y="89"/>
                    <a:pt x="845" y="90"/>
                  </a:cubicBezTo>
                  <a:cubicBezTo>
                    <a:pt x="847" y="90"/>
                    <a:pt x="850" y="91"/>
                    <a:pt x="852" y="89"/>
                  </a:cubicBezTo>
                  <a:cubicBezTo>
                    <a:pt x="852" y="89"/>
                    <a:pt x="853" y="89"/>
                    <a:pt x="853" y="89"/>
                  </a:cubicBezTo>
                  <a:cubicBezTo>
                    <a:pt x="853" y="88"/>
                    <a:pt x="852" y="88"/>
                    <a:pt x="852" y="88"/>
                  </a:cubicBezTo>
                  <a:cubicBezTo>
                    <a:pt x="851" y="88"/>
                    <a:pt x="851" y="88"/>
                    <a:pt x="850" y="88"/>
                  </a:cubicBezTo>
                  <a:cubicBezTo>
                    <a:pt x="849" y="88"/>
                    <a:pt x="848" y="86"/>
                    <a:pt x="848" y="86"/>
                  </a:cubicBezTo>
                  <a:cubicBezTo>
                    <a:pt x="849" y="85"/>
                    <a:pt x="850" y="85"/>
                    <a:pt x="851" y="85"/>
                  </a:cubicBezTo>
                  <a:cubicBezTo>
                    <a:pt x="852" y="87"/>
                    <a:pt x="853" y="84"/>
                    <a:pt x="854" y="85"/>
                  </a:cubicBezTo>
                  <a:cubicBezTo>
                    <a:pt x="857" y="84"/>
                    <a:pt x="860" y="84"/>
                    <a:pt x="862" y="84"/>
                  </a:cubicBezTo>
                  <a:cubicBezTo>
                    <a:pt x="863" y="84"/>
                    <a:pt x="864" y="84"/>
                    <a:pt x="864" y="84"/>
                  </a:cubicBezTo>
                  <a:cubicBezTo>
                    <a:pt x="865" y="83"/>
                    <a:pt x="866" y="82"/>
                    <a:pt x="866" y="81"/>
                  </a:cubicBezTo>
                  <a:cubicBezTo>
                    <a:pt x="866" y="81"/>
                    <a:pt x="866" y="81"/>
                    <a:pt x="866" y="80"/>
                  </a:cubicBezTo>
                  <a:cubicBezTo>
                    <a:pt x="865" y="80"/>
                    <a:pt x="865" y="80"/>
                    <a:pt x="865" y="80"/>
                  </a:cubicBezTo>
                  <a:cubicBezTo>
                    <a:pt x="865" y="80"/>
                    <a:pt x="865" y="80"/>
                    <a:pt x="865" y="79"/>
                  </a:cubicBezTo>
                  <a:cubicBezTo>
                    <a:pt x="867" y="80"/>
                    <a:pt x="869" y="78"/>
                    <a:pt x="870" y="80"/>
                  </a:cubicBezTo>
                  <a:cubicBezTo>
                    <a:pt x="871" y="80"/>
                    <a:pt x="872" y="80"/>
                    <a:pt x="873" y="80"/>
                  </a:cubicBezTo>
                  <a:cubicBezTo>
                    <a:pt x="873" y="80"/>
                    <a:pt x="874" y="80"/>
                    <a:pt x="874" y="80"/>
                  </a:cubicBezTo>
                  <a:cubicBezTo>
                    <a:pt x="875" y="82"/>
                    <a:pt x="877" y="80"/>
                    <a:pt x="879" y="80"/>
                  </a:cubicBezTo>
                  <a:cubicBezTo>
                    <a:pt x="879" y="80"/>
                    <a:pt x="880" y="81"/>
                    <a:pt x="880" y="81"/>
                  </a:cubicBezTo>
                  <a:cubicBezTo>
                    <a:pt x="880" y="81"/>
                    <a:pt x="880" y="81"/>
                    <a:pt x="879" y="81"/>
                  </a:cubicBezTo>
                  <a:cubicBezTo>
                    <a:pt x="879" y="82"/>
                    <a:pt x="878" y="82"/>
                    <a:pt x="878" y="82"/>
                  </a:cubicBezTo>
                  <a:cubicBezTo>
                    <a:pt x="877" y="83"/>
                    <a:pt x="877" y="83"/>
                    <a:pt x="878" y="83"/>
                  </a:cubicBezTo>
                  <a:cubicBezTo>
                    <a:pt x="878" y="84"/>
                    <a:pt x="878" y="84"/>
                    <a:pt x="879" y="84"/>
                  </a:cubicBezTo>
                  <a:cubicBezTo>
                    <a:pt x="880" y="83"/>
                    <a:pt x="881" y="82"/>
                    <a:pt x="881" y="81"/>
                  </a:cubicBezTo>
                  <a:cubicBezTo>
                    <a:pt x="881" y="78"/>
                    <a:pt x="883" y="78"/>
                    <a:pt x="885" y="80"/>
                  </a:cubicBezTo>
                  <a:cubicBezTo>
                    <a:pt x="885" y="80"/>
                    <a:pt x="886" y="80"/>
                    <a:pt x="886" y="80"/>
                  </a:cubicBezTo>
                  <a:cubicBezTo>
                    <a:pt x="887" y="79"/>
                    <a:pt x="888" y="81"/>
                    <a:pt x="889" y="80"/>
                  </a:cubicBezTo>
                  <a:cubicBezTo>
                    <a:pt x="890" y="80"/>
                    <a:pt x="892" y="80"/>
                    <a:pt x="893" y="80"/>
                  </a:cubicBezTo>
                  <a:cubicBezTo>
                    <a:pt x="894" y="81"/>
                    <a:pt x="895" y="81"/>
                    <a:pt x="895" y="82"/>
                  </a:cubicBezTo>
                  <a:cubicBezTo>
                    <a:pt x="896" y="84"/>
                    <a:pt x="897" y="83"/>
                    <a:pt x="898" y="83"/>
                  </a:cubicBezTo>
                  <a:cubicBezTo>
                    <a:pt x="899" y="83"/>
                    <a:pt x="901" y="82"/>
                    <a:pt x="902" y="82"/>
                  </a:cubicBezTo>
                  <a:cubicBezTo>
                    <a:pt x="905" y="84"/>
                    <a:pt x="907" y="82"/>
                    <a:pt x="909" y="81"/>
                  </a:cubicBezTo>
                  <a:cubicBezTo>
                    <a:pt x="910" y="80"/>
                    <a:pt x="911" y="79"/>
                    <a:pt x="912" y="80"/>
                  </a:cubicBezTo>
                  <a:cubicBezTo>
                    <a:pt x="912" y="80"/>
                    <a:pt x="913" y="80"/>
                    <a:pt x="913" y="80"/>
                  </a:cubicBezTo>
                  <a:cubicBezTo>
                    <a:pt x="914" y="79"/>
                    <a:pt x="915" y="80"/>
                    <a:pt x="916" y="79"/>
                  </a:cubicBezTo>
                  <a:cubicBezTo>
                    <a:pt x="918" y="79"/>
                    <a:pt x="919" y="81"/>
                    <a:pt x="920" y="80"/>
                  </a:cubicBezTo>
                  <a:cubicBezTo>
                    <a:pt x="921" y="79"/>
                    <a:pt x="923" y="79"/>
                    <a:pt x="925" y="79"/>
                  </a:cubicBezTo>
                  <a:cubicBezTo>
                    <a:pt x="925" y="79"/>
                    <a:pt x="926" y="79"/>
                    <a:pt x="927" y="79"/>
                  </a:cubicBezTo>
                  <a:cubicBezTo>
                    <a:pt x="928" y="78"/>
                    <a:pt x="930" y="79"/>
                    <a:pt x="932" y="79"/>
                  </a:cubicBezTo>
                  <a:cubicBezTo>
                    <a:pt x="932" y="79"/>
                    <a:pt x="933" y="79"/>
                    <a:pt x="934" y="79"/>
                  </a:cubicBezTo>
                  <a:cubicBezTo>
                    <a:pt x="935" y="79"/>
                    <a:pt x="935" y="79"/>
                    <a:pt x="936" y="79"/>
                  </a:cubicBezTo>
                  <a:cubicBezTo>
                    <a:pt x="937" y="79"/>
                    <a:pt x="938" y="79"/>
                    <a:pt x="939" y="79"/>
                  </a:cubicBezTo>
                  <a:cubicBezTo>
                    <a:pt x="939" y="80"/>
                    <a:pt x="940" y="79"/>
                    <a:pt x="940" y="79"/>
                  </a:cubicBezTo>
                  <a:cubicBezTo>
                    <a:pt x="941" y="78"/>
                    <a:pt x="942" y="79"/>
                    <a:pt x="944" y="78"/>
                  </a:cubicBezTo>
                  <a:cubicBezTo>
                    <a:pt x="951" y="77"/>
                    <a:pt x="951" y="77"/>
                    <a:pt x="951" y="77"/>
                  </a:cubicBezTo>
                  <a:cubicBezTo>
                    <a:pt x="951" y="77"/>
                    <a:pt x="951" y="77"/>
                    <a:pt x="952" y="77"/>
                  </a:cubicBezTo>
                  <a:cubicBezTo>
                    <a:pt x="953" y="79"/>
                    <a:pt x="955" y="77"/>
                    <a:pt x="956" y="77"/>
                  </a:cubicBezTo>
                  <a:cubicBezTo>
                    <a:pt x="957" y="76"/>
                    <a:pt x="957" y="76"/>
                    <a:pt x="958" y="76"/>
                  </a:cubicBezTo>
                  <a:cubicBezTo>
                    <a:pt x="957" y="76"/>
                    <a:pt x="957" y="76"/>
                    <a:pt x="956" y="76"/>
                  </a:cubicBezTo>
                  <a:cubicBezTo>
                    <a:pt x="954" y="76"/>
                    <a:pt x="952" y="75"/>
                    <a:pt x="949" y="77"/>
                  </a:cubicBezTo>
                  <a:cubicBezTo>
                    <a:pt x="949" y="77"/>
                    <a:pt x="948" y="77"/>
                    <a:pt x="947" y="77"/>
                  </a:cubicBezTo>
                  <a:cubicBezTo>
                    <a:pt x="945" y="76"/>
                    <a:pt x="943" y="75"/>
                    <a:pt x="942" y="77"/>
                  </a:cubicBezTo>
                  <a:cubicBezTo>
                    <a:pt x="941" y="77"/>
                    <a:pt x="941" y="76"/>
                    <a:pt x="940" y="76"/>
                  </a:cubicBezTo>
                  <a:cubicBezTo>
                    <a:pt x="941" y="76"/>
                    <a:pt x="941" y="76"/>
                    <a:pt x="942" y="76"/>
                  </a:cubicBezTo>
                  <a:cubicBezTo>
                    <a:pt x="942" y="75"/>
                    <a:pt x="942" y="75"/>
                    <a:pt x="942" y="75"/>
                  </a:cubicBezTo>
                  <a:cubicBezTo>
                    <a:pt x="942" y="75"/>
                    <a:pt x="942" y="75"/>
                    <a:pt x="941" y="75"/>
                  </a:cubicBezTo>
                  <a:cubicBezTo>
                    <a:pt x="940" y="75"/>
                    <a:pt x="938" y="75"/>
                    <a:pt x="937" y="75"/>
                  </a:cubicBezTo>
                  <a:cubicBezTo>
                    <a:pt x="936" y="75"/>
                    <a:pt x="935" y="75"/>
                    <a:pt x="935" y="74"/>
                  </a:cubicBezTo>
                  <a:cubicBezTo>
                    <a:pt x="934" y="72"/>
                    <a:pt x="932" y="73"/>
                    <a:pt x="930" y="74"/>
                  </a:cubicBezTo>
                  <a:cubicBezTo>
                    <a:pt x="929" y="74"/>
                    <a:pt x="928" y="75"/>
                    <a:pt x="927" y="74"/>
                  </a:cubicBezTo>
                  <a:cubicBezTo>
                    <a:pt x="926" y="74"/>
                    <a:pt x="926" y="73"/>
                    <a:pt x="925" y="73"/>
                  </a:cubicBezTo>
                  <a:cubicBezTo>
                    <a:pt x="924" y="73"/>
                    <a:pt x="924" y="72"/>
                    <a:pt x="924" y="72"/>
                  </a:cubicBezTo>
                  <a:cubicBezTo>
                    <a:pt x="924" y="72"/>
                    <a:pt x="925" y="72"/>
                    <a:pt x="925" y="72"/>
                  </a:cubicBezTo>
                  <a:cubicBezTo>
                    <a:pt x="929" y="72"/>
                    <a:pt x="933" y="71"/>
                    <a:pt x="937" y="72"/>
                  </a:cubicBezTo>
                  <a:cubicBezTo>
                    <a:pt x="941" y="73"/>
                    <a:pt x="944" y="73"/>
                    <a:pt x="948" y="73"/>
                  </a:cubicBezTo>
                  <a:cubicBezTo>
                    <a:pt x="950" y="73"/>
                    <a:pt x="952" y="73"/>
                    <a:pt x="954" y="74"/>
                  </a:cubicBezTo>
                  <a:cubicBezTo>
                    <a:pt x="955" y="75"/>
                    <a:pt x="955" y="74"/>
                    <a:pt x="955" y="74"/>
                  </a:cubicBezTo>
                  <a:cubicBezTo>
                    <a:pt x="957" y="72"/>
                    <a:pt x="959" y="71"/>
                    <a:pt x="960" y="71"/>
                  </a:cubicBezTo>
                  <a:cubicBezTo>
                    <a:pt x="960" y="71"/>
                    <a:pt x="960" y="70"/>
                    <a:pt x="961" y="70"/>
                  </a:cubicBezTo>
                  <a:cubicBezTo>
                    <a:pt x="961" y="70"/>
                    <a:pt x="960" y="69"/>
                    <a:pt x="960" y="69"/>
                  </a:cubicBezTo>
                  <a:cubicBezTo>
                    <a:pt x="960" y="69"/>
                    <a:pt x="959" y="69"/>
                    <a:pt x="959" y="68"/>
                  </a:cubicBezTo>
                  <a:cubicBezTo>
                    <a:pt x="959" y="68"/>
                    <a:pt x="959" y="68"/>
                    <a:pt x="960" y="68"/>
                  </a:cubicBezTo>
                  <a:cubicBezTo>
                    <a:pt x="961" y="68"/>
                    <a:pt x="961" y="68"/>
                    <a:pt x="962" y="68"/>
                  </a:cubicBezTo>
                  <a:cubicBezTo>
                    <a:pt x="964" y="68"/>
                    <a:pt x="964" y="69"/>
                    <a:pt x="963" y="70"/>
                  </a:cubicBezTo>
                  <a:cubicBezTo>
                    <a:pt x="963" y="70"/>
                    <a:pt x="963" y="71"/>
                    <a:pt x="963" y="71"/>
                  </a:cubicBezTo>
                  <a:cubicBezTo>
                    <a:pt x="963" y="71"/>
                    <a:pt x="964" y="72"/>
                    <a:pt x="964" y="72"/>
                  </a:cubicBezTo>
                  <a:cubicBezTo>
                    <a:pt x="966" y="72"/>
                    <a:pt x="965" y="71"/>
                    <a:pt x="965" y="70"/>
                  </a:cubicBezTo>
                  <a:cubicBezTo>
                    <a:pt x="966" y="68"/>
                    <a:pt x="966" y="68"/>
                    <a:pt x="968" y="68"/>
                  </a:cubicBezTo>
                  <a:cubicBezTo>
                    <a:pt x="970" y="68"/>
                    <a:pt x="971" y="69"/>
                    <a:pt x="973" y="69"/>
                  </a:cubicBezTo>
                  <a:cubicBezTo>
                    <a:pt x="974" y="69"/>
                    <a:pt x="974" y="70"/>
                    <a:pt x="975" y="70"/>
                  </a:cubicBezTo>
                  <a:cubicBezTo>
                    <a:pt x="975" y="70"/>
                    <a:pt x="976" y="69"/>
                    <a:pt x="976" y="69"/>
                  </a:cubicBezTo>
                  <a:cubicBezTo>
                    <a:pt x="976" y="69"/>
                    <a:pt x="976" y="68"/>
                    <a:pt x="975" y="68"/>
                  </a:cubicBezTo>
                  <a:cubicBezTo>
                    <a:pt x="975" y="68"/>
                    <a:pt x="974" y="68"/>
                    <a:pt x="974" y="68"/>
                  </a:cubicBezTo>
                  <a:cubicBezTo>
                    <a:pt x="974" y="68"/>
                    <a:pt x="973" y="68"/>
                    <a:pt x="973" y="67"/>
                  </a:cubicBezTo>
                  <a:cubicBezTo>
                    <a:pt x="973" y="67"/>
                    <a:pt x="974" y="67"/>
                    <a:pt x="974" y="67"/>
                  </a:cubicBezTo>
                  <a:cubicBezTo>
                    <a:pt x="976" y="67"/>
                    <a:pt x="978" y="67"/>
                    <a:pt x="980" y="67"/>
                  </a:cubicBezTo>
                  <a:cubicBezTo>
                    <a:pt x="980" y="67"/>
                    <a:pt x="981" y="67"/>
                    <a:pt x="982" y="68"/>
                  </a:cubicBezTo>
                  <a:cubicBezTo>
                    <a:pt x="981" y="68"/>
                    <a:pt x="981" y="68"/>
                    <a:pt x="980" y="69"/>
                  </a:cubicBezTo>
                  <a:cubicBezTo>
                    <a:pt x="980" y="69"/>
                    <a:pt x="980" y="70"/>
                    <a:pt x="980" y="70"/>
                  </a:cubicBezTo>
                  <a:cubicBezTo>
                    <a:pt x="982" y="70"/>
                    <a:pt x="983" y="70"/>
                    <a:pt x="984" y="69"/>
                  </a:cubicBezTo>
                  <a:cubicBezTo>
                    <a:pt x="986" y="69"/>
                    <a:pt x="986" y="70"/>
                    <a:pt x="986" y="70"/>
                  </a:cubicBezTo>
                  <a:cubicBezTo>
                    <a:pt x="985" y="72"/>
                    <a:pt x="986" y="72"/>
                    <a:pt x="987" y="73"/>
                  </a:cubicBezTo>
                  <a:cubicBezTo>
                    <a:pt x="990" y="73"/>
                    <a:pt x="994" y="72"/>
                    <a:pt x="997" y="74"/>
                  </a:cubicBezTo>
                  <a:cubicBezTo>
                    <a:pt x="997" y="74"/>
                    <a:pt x="998" y="73"/>
                    <a:pt x="999" y="72"/>
                  </a:cubicBezTo>
                  <a:cubicBezTo>
                    <a:pt x="999" y="72"/>
                    <a:pt x="999" y="71"/>
                    <a:pt x="998" y="71"/>
                  </a:cubicBezTo>
                  <a:cubicBezTo>
                    <a:pt x="998" y="70"/>
                    <a:pt x="998" y="69"/>
                    <a:pt x="997" y="69"/>
                  </a:cubicBezTo>
                  <a:cubicBezTo>
                    <a:pt x="998" y="69"/>
                    <a:pt x="1000" y="68"/>
                    <a:pt x="1000" y="68"/>
                  </a:cubicBezTo>
                  <a:cubicBezTo>
                    <a:pt x="1002" y="69"/>
                    <a:pt x="1003" y="68"/>
                    <a:pt x="1004" y="69"/>
                  </a:cubicBezTo>
                  <a:cubicBezTo>
                    <a:pt x="1006" y="70"/>
                    <a:pt x="1009" y="68"/>
                    <a:pt x="1010" y="70"/>
                  </a:cubicBezTo>
                  <a:cubicBezTo>
                    <a:pt x="1011" y="70"/>
                    <a:pt x="1012" y="70"/>
                    <a:pt x="1013" y="69"/>
                  </a:cubicBezTo>
                  <a:cubicBezTo>
                    <a:pt x="1013" y="69"/>
                    <a:pt x="1014" y="69"/>
                    <a:pt x="1014" y="68"/>
                  </a:cubicBezTo>
                  <a:cubicBezTo>
                    <a:pt x="1017" y="67"/>
                    <a:pt x="1017" y="67"/>
                    <a:pt x="1015" y="65"/>
                  </a:cubicBezTo>
                  <a:cubicBezTo>
                    <a:pt x="1015" y="64"/>
                    <a:pt x="1015" y="64"/>
                    <a:pt x="1015" y="64"/>
                  </a:cubicBezTo>
                  <a:cubicBezTo>
                    <a:pt x="1016" y="64"/>
                    <a:pt x="1018" y="62"/>
                    <a:pt x="1019" y="64"/>
                  </a:cubicBezTo>
                  <a:cubicBezTo>
                    <a:pt x="1020" y="65"/>
                    <a:pt x="1021" y="62"/>
                    <a:pt x="1022" y="63"/>
                  </a:cubicBezTo>
                  <a:cubicBezTo>
                    <a:pt x="1023" y="65"/>
                    <a:pt x="1023" y="64"/>
                    <a:pt x="1024" y="63"/>
                  </a:cubicBezTo>
                  <a:cubicBezTo>
                    <a:pt x="1025" y="63"/>
                    <a:pt x="1025" y="63"/>
                    <a:pt x="1025" y="63"/>
                  </a:cubicBezTo>
                  <a:cubicBezTo>
                    <a:pt x="1027" y="64"/>
                    <a:pt x="1029" y="64"/>
                    <a:pt x="1031" y="64"/>
                  </a:cubicBezTo>
                  <a:cubicBezTo>
                    <a:pt x="1031" y="67"/>
                    <a:pt x="1033" y="65"/>
                    <a:pt x="1034" y="66"/>
                  </a:cubicBezTo>
                  <a:cubicBezTo>
                    <a:pt x="1036" y="66"/>
                    <a:pt x="1037" y="66"/>
                    <a:pt x="1039" y="66"/>
                  </a:cubicBezTo>
                  <a:cubicBezTo>
                    <a:pt x="1040" y="66"/>
                    <a:pt x="1041" y="67"/>
                    <a:pt x="1042" y="68"/>
                  </a:cubicBezTo>
                  <a:cubicBezTo>
                    <a:pt x="1044" y="68"/>
                    <a:pt x="1045" y="69"/>
                    <a:pt x="1047" y="69"/>
                  </a:cubicBezTo>
                  <a:cubicBezTo>
                    <a:pt x="1048" y="69"/>
                    <a:pt x="1048" y="69"/>
                    <a:pt x="1047" y="67"/>
                  </a:cubicBezTo>
                  <a:cubicBezTo>
                    <a:pt x="1047" y="67"/>
                    <a:pt x="1047" y="67"/>
                    <a:pt x="1047" y="66"/>
                  </a:cubicBezTo>
                  <a:cubicBezTo>
                    <a:pt x="1048" y="66"/>
                    <a:pt x="1048" y="67"/>
                    <a:pt x="1048" y="67"/>
                  </a:cubicBezTo>
                  <a:cubicBezTo>
                    <a:pt x="1049" y="67"/>
                    <a:pt x="1049" y="67"/>
                    <a:pt x="1049" y="67"/>
                  </a:cubicBezTo>
                  <a:cubicBezTo>
                    <a:pt x="1051" y="72"/>
                    <a:pt x="1055" y="69"/>
                    <a:pt x="1057" y="70"/>
                  </a:cubicBezTo>
                  <a:cubicBezTo>
                    <a:pt x="1058" y="70"/>
                    <a:pt x="1058" y="70"/>
                    <a:pt x="1058" y="70"/>
                  </a:cubicBezTo>
                  <a:cubicBezTo>
                    <a:pt x="1059" y="69"/>
                    <a:pt x="1060" y="67"/>
                    <a:pt x="1060" y="67"/>
                  </a:cubicBezTo>
                  <a:cubicBezTo>
                    <a:pt x="1062" y="67"/>
                    <a:pt x="1063" y="68"/>
                    <a:pt x="1064" y="68"/>
                  </a:cubicBezTo>
                  <a:cubicBezTo>
                    <a:pt x="1066" y="68"/>
                    <a:pt x="1068" y="68"/>
                    <a:pt x="1071" y="68"/>
                  </a:cubicBezTo>
                  <a:cubicBezTo>
                    <a:pt x="1071" y="68"/>
                    <a:pt x="1072" y="68"/>
                    <a:pt x="1072" y="67"/>
                  </a:cubicBezTo>
                  <a:cubicBezTo>
                    <a:pt x="1072" y="67"/>
                    <a:pt x="1072" y="67"/>
                    <a:pt x="1072" y="66"/>
                  </a:cubicBezTo>
                  <a:cubicBezTo>
                    <a:pt x="1071" y="66"/>
                    <a:pt x="1071" y="66"/>
                    <a:pt x="1071" y="65"/>
                  </a:cubicBezTo>
                  <a:cubicBezTo>
                    <a:pt x="1070" y="64"/>
                    <a:pt x="1070" y="64"/>
                    <a:pt x="1072" y="63"/>
                  </a:cubicBezTo>
                  <a:cubicBezTo>
                    <a:pt x="1072" y="63"/>
                    <a:pt x="1072" y="63"/>
                    <a:pt x="1073" y="63"/>
                  </a:cubicBezTo>
                  <a:cubicBezTo>
                    <a:pt x="1073" y="63"/>
                    <a:pt x="1073" y="62"/>
                    <a:pt x="1072" y="62"/>
                  </a:cubicBezTo>
                  <a:cubicBezTo>
                    <a:pt x="1070" y="62"/>
                    <a:pt x="1068" y="62"/>
                    <a:pt x="1067" y="61"/>
                  </a:cubicBezTo>
                  <a:cubicBezTo>
                    <a:pt x="1066" y="61"/>
                    <a:pt x="1066" y="61"/>
                    <a:pt x="1065" y="60"/>
                  </a:cubicBezTo>
                  <a:cubicBezTo>
                    <a:pt x="1066" y="60"/>
                    <a:pt x="1066" y="60"/>
                    <a:pt x="1067" y="59"/>
                  </a:cubicBezTo>
                  <a:cubicBezTo>
                    <a:pt x="1067" y="59"/>
                    <a:pt x="1068" y="60"/>
                    <a:pt x="1068" y="60"/>
                  </a:cubicBezTo>
                  <a:cubicBezTo>
                    <a:pt x="1070" y="60"/>
                    <a:pt x="1072" y="61"/>
                    <a:pt x="1074" y="59"/>
                  </a:cubicBezTo>
                  <a:cubicBezTo>
                    <a:pt x="1074" y="58"/>
                    <a:pt x="1075" y="58"/>
                    <a:pt x="1076" y="59"/>
                  </a:cubicBezTo>
                  <a:cubicBezTo>
                    <a:pt x="1077" y="59"/>
                    <a:pt x="1078" y="60"/>
                    <a:pt x="1080" y="60"/>
                  </a:cubicBezTo>
                  <a:cubicBezTo>
                    <a:pt x="1082" y="60"/>
                    <a:pt x="1083" y="62"/>
                    <a:pt x="1084" y="62"/>
                  </a:cubicBezTo>
                  <a:cubicBezTo>
                    <a:pt x="1084" y="63"/>
                    <a:pt x="1083" y="63"/>
                    <a:pt x="1083" y="63"/>
                  </a:cubicBezTo>
                  <a:cubicBezTo>
                    <a:pt x="1083" y="63"/>
                    <a:pt x="1082" y="63"/>
                    <a:pt x="1082" y="63"/>
                  </a:cubicBezTo>
                  <a:cubicBezTo>
                    <a:pt x="1082" y="64"/>
                    <a:pt x="1082" y="65"/>
                    <a:pt x="1083" y="65"/>
                  </a:cubicBezTo>
                  <a:cubicBezTo>
                    <a:pt x="1084" y="65"/>
                    <a:pt x="1085" y="65"/>
                    <a:pt x="1086" y="65"/>
                  </a:cubicBezTo>
                  <a:cubicBezTo>
                    <a:pt x="1088" y="65"/>
                    <a:pt x="1091" y="66"/>
                    <a:pt x="1091" y="69"/>
                  </a:cubicBezTo>
                  <a:cubicBezTo>
                    <a:pt x="1091" y="70"/>
                    <a:pt x="1094" y="70"/>
                    <a:pt x="1095" y="70"/>
                  </a:cubicBezTo>
                  <a:cubicBezTo>
                    <a:pt x="1095" y="69"/>
                    <a:pt x="1095" y="69"/>
                    <a:pt x="1094" y="69"/>
                  </a:cubicBezTo>
                  <a:cubicBezTo>
                    <a:pt x="1094" y="69"/>
                    <a:pt x="1093" y="68"/>
                    <a:pt x="1093" y="68"/>
                  </a:cubicBezTo>
                  <a:cubicBezTo>
                    <a:pt x="1092" y="68"/>
                    <a:pt x="1093" y="67"/>
                    <a:pt x="1093" y="67"/>
                  </a:cubicBezTo>
                  <a:cubicBezTo>
                    <a:pt x="1094" y="67"/>
                    <a:pt x="1096" y="66"/>
                    <a:pt x="1097" y="67"/>
                  </a:cubicBezTo>
                  <a:cubicBezTo>
                    <a:pt x="1099" y="68"/>
                    <a:pt x="1100" y="68"/>
                    <a:pt x="1101" y="68"/>
                  </a:cubicBezTo>
                  <a:cubicBezTo>
                    <a:pt x="1104" y="68"/>
                    <a:pt x="1106" y="68"/>
                    <a:pt x="1109" y="69"/>
                  </a:cubicBezTo>
                  <a:cubicBezTo>
                    <a:pt x="1110" y="70"/>
                    <a:pt x="1111" y="70"/>
                    <a:pt x="1113" y="70"/>
                  </a:cubicBezTo>
                  <a:cubicBezTo>
                    <a:pt x="1113" y="70"/>
                    <a:pt x="1113" y="69"/>
                    <a:pt x="1113" y="69"/>
                  </a:cubicBezTo>
                  <a:cubicBezTo>
                    <a:pt x="1113" y="69"/>
                    <a:pt x="1113" y="69"/>
                    <a:pt x="1113" y="69"/>
                  </a:cubicBezTo>
                  <a:cubicBezTo>
                    <a:pt x="1110" y="69"/>
                    <a:pt x="1113" y="67"/>
                    <a:pt x="1112" y="67"/>
                  </a:cubicBezTo>
                  <a:cubicBezTo>
                    <a:pt x="1108" y="67"/>
                    <a:pt x="1106" y="65"/>
                    <a:pt x="1102" y="65"/>
                  </a:cubicBezTo>
                  <a:cubicBezTo>
                    <a:pt x="1101" y="65"/>
                    <a:pt x="1101" y="64"/>
                    <a:pt x="1101" y="64"/>
                  </a:cubicBezTo>
                  <a:cubicBezTo>
                    <a:pt x="1100" y="63"/>
                    <a:pt x="1098" y="62"/>
                    <a:pt x="1097" y="62"/>
                  </a:cubicBezTo>
                  <a:cubicBezTo>
                    <a:pt x="1095" y="62"/>
                    <a:pt x="1092" y="62"/>
                    <a:pt x="1090" y="61"/>
                  </a:cubicBezTo>
                  <a:cubicBezTo>
                    <a:pt x="1090" y="61"/>
                    <a:pt x="1090" y="61"/>
                    <a:pt x="1089" y="61"/>
                  </a:cubicBezTo>
                  <a:cubicBezTo>
                    <a:pt x="1090" y="61"/>
                    <a:pt x="1090" y="60"/>
                    <a:pt x="1090" y="60"/>
                  </a:cubicBezTo>
                  <a:cubicBezTo>
                    <a:pt x="1091" y="60"/>
                    <a:pt x="1092" y="60"/>
                    <a:pt x="1092" y="59"/>
                  </a:cubicBezTo>
                  <a:cubicBezTo>
                    <a:pt x="1092" y="59"/>
                    <a:pt x="1093" y="58"/>
                    <a:pt x="1094" y="59"/>
                  </a:cubicBezTo>
                  <a:cubicBezTo>
                    <a:pt x="1094" y="59"/>
                    <a:pt x="1094" y="60"/>
                    <a:pt x="1095" y="60"/>
                  </a:cubicBezTo>
                  <a:cubicBezTo>
                    <a:pt x="1095" y="60"/>
                    <a:pt x="1096" y="59"/>
                    <a:pt x="1097" y="59"/>
                  </a:cubicBezTo>
                  <a:cubicBezTo>
                    <a:pt x="1098" y="59"/>
                    <a:pt x="1099" y="59"/>
                    <a:pt x="1099" y="60"/>
                  </a:cubicBezTo>
                  <a:cubicBezTo>
                    <a:pt x="1101" y="61"/>
                    <a:pt x="1101" y="58"/>
                    <a:pt x="1102" y="59"/>
                  </a:cubicBezTo>
                  <a:cubicBezTo>
                    <a:pt x="1103" y="60"/>
                    <a:pt x="1103" y="61"/>
                    <a:pt x="1104" y="62"/>
                  </a:cubicBezTo>
                  <a:cubicBezTo>
                    <a:pt x="1104" y="62"/>
                    <a:pt x="1105" y="62"/>
                    <a:pt x="1106" y="62"/>
                  </a:cubicBezTo>
                  <a:cubicBezTo>
                    <a:pt x="1106" y="62"/>
                    <a:pt x="1106" y="61"/>
                    <a:pt x="1106" y="61"/>
                  </a:cubicBezTo>
                  <a:cubicBezTo>
                    <a:pt x="1106" y="60"/>
                    <a:pt x="1106" y="60"/>
                    <a:pt x="1106" y="60"/>
                  </a:cubicBezTo>
                  <a:cubicBezTo>
                    <a:pt x="1109" y="60"/>
                    <a:pt x="1111" y="61"/>
                    <a:pt x="1113" y="61"/>
                  </a:cubicBezTo>
                  <a:cubicBezTo>
                    <a:pt x="1115" y="61"/>
                    <a:pt x="1116" y="62"/>
                    <a:pt x="1118" y="64"/>
                  </a:cubicBezTo>
                  <a:cubicBezTo>
                    <a:pt x="1118" y="64"/>
                    <a:pt x="1119" y="64"/>
                    <a:pt x="1120" y="64"/>
                  </a:cubicBezTo>
                  <a:cubicBezTo>
                    <a:pt x="1124" y="64"/>
                    <a:pt x="1129" y="65"/>
                    <a:pt x="1133" y="65"/>
                  </a:cubicBezTo>
                  <a:cubicBezTo>
                    <a:pt x="1134" y="65"/>
                    <a:pt x="1136" y="66"/>
                    <a:pt x="1136" y="67"/>
                  </a:cubicBezTo>
                  <a:cubicBezTo>
                    <a:pt x="1137" y="69"/>
                    <a:pt x="1138" y="67"/>
                    <a:pt x="1139" y="68"/>
                  </a:cubicBezTo>
                  <a:cubicBezTo>
                    <a:pt x="1139" y="69"/>
                    <a:pt x="1140" y="69"/>
                    <a:pt x="1140" y="70"/>
                  </a:cubicBezTo>
                  <a:cubicBezTo>
                    <a:pt x="1139" y="71"/>
                    <a:pt x="1138" y="71"/>
                    <a:pt x="1136" y="71"/>
                  </a:cubicBezTo>
                  <a:cubicBezTo>
                    <a:pt x="1136" y="71"/>
                    <a:pt x="1136" y="71"/>
                    <a:pt x="1136" y="70"/>
                  </a:cubicBezTo>
                  <a:cubicBezTo>
                    <a:pt x="1136" y="70"/>
                    <a:pt x="1136" y="70"/>
                    <a:pt x="1136" y="70"/>
                  </a:cubicBezTo>
                  <a:cubicBezTo>
                    <a:pt x="1135" y="70"/>
                    <a:pt x="1135" y="70"/>
                    <a:pt x="1134" y="70"/>
                  </a:cubicBezTo>
                  <a:cubicBezTo>
                    <a:pt x="1135" y="70"/>
                    <a:pt x="1135" y="71"/>
                    <a:pt x="1136" y="71"/>
                  </a:cubicBezTo>
                  <a:cubicBezTo>
                    <a:pt x="1137" y="72"/>
                    <a:pt x="1138" y="72"/>
                    <a:pt x="1138" y="73"/>
                  </a:cubicBezTo>
                  <a:cubicBezTo>
                    <a:pt x="1138" y="74"/>
                    <a:pt x="1138" y="75"/>
                    <a:pt x="1139" y="74"/>
                  </a:cubicBezTo>
                  <a:cubicBezTo>
                    <a:pt x="1140" y="73"/>
                    <a:pt x="1141" y="72"/>
                    <a:pt x="1141" y="72"/>
                  </a:cubicBezTo>
                  <a:cubicBezTo>
                    <a:pt x="1142" y="71"/>
                    <a:pt x="1142" y="71"/>
                    <a:pt x="1143" y="70"/>
                  </a:cubicBezTo>
                  <a:cubicBezTo>
                    <a:pt x="1143" y="70"/>
                    <a:pt x="1144" y="70"/>
                    <a:pt x="1144" y="70"/>
                  </a:cubicBezTo>
                  <a:cubicBezTo>
                    <a:pt x="1144" y="72"/>
                    <a:pt x="1145" y="71"/>
                    <a:pt x="1146" y="71"/>
                  </a:cubicBezTo>
                  <a:cubicBezTo>
                    <a:pt x="1146" y="72"/>
                    <a:pt x="1146" y="73"/>
                    <a:pt x="1147" y="73"/>
                  </a:cubicBezTo>
                  <a:cubicBezTo>
                    <a:pt x="1148" y="75"/>
                    <a:pt x="1149" y="76"/>
                    <a:pt x="1151" y="75"/>
                  </a:cubicBezTo>
                  <a:cubicBezTo>
                    <a:pt x="1153" y="74"/>
                    <a:pt x="1156" y="74"/>
                    <a:pt x="1158" y="76"/>
                  </a:cubicBezTo>
                  <a:cubicBezTo>
                    <a:pt x="1160" y="77"/>
                    <a:pt x="1163" y="77"/>
                    <a:pt x="1166" y="77"/>
                  </a:cubicBezTo>
                  <a:cubicBezTo>
                    <a:pt x="1166" y="78"/>
                    <a:pt x="1167" y="77"/>
                    <a:pt x="1167" y="77"/>
                  </a:cubicBezTo>
                  <a:cubicBezTo>
                    <a:pt x="1166" y="77"/>
                    <a:pt x="1166" y="77"/>
                    <a:pt x="1166" y="77"/>
                  </a:cubicBezTo>
                  <a:cubicBezTo>
                    <a:pt x="1165" y="76"/>
                    <a:pt x="1165" y="74"/>
                    <a:pt x="1163" y="74"/>
                  </a:cubicBezTo>
                  <a:cubicBezTo>
                    <a:pt x="1163" y="72"/>
                    <a:pt x="1162" y="72"/>
                    <a:pt x="1161" y="73"/>
                  </a:cubicBezTo>
                  <a:cubicBezTo>
                    <a:pt x="1161" y="76"/>
                    <a:pt x="1159" y="75"/>
                    <a:pt x="1158" y="74"/>
                  </a:cubicBezTo>
                  <a:cubicBezTo>
                    <a:pt x="1158" y="74"/>
                    <a:pt x="1157" y="73"/>
                    <a:pt x="1158" y="73"/>
                  </a:cubicBezTo>
                  <a:cubicBezTo>
                    <a:pt x="1159" y="73"/>
                    <a:pt x="1159" y="72"/>
                    <a:pt x="1160" y="72"/>
                  </a:cubicBezTo>
                  <a:cubicBezTo>
                    <a:pt x="1160" y="72"/>
                    <a:pt x="1160" y="71"/>
                    <a:pt x="1160" y="71"/>
                  </a:cubicBezTo>
                  <a:cubicBezTo>
                    <a:pt x="1159" y="70"/>
                    <a:pt x="1158" y="70"/>
                    <a:pt x="1158" y="70"/>
                  </a:cubicBezTo>
                  <a:cubicBezTo>
                    <a:pt x="1157" y="69"/>
                    <a:pt x="1157" y="69"/>
                    <a:pt x="1157" y="68"/>
                  </a:cubicBezTo>
                  <a:cubicBezTo>
                    <a:pt x="1158" y="68"/>
                    <a:pt x="1158" y="68"/>
                    <a:pt x="1159" y="68"/>
                  </a:cubicBezTo>
                  <a:cubicBezTo>
                    <a:pt x="1160" y="69"/>
                    <a:pt x="1161" y="69"/>
                    <a:pt x="1162" y="70"/>
                  </a:cubicBezTo>
                  <a:cubicBezTo>
                    <a:pt x="1163" y="71"/>
                    <a:pt x="1163" y="70"/>
                    <a:pt x="1164" y="70"/>
                  </a:cubicBezTo>
                  <a:cubicBezTo>
                    <a:pt x="1164" y="69"/>
                    <a:pt x="1165" y="69"/>
                    <a:pt x="1165" y="69"/>
                  </a:cubicBezTo>
                  <a:cubicBezTo>
                    <a:pt x="1166" y="71"/>
                    <a:pt x="1169" y="69"/>
                    <a:pt x="1170" y="71"/>
                  </a:cubicBezTo>
                  <a:cubicBezTo>
                    <a:pt x="1171" y="71"/>
                    <a:pt x="1173" y="71"/>
                    <a:pt x="1174" y="70"/>
                  </a:cubicBezTo>
                  <a:cubicBezTo>
                    <a:pt x="1176" y="69"/>
                    <a:pt x="1177" y="70"/>
                    <a:pt x="1178" y="71"/>
                  </a:cubicBezTo>
                  <a:cubicBezTo>
                    <a:pt x="1180" y="73"/>
                    <a:pt x="1181" y="73"/>
                    <a:pt x="1184" y="73"/>
                  </a:cubicBezTo>
                  <a:cubicBezTo>
                    <a:pt x="1186" y="73"/>
                    <a:pt x="1188" y="72"/>
                    <a:pt x="1189" y="74"/>
                  </a:cubicBezTo>
                  <a:cubicBezTo>
                    <a:pt x="1189" y="75"/>
                    <a:pt x="1190" y="74"/>
                    <a:pt x="1190" y="74"/>
                  </a:cubicBezTo>
                  <a:cubicBezTo>
                    <a:pt x="1191" y="74"/>
                    <a:pt x="1192" y="74"/>
                    <a:pt x="1192" y="74"/>
                  </a:cubicBezTo>
                  <a:cubicBezTo>
                    <a:pt x="1192" y="77"/>
                    <a:pt x="1195" y="75"/>
                    <a:pt x="1197" y="77"/>
                  </a:cubicBezTo>
                  <a:cubicBezTo>
                    <a:pt x="1197" y="77"/>
                    <a:pt x="1198" y="77"/>
                    <a:pt x="1197" y="76"/>
                  </a:cubicBezTo>
                  <a:cubicBezTo>
                    <a:pt x="1197" y="75"/>
                    <a:pt x="1197" y="74"/>
                    <a:pt x="1197" y="74"/>
                  </a:cubicBezTo>
                  <a:cubicBezTo>
                    <a:pt x="1197" y="73"/>
                    <a:pt x="1197" y="73"/>
                    <a:pt x="1197" y="73"/>
                  </a:cubicBezTo>
                  <a:cubicBezTo>
                    <a:pt x="1198" y="73"/>
                    <a:pt x="1198" y="73"/>
                    <a:pt x="1198" y="73"/>
                  </a:cubicBezTo>
                  <a:cubicBezTo>
                    <a:pt x="1201" y="75"/>
                    <a:pt x="1205" y="75"/>
                    <a:pt x="1208" y="77"/>
                  </a:cubicBezTo>
                  <a:cubicBezTo>
                    <a:pt x="1209" y="77"/>
                    <a:pt x="1210" y="77"/>
                    <a:pt x="1211" y="78"/>
                  </a:cubicBezTo>
                  <a:cubicBezTo>
                    <a:pt x="1211" y="78"/>
                    <a:pt x="1209" y="79"/>
                    <a:pt x="1211" y="79"/>
                  </a:cubicBezTo>
                  <a:cubicBezTo>
                    <a:pt x="1211" y="79"/>
                    <a:pt x="1212" y="79"/>
                    <a:pt x="1212" y="78"/>
                  </a:cubicBezTo>
                  <a:cubicBezTo>
                    <a:pt x="1213" y="76"/>
                    <a:pt x="1214" y="77"/>
                    <a:pt x="1216" y="77"/>
                  </a:cubicBezTo>
                  <a:cubicBezTo>
                    <a:pt x="1216" y="77"/>
                    <a:pt x="1216" y="78"/>
                    <a:pt x="1216" y="78"/>
                  </a:cubicBezTo>
                  <a:cubicBezTo>
                    <a:pt x="1215" y="79"/>
                    <a:pt x="1216" y="80"/>
                    <a:pt x="1217" y="80"/>
                  </a:cubicBezTo>
                  <a:cubicBezTo>
                    <a:pt x="1218" y="79"/>
                    <a:pt x="1219" y="81"/>
                    <a:pt x="1221" y="80"/>
                  </a:cubicBezTo>
                  <a:cubicBezTo>
                    <a:pt x="1221" y="80"/>
                    <a:pt x="1221" y="81"/>
                    <a:pt x="1222" y="81"/>
                  </a:cubicBezTo>
                  <a:cubicBezTo>
                    <a:pt x="1222" y="81"/>
                    <a:pt x="1222" y="82"/>
                    <a:pt x="1222" y="82"/>
                  </a:cubicBezTo>
                  <a:cubicBezTo>
                    <a:pt x="1223" y="82"/>
                    <a:pt x="1223" y="81"/>
                    <a:pt x="1224" y="80"/>
                  </a:cubicBezTo>
                  <a:cubicBezTo>
                    <a:pt x="1224" y="80"/>
                    <a:pt x="1225" y="79"/>
                    <a:pt x="1225" y="79"/>
                  </a:cubicBezTo>
                  <a:cubicBezTo>
                    <a:pt x="1226" y="78"/>
                    <a:pt x="1225" y="77"/>
                    <a:pt x="1226" y="78"/>
                  </a:cubicBezTo>
                  <a:cubicBezTo>
                    <a:pt x="1227" y="78"/>
                    <a:pt x="1228" y="78"/>
                    <a:pt x="1228" y="78"/>
                  </a:cubicBezTo>
                  <a:cubicBezTo>
                    <a:pt x="1229" y="80"/>
                    <a:pt x="1233" y="81"/>
                    <a:pt x="1233" y="84"/>
                  </a:cubicBezTo>
                  <a:cubicBezTo>
                    <a:pt x="1234" y="85"/>
                    <a:pt x="1236" y="84"/>
                    <a:pt x="1237" y="83"/>
                  </a:cubicBezTo>
                  <a:cubicBezTo>
                    <a:pt x="1237" y="83"/>
                    <a:pt x="1237" y="82"/>
                    <a:pt x="1237" y="81"/>
                  </a:cubicBezTo>
                  <a:cubicBezTo>
                    <a:pt x="1238" y="82"/>
                    <a:pt x="1238" y="82"/>
                    <a:pt x="1238" y="82"/>
                  </a:cubicBezTo>
                  <a:cubicBezTo>
                    <a:pt x="1239" y="82"/>
                    <a:pt x="1239" y="81"/>
                    <a:pt x="1239" y="81"/>
                  </a:cubicBezTo>
                  <a:cubicBezTo>
                    <a:pt x="1240" y="80"/>
                    <a:pt x="1240" y="81"/>
                    <a:pt x="1241" y="81"/>
                  </a:cubicBezTo>
                  <a:cubicBezTo>
                    <a:pt x="1243" y="81"/>
                    <a:pt x="1245" y="82"/>
                    <a:pt x="1248" y="82"/>
                  </a:cubicBezTo>
                  <a:cubicBezTo>
                    <a:pt x="1248" y="82"/>
                    <a:pt x="1249" y="82"/>
                    <a:pt x="1249" y="82"/>
                  </a:cubicBezTo>
                  <a:cubicBezTo>
                    <a:pt x="1250" y="83"/>
                    <a:pt x="1249" y="85"/>
                    <a:pt x="1251" y="83"/>
                  </a:cubicBezTo>
                  <a:cubicBezTo>
                    <a:pt x="1251" y="83"/>
                    <a:pt x="1253" y="84"/>
                    <a:pt x="1254" y="84"/>
                  </a:cubicBezTo>
                  <a:cubicBezTo>
                    <a:pt x="1255" y="84"/>
                    <a:pt x="1255" y="86"/>
                    <a:pt x="1256" y="84"/>
                  </a:cubicBezTo>
                  <a:cubicBezTo>
                    <a:pt x="1257" y="84"/>
                    <a:pt x="1257" y="84"/>
                    <a:pt x="1257" y="84"/>
                  </a:cubicBezTo>
                  <a:cubicBezTo>
                    <a:pt x="1260" y="87"/>
                    <a:pt x="1264" y="86"/>
                    <a:pt x="1267" y="88"/>
                  </a:cubicBezTo>
                  <a:cubicBezTo>
                    <a:pt x="1268" y="88"/>
                    <a:pt x="1269" y="88"/>
                    <a:pt x="1269" y="88"/>
                  </a:cubicBezTo>
                  <a:cubicBezTo>
                    <a:pt x="1272" y="88"/>
                    <a:pt x="1274" y="88"/>
                    <a:pt x="1276" y="90"/>
                  </a:cubicBezTo>
                  <a:cubicBezTo>
                    <a:pt x="1277" y="91"/>
                    <a:pt x="1277" y="91"/>
                    <a:pt x="1278" y="91"/>
                  </a:cubicBezTo>
                  <a:cubicBezTo>
                    <a:pt x="1279" y="91"/>
                    <a:pt x="1280" y="92"/>
                    <a:pt x="1281" y="92"/>
                  </a:cubicBezTo>
                  <a:cubicBezTo>
                    <a:pt x="1283" y="94"/>
                    <a:pt x="1283" y="94"/>
                    <a:pt x="1285" y="93"/>
                  </a:cubicBezTo>
                  <a:cubicBezTo>
                    <a:pt x="1286" y="91"/>
                    <a:pt x="1286" y="93"/>
                    <a:pt x="1286" y="93"/>
                  </a:cubicBezTo>
                  <a:cubicBezTo>
                    <a:pt x="1286" y="94"/>
                    <a:pt x="1286" y="95"/>
                    <a:pt x="1287" y="95"/>
                  </a:cubicBezTo>
                  <a:cubicBezTo>
                    <a:pt x="1291" y="96"/>
                    <a:pt x="1294" y="99"/>
                    <a:pt x="1298" y="100"/>
                  </a:cubicBezTo>
                  <a:cubicBezTo>
                    <a:pt x="1299" y="101"/>
                    <a:pt x="1300" y="102"/>
                    <a:pt x="1301" y="102"/>
                  </a:cubicBezTo>
                  <a:cubicBezTo>
                    <a:pt x="1302" y="103"/>
                    <a:pt x="1303" y="103"/>
                    <a:pt x="1303" y="104"/>
                  </a:cubicBezTo>
                  <a:cubicBezTo>
                    <a:pt x="1304" y="106"/>
                    <a:pt x="1304" y="106"/>
                    <a:pt x="1305" y="105"/>
                  </a:cubicBezTo>
                  <a:cubicBezTo>
                    <a:pt x="1306" y="105"/>
                    <a:pt x="1306" y="105"/>
                    <a:pt x="1306" y="105"/>
                  </a:cubicBezTo>
                  <a:cubicBezTo>
                    <a:pt x="1307" y="105"/>
                    <a:pt x="1307" y="106"/>
                    <a:pt x="1307" y="106"/>
                  </a:cubicBezTo>
                  <a:cubicBezTo>
                    <a:pt x="1306" y="109"/>
                    <a:pt x="1306" y="110"/>
                    <a:pt x="1309" y="110"/>
                  </a:cubicBezTo>
                  <a:cubicBezTo>
                    <a:pt x="1311" y="110"/>
                    <a:pt x="1311" y="112"/>
                    <a:pt x="1312" y="113"/>
                  </a:cubicBezTo>
                  <a:cubicBezTo>
                    <a:pt x="1311" y="113"/>
                    <a:pt x="1312" y="114"/>
                    <a:pt x="1312" y="115"/>
                  </a:cubicBezTo>
                  <a:cubicBezTo>
                    <a:pt x="1312" y="116"/>
                    <a:pt x="1313" y="116"/>
                    <a:pt x="1314" y="116"/>
                  </a:cubicBezTo>
                  <a:cubicBezTo>
                    <a:pt x="1315" y="118"/>
                    <a:pt x="1316" y="119"/>
                    <a:pt x="1317" y="121"/>
                  </a:cubicBezTo>
                  <a:cubicBezTo>
                    <a:pt x="1317" y="121"/>
                    <a:pt x="1317" y="122"/>
                    <a:pt x="1317" y="122"/>
                  </a:cubicBezTo>
                  <a:cubicBezTo>
                    <a:pt x="1316" y="122"/>
                    <a:pt x="1316" y="124"/>
                    <a:pt x="1315" y="123"/>
                  </a:cubicBezTo>
                  <a:cubicBezTo>
                    <a:pt x="1312" y="123"/>
                    <a:pt x="1313" y="126"/>
                    <a:pt x="1312" y="127"/>
                  </a:cubicBezTo>
                  <a:cubicBezTo>
                    <a:pt x="1312" y="127"/>
                    <a:pt x="1312" y="128"/>
                    <a:pt x="1312" y="128"/>
                  </a:cubicBezTo>
                  <a:cubicBezTo>
                    <a:pt x="1312" y="128"/>
                    <a:pt x="1313" y="128"/>
                    <a:pt x="1313" y="128"/>
                  </a:cubicBezTo>
                  <a:cubicBezTo>
                    <a:pt x="1316" y="128"/>
                    <a:pt x="1316" y="128"/>
                    <a:pt x="1316" y="130"/>
                  </a:cubicBezTo>
                  <a:cubicBezTo>
                    <a:pt x="1315" y="130"/>
                    <a:pt x="1315" y="130"/>
                    <a:pt x="1314" y="130"/>
                  </a:cubicBezTo>
                  <a:cubicBezTo>
                    <a:pt x="1314" y="130"/>
                    <a:pt x="1313" y="130"/>
                    <a:pt x="1313" y="130"/>
                  </a:cubicBezTo>
                  <a:cubicBezTo>
                    <a:pt x="1313" y="132"/>
                    <a:pt x="1311" y="132"/>
                    <a:pt x="1310" y="133"/>
                  </a:cubicBezTo>
                  <a:cubicBezTo>
                    <a:pt x="1310" y="134"/>
                    <a:pt x="1309" y="135"/>
                    <a:pt x="1310" y="135"/>
                  </a:cubicBezTo>
                  <a:cubicBezTo>
                    <a:pt x="1310" y="136"/>
                    <a:pt x="1311" y="136"/>
                    <a:pt x="1311" y="136"/>
                  </a:cubicBezTo>
                  <a:cubicBezTo>
                    <a:pt x="1312" y="136"/>
                    <a:pt x="1313" y="136"/>
                    <a:pt x="1313" y="135"/>
                  </a:cubicBezTo>
                  <a:cubicBezTo>
                    <a:pt x="1314" y="135"/>
                    <a:pt x="1314" y="134"/>
                    <a:pt x="1315" y="133"/>
                  </a:cubicBezTo>
                  <a:cubicBezTo>
                    <a:pt x="1316" y="133"/>
                    <a:pt x="1317" y="133"/>
                    <a:pt x="1317" y="133"/>
                  </a:cubicBezTo>
                  <a:cubicBezTo>
                    <a:pt x="1318" y="136"/>
                    <a:pt x="1319" y="135"/>
                    <a:pt x="1321" y="135"/>
                  </a:cubicBezTo>
                  <a:cubicBezTo>
                    <a:pt x="1322" y="135"/>
                    <a:pt x="1322" y="136"/>
                    <a:pt x="1323" y="136"/>
                  </a:cubicBezTo>
                  <a:cubicBezTo>
                    <a:pt x="1324" y="138"/>
                    <a:pt x="1324" y="137"/>
                    <a:pt x="1324" y="135"/>
                  </a:cubicBezTo>
                  <a:cubicBezTo>
                    <a:pt x="1324" y="135"/>
                    <a:pt x="1325" y="135"/>
                    <a:pt x="1325" y="134"/>
                  </a:cubicBezTo>
                  <a:cubicBezTo>
                    <a:pt x="1325" y="135"/>
                    <a:pt x="1326" y="135"/>
                    <a:pt x="1326" y="135"/>
                  </a:cubicBezTo>
                  <a:cubicBezTo>
                    <a:pt x="1326" y="137"/>
                    <a:pt x="1328" y="139"/>
                    <a:pt x="1327" y="141"/>
                  </a:cubicBezTo>
                  <a:cubicBezTo>
                    <a:pt x="1327" y="143"/>
                    <a:pt x="1327" y="145"/>
                    <a:pt x="1329" y="146"/>
                  </a:cubicBezTo>
                  <a:cubicBezTo>
                    <a:pt x="1329" y="146"/>
                    <a:pt x="1329" y="147"/>
                    <a:pt x="1329" y="148"/>
                  </a:cubicBezTo>
                  <a:cubicBezTo>
                    <a:pt x="1329" y="150"/>
                    <a:pt x="1329" y="151"/>
                    <a:pt x="1331" y="153"/>
                  </a:cubicBezTo>
                  <a:cubicBezTo>
                    <a:pt x="1331" y="153"/>
                    <a:pt x="1331" y="153"/>
                    <a:pt x="1331" y="154"/>
                  </a:cubicBezTo>
                  <a:cubicBezTo>
                    <a:pt x="1331" y="155"/>
                    <a:pt x="1331" y="157"/>
                    <a:pt x="1331" y="158"/>
                  </a:cubicBezTo>
                  <a:cubicBezTo>
                    <a:pt x="1332" y="159"/>
                    <a:pt x="1333" y="160"/>
                    <a:pt x="1333" y="162"/>
                  </a:cubicBezTo>
                  <a:cubicBezTo>
                    <a:pt x="1333" y="163"/>
                    <a:pt x="1333" y="164"/>
                    <a:pt x="1333" y="166"/>
                  </a:cubicBezTo>
                  <a:cubicBezTo>
                    <a:pt x="1334" y="168"/>
                    <a:pt x="1334" y="171"/>
                    <a:pt x="1337" y="172"/>
                  </a:cubicBezTo>
                  <a:cubicBezTo>
                    <a:pt x="1338" y="172"/>
                    <a:pt x="1339" y="172"/>
                    <a:pt x="1339" y="172"/>
                  </a:cubicBezTo>
                  <a:cubicBezTo>
                    <a:pt x="1340" y="173"/>
                    <a:pt x="1340" y="174"/>
                    <a:pt x="1340" y="174"/>
                  </a:cubicBezTo>
                  <a:cubicBezTo>
                    <a:pt x="1341" y="173"/>
                    <a:pt x="1342" y="172"/>
                    <a:pt x="1342" y="171"/>
                  </a:cubicBezTo>
                  <a:cubicBezTo>
                    <a:pt x="1342" y="171"/>
                    <a:pt x="1342" y="171"/>
                    <a:pt x="1342" y="171"/>
                  </a:cubicBezTo>
                  <a:cubicBezTo>
                    <a:pt x="1341" y="170"/>
                    <a:pt x="1340" y="170"/>
                    <a:pt x="1340" y="170"/>
                  </a:cubicBezTo>
                  <a:cubicBezTo>
                    <a:pt x="1341" y="170"/>
                    <a:pt x="1341" y="170"/>
                    <a:pt x="1342" y="170"/>
                  </a:cubicBezTo>
                  <a:cubicBezTo>
                    <a:pt x="1343" y="170"/>
                    <a:pt x="1345" y="170"/>
                    <a:pt x="1345" y="172"/>
                  </a:cubicBezTo>
                  <a:cubicBezTo>
                    <a:pt x="1346" y="173"/>
                    <a:pt x="1348" y="173"/>
                    <a:pt x="1349" y="173"/>
                  </a:cubicBezTo>
                  <a:cubicBezTo>
                    <a:pt x="1350" y="173"/>
                    <a:pt x="1351" y="176"/>
                    <a:pt x="1353" y="174"/>
                  </a:cubicBezTo>
                  <a:cubicBezTo>
                    <a:pt x="1353" y="173"/>
                    <a:pt x="1355" y="174"/>
                    <a:pt x="1357" y="175"/>
                  </a:cubicBezTo>
                  <a:cubicBezTo>
                    <a:pt x="1357" y="175"/>
                    <a:pt x="1357" y="175"/>
                    <a:pt x="1357" y="175"/>
                  </a:cubicBezTo>
                  <a:cubicBezTo>
                    <a:pt x="1357" y="175"/>
                    <a:pt x="1357" y="175"/>
                    <a:pt x="1356" y="175"/>
                  </a:cubicBezTo>
                  <a:cubicBezTo>
                    <a:pt x="1355" y="176"/>
                    <a:pt x="1353" y="177"/>
                    <a:pt x="1353" y="176"/>
                  </a:cubicBezTo>
                  <a:cubicBezTo>
                    <a:pt x="1351" y="176"/>
                    <a:pt x="1350" y="176"/>
                    <a:pt x="1349" y="176"/>
                  </a:cubicBezTo>
                  <a:cubicBezTo>
                    <a:pt x="1348" y="175"/>
                    <a:pt x="1347" y="175"/>
                    <a:pt x="1346" y="175"/>
                  </a:cubicBezTo>
                  <a:cubicBezTo>
                    <a:pt x="1346" y="175"/>
                    <a:pt x="1346" y="176"/>
                    <a:pt x="1346" y="176"/>
                  </a:cubicBezTo>
                  <a:cubicBezTo>
                    <a:pt x="1348" y="178"/>
                    <a:pt x="1345" y="178"/>
                    <a:pt x="1345" y="179"/>
                  </a:cubicBezTo>
                  <a:cubicBezTo>
                    <a:pt x="1344" y="179"/>
                    <a:pt x="1345" y="180"/>
                    <a:pt x="1345" y="180"/>
                  </a:cubicBezTo>
                  <a:cubicBezTo>
                    <a:pt x="1344" y="180"/>
                    <a:pt x="1343" y="180"/>
                    <a:pt x="1342" y="181"/>
                  </a:cubicBezTo>
                  <a:cubicBezTo>
                    <a:pt x="1340" y="182"/>
                    <a:pt x="1341" y="180"/>
                    <a:pt x="1341" y="180"/>
                  </a:cubicBezTo>
                  <a:cubicBezTo>
                    <a:pt x="1341" y="180"/>
                    <a:pt x="1340" y="180"/>
                    <a:pt x="1340" y="180"/>
                  </a:cubicBezTo>
                  <a:cubicBezTo>
                    <a:pt x="1340" y="181"/>
                    <a:pt x="1340" y="182"/>
                    <a:pt x="1341" y="183"/>
                  </a:cubicBezTo>
                  <a:cubicBezTo>
                    <a:pt x="1342" y="184"/>
                    <a:pt x="1342" y="185"/>
                    <a:pt x="1344" y="184"/>
                  </a:cubicBezTo>
                  <a:cubicBezTo>
                    <a:pt x="1345" y="183"/>
                    <a:pt x="1346" y="182"/>
                    <a:pt x="1347" y="184"/>
                  </a:cubicBezTo>
                  <a:cubicBezTo>
                    <a:pt x="1347" y="185"/>
                    <a:pt x="1347" y="185"/>
                    <a:pt x="1348" y="185"/>
                  </a:cubicBezTo>
                  <a:cubicBezTo>
                    <a:pt x="1350" y="184"/>
                    <a:pt x="1351" y="187"/>
                    <a:pt x="1354" y="185"/>
                  </a:cubicBezTo>
                  <a:cubicBezTo>
                    <a:pt x="1354" y="185"/>
                    <a:pt x="1354" y="185"/>
                    <a:pt x="1354" y="186"/>
                  </a:cubicBezTo>
                  <a:cubicBezTo>
                    <a:pt x="1354" y="188"/>
                    <a:pt x="1356" y="187"/>
                    <a:pt x="1357" y="187"/>
                  </a:cubicBezTo>
                  <a:cubicBezTo>
                    <a:pt x="1358" y="186"/>
                    <a:pt x="1359" y="186"/>
                    <a:pt x="1359" y="184"/>
                  </a:cubicBezTo>
                  <a:cubicBezTo>
                    <a:pt x="1360" y="184"/>
                    <a:pt x="1361" y="184"/>
                    <a:pt x="1361" y="184"/>
                  </a:cubicBezTo>
                  <a:cubicBezTo>
                    <a:pt x="1361" y="186"/>
                    <a:pt x="1361" y="186"/>
                    <a:pt x="1363" y="185"/>
                  </a:cubicBezTo>
                  <a:cubicBezTo>
                    <a:pt x="1365" y="184"/>
                    <a:pt x="1367" y="186"/>
                    <a:pt x="1369" y="186"/>
                  </a:cubicBezTo>
                  <a:cubicBezTo>
                    <a:pt x="1369" y="186"/>
                    <a:pt x="1369" y="186"/>
                    <a:pt x="1369" y="187"/>
                  </a:cubicBezTo>
                  <a:cubicBezTo>
                    <a:pt x="1369" y="187"/>
                    <a:pt x="1369" y="187"/>
                    <a:pt x="1369" y="187"/>
                  </a:cubicBezTo>
                  <a:cubicBezTo>
                    <a:pt x="1367" y="187"/>
                    <a:pt x="1366" y="187"/>
                    <a:pt x="1364" y="187"/>
                  </a:cubicBezTo>
                  <a:cubicBezTo>
                    <a:pt x="1363" y="188"/>
                    <a:pt x="1362" y="188"/>
                    <a:pt x="1360" y="189"/>
                  </a:cubicBezTo>
                  <a:cubicBezTo>
                    <a:pt x="1359" y="189"/>
                    <a:pt x="1358" y="189"/>
                    <a:pt x="1357" y="189"/>
                  </a:cubicBezTo>
                  <a:cubicBezTo>
                    <a:pt x="1356" y="189"/>
                    <a:pt x="1354" y="188"/>
                    <a:pt x="1356" y="190"/>
                  </a:cubicBezTo>
                  <a:cubicBezTo>
                    <a:pt x="1356" y="190"/>
                    <a:pt x="1355" y="191"/>
                    <a:pt x="1355" y="191"/>
                  </a:cubicBezTo>
                  <a:cubicBezTo>
                    <a:pt x="1354" y="191"/>
                    <a:pt x="1352" y="191"/>
                    <a:pt x="1351" y="191"/>
                  </a:cubicBezTo>
                  <a:cubicBezTo>
                    <a:pt x="1351" y="191"/>
                    <a:pt x="1351" y="191"/>
                    <a:pt x="1350" y="191"/>
                  </a:cubicBezTo>
                  <a:cubicBezTo>
                    <a:pt x="1351" y="191"/>
                    <a:pt x="1351" y="192"/>
                    <a:pt x="1351" y="192"/>
                  </a:cubicBezTo>
                  <a:cubicBezTo>
                    <a:pt x="1352" y="193"/>
                    <a:pt x="1353" y="194"/>
                    <a:pt x="1354" y="194"/>
                  </a:cubicBezTo>
                  <a:cubicBezTo>
                    <a:pt x="1353" y="194"/>
                    <a:pt x="1352" y="195"/>
                    <a:pt x="1350" y="195"/>
                  </a:cubicBezTo>
                  <a:cubicBezTo>
                    <a:pt x="1349" y="194"/>
                    <a:pt x="1349" y="195"/>
                    <a:pt x="1348" y="196"/>
                  </a:cubicBezTo>
                  <a:cubicBezTo>
                    <a:pt x="1347" y="198"/>
                    <a:pt x="1347" y="198"/>
                    <a:pt x="1349" y="198"/>
                  </a:cubicBezTo>
                  <a:cubicBezTo>
                    <a:pt x="1353" y="199"/>
                    <a:pt x="1356" y="198"/>
                    <a:pt x="1360" y="198"/>
                  </a:cubicBezTo>
                  <a:cubicBezTo>
                    <a:pt x="1360" y="198"/>
                    <a:pt x="1361" y="198"/>
                    <a:pt x="1362" y="199"/>
                  </a:cubicBezTo>
                  <a:cubicBezTo>
                    <a:pt x="1362" y="199"/>
                    <a:pt x="1363" y="199"/>
                    <a:pt x="1363" y="199"/>
                  </a:cubicBezTo>
                  <a:cubicBezTo>
                    <a:pt x="1363" y="200"/>
                    <a:pt x="1362" y="200"/>
                    <a:pt x="1362" y="200"/>
                  </a:cubicBezTo>
                  <a:cubicBezTo>
                    <a:pt x="1361" y="200"/>
                    <a:pt x="1360" y="201"/>
                    <a:pt x="1359" y="202"/>
                  </a:cubicBezTo>
                  <a:cubicBezTo>
                    <a:pt x="1359" y="202"/>
                    <a:pt x="1358" y="202"/>
                    <a:pt x="1358" y="202"/>
                  </a:cubicBezTo>
                  <a:cubicBezTo>
                    <a:pt x="1358" y="201"/>
                    <a:pt x="1358" y="201"/>
                    <a:pt x="1357" y="201"/>
                  </a:cubicBezTo>
                  <a:cubicBezTo>
                    <a:pt x="1354" y="202"/>
                    <a:pt x="1352" y="202"/>
                    <a:pt x="1349" y="202"/>
                  </a:cubicBezTo>
                  <a:cubicBezTo>
                    <a:pt x="1349" y="202"/>
                    <a:pt x="1349" y="203"/>
                    <a:pt x="1348" y="203"/>
                  </a:cubicBezTo>
                  <a:cubicBezTo>
                    <a:pt x="1349" y="203"/>
                    <a:pt x="1349" y="203"/>
                    <a:pt x="1349" y="203"/>
                  </a:cubicBezTo>
                  <a:cubicBezTo>
                    <a:pt x="1351" y="203"/>
                    <a:pt x="1352" y="203"/>
                    <a:pt x="1353" y="203"/>
                  </a:cubicBezTo>
                  <a:cubicBezTo>
                    <a:pt x="1355" y="202"/>
                    <a:pt x="1355" y="203"/>
                    <a:pt x="1355" y="204"/>
                  </a:cubicBezTo>
                  <a:cubicBezTo>
                    <a:pt x="1355" y="205"/>
                    <a:pt x="1354" y="206"/>
                    <a:pt x="1354" y="207"/>
                  </a:cubicBezTo>
                  <a:cubicBezTo>
                    <a:pt x="1353" y="208"/>
                    <a:pt x="1353" y="208"/>
                    <a:pt x="1352" y="208"/>
                  </a:cubicBezTo>
                  <a:cubicBezTo>
                    <a:pt x="1352" y="208"/>
                    <a:pt x="1352" y="207"/>
                    <a:pt x="1351" y="207"/>
                  </a:cubicBezTo>
                  <a:cubicBezTo>
                    <a:pt x="1351" y="206"/>
                    <a:pt x="1351" y="206"/>
                    <a:pt x="1350" y="205"/>
                  </a:cubicBezTo>
                  <a:cubicBezTo>
                    <a:pt x="1350" y="206"/>
                    <a:pt x="1349" y="206"/>
                    <a:pt x="1349" y="206"/>
                  </a:cubicBezTo>
                  <a:cubicBezTo>
                    <a:pt x="1349" y="207"/>
                    <a:pt x="1349" y="207"/>
                    <a:pt x="1349" y="207"/>
                  </a:cubicBezTo>
                  <a:cubicBezTo>
                    <a:pt x="1350" y="207"/>
                    <a:pt x="1350" y="207"/>
                    <a:pt x="1350" y="207"/>
                  </a:cubicBezTo>
                  <a:cubicBezTo>
                    <a:pt x="1350" y="208"/>
                    <a:pt x="1350" y="208"/>
                    <a:pt x="1350" y="208"/>
                  </a:cubicBezTo>
                  <a:cubicBezTo>
                    <a:pt x="1349" y="208"/>
                    <a:pt x="1348" y="208"/>
                    <a:pt x="1347" y="209"/>
                  </a:cubicBezTo>
                  <a:cubicBezTo>
                    <a:pt x="1346" y="209"/>
                    <a:pt x="1344" y="209"/>
                    <a:pt x="1344" y="210"/>
                  </a:cubicBezTo>
                  <a:cubicBezTo>
                    <a:pt x="1343" y="213"/>
                    <a:pt x="1342" y="209"/>
                    <a:pt x="1342" y="210"/>
                  </a:cubicBezTo>
                  <a:cubicBezTo>
                    <a:pt x="1341" y="208"/>
                    <a:pt x="1340" y="209"/>
                    <a:pt x="1339" y="209"/>
                  </a:cubicBezTo>
                  <a:cubicBezTo>
                    <a:pt x="1339" y="209"/>
                    <a:pt x="1339" y="210"/>
                    <a:pt x="1339" y="211"/>
                  </a:cubicBezTo>
                  <a:cubicBezTo>
                    <a:pt x="1339" y="212"/>
                    <a:pt x="1340" y="212"/>
                    <a:pt x="1341" y="212"/>
                  </a:cubicBezTo>
                  <a:cubicBezTo>
                    <a:pt x="1341" y="212"/>
                    <a:pt x="1341" y="212"/>
                    <a:pt x="1341" y="212"/>
                  </a:cubicBezTo>
                  <a:cubicBezTo>
                    <a:pt x="1341" y="212"/>
                    <a:pt x="1342" y="213"/>
                    <a:pt x="1342" y="213"/>
                  </a:cubicBezTo>
                  <a:cubicBezTo>
                    <a:pt x="1342" y="213"/>
                    <a:pt x="1341" y="214"/>
                    <a:pt x="1341" y="214"/>
                  </a:cubicBezTo>
                  <a:cubicBezTo>
                    <a:pt x="1340" y="214"/>
                    <a:pt x="1339" y="214"/>
                    <a:pt x="1338" y="214"/>
                  </a:cubicBezTo>
                  <a:cubicBezTo>
                    <a:pt x="1337" y="214"/>
                    <a:pt x="1336" y="216"/>
                    <a:pt x="1336" y="217"/>
                  </a:cubicBezTo>
                  <a:cubicBezTo>
                    <a:pt x="1336" y="217"/>
                    <a:pt x="1337" y="218"/>
                    <a:pt x="1337" y="218"/>
                  </a:cubicBezTo>
                  <a:cubicBezTo>
                    <a:pt x="1338" y="218"/>
                    <a:pt x="1338" y="217"/>
                    <a:pt x="1339" y="217"/>
                  </a:cubicBezTo>
                  <a:cubicBezTo>
                    <a:pt x="1339" y="217"/>
                    <a:pt x="1340" y="217"/>
                    <a:pt x="1341" y="217"/>
                  </a:cubicBezTo>
                  <a:cubicBezTo>
                    <a:pt x="1341" y="217"/>
                    <a:pt x="1341" y="218"/>
                    <a:pt x="1342" y="218"/>
                  </a:cubicBezTo>
                  <a:cubicBezTo>
                    <a:pt x="1341" y="218"/>
                    <a:pt x="1341" y="219"/>
                    <a:pt x="1341" y="219"/>
                  </a:cubicBezTo>
                  <a:cubicBezTo>
                    <a:pt x="1338" y="219"/>
                    <a:pt x="1337" y="220"/>
                    <a:pt x="1335" y="222"/>
                  </a:cubicBezTo>
                  <a:cubicBezTo>
                    <a:pt x="1334" y="222"/>
                    <a:pt x="1333" y="221"/>
                    <a:pt x="1333" y="222"/>
                  </a:cubicBezTo>
                  <a:cubicBezTo>
                    <a:pt x="1333" y="225"/>
                    <a:pt x="1333" y="227"/>
                    <a:pt x="1333" y="229"/>
                  </a:cubicBezTo>
                  <a:cubicBezTo>
                    <a:pt x="1333" y="229"/>
                    <a:pt x="1333" y="230"/>
                    <a:pt x="1334" y="230"/>
                  </a:cubicBezTo>
                  <a:cubicBezTo>
                    <a:pt x="1334" y="230"/>
                    <a:pt x="1335" y="230"/>
                    <a:pt x="1335" y="230"/>
                  </a:cubicBezTo>
                  <a:cubicBezTo>
                    <a:pt x="1335" y="229"/>
                    <a:pt x="1336" y="229"/>
                    <a:pt x="1336" y="228"/>
                  </a:cubicBezTo>
                  <a:cubicBezTo>
                    <a:pt x="1336" y="228"/>
                    <a:pt x="1336" y="228"/>
                    <a:pt x="1337" y="227"/>
                  </a:cubicBezTo>
                  <a:cubicBezTo>
                    <a:pt x="1337" y="228"/>
                    <a:pt x="1337" y="228"/>
                    <a:pt x="1337" y="228"/>
                  </a:cubicBezTo>
                  <a:cubicBezTo>
                    <a:pt x="1337" y="230"/>
                    <a:pt x="1338" y="231"/>
                    <a:pt x="1340" y="231"/>
                  </a:cubicBezTo>
                  <a:cubicBezTo>
                    <a:pt x="1340" y="231"/>
                    <a:pt x="1340" y="232"/>
                    <a:pt x="1341" y="232"/>
                  </a:cubicBezTo>
                  <a:cubicBezTo>
                    <a:pt x="1338" y="233"/>
                    <a:pt x="1339" y="236"/>
                    <a:pt x="1337" y="237"/>
                  </a:cubicBezTo>
                  <a:cubicBezTo>
                    <a:pt x="1337" y="237"/>
                    <a:pt x="1336" y="237"/>
                    <a:pt x="1336" y="238"/>
                  </a:cubicBezTo>
                  <a:cubicBezTo>
                    <a:pt x="1336" y="240"/>
                    <a:pt x="1336" y="241"/>
                    <a:pt x="1336" y="243"/>
                  </a:cubicBezTo>
                  <a:cubicBezTo>
                    <a:pt x="1337" y="245"/>
                    <a:pt x="1334" y="246"/>
                    <a:pt x="1336" y="247"/>
                  </a:cubicBezTo>
                  <a:cubicBezTo>
                    <a:pt x="1336" y="250"/>
                    <a:pt x="1337" y="252"/>
                    <a:pt x="1338" y="253"/>
                  </a:cubicBezTo>
                  <a:cubicBezTo>
                    <a:pt x="1340" y="255"/>
                    <a:pt x="1340" y="255"/>
                    <a:pt x="1340" y="255"/>
                  </a:cubicBezTo>
                  <a:cubicBezTo>
                    <a:pt x="1342" y="255"/>
                    <a:pt x="1342" y="255"/>
                    <a:pt x="1341" y="257"/>
                  </a:cubicBezTo>
                  <a:cubicBezTo>
                    <a:pt x="1341" y="257"/>
                    <a:pt x="1338" y="260"/>
                    <a:pt x="1338" y="260"/>
                  </a:cubicBezTo>
                  <a:cubicBezTo>
                    <a:pt x="1337" y="261"/>
                    <a:pt x="1336" y="261"/>
                    <a:pt x="1336" y="262"/>
                  </a:cubicBezTo>
                  <a:cubicBezTo>
                    <a:pt x="1336" y="262"/>
                    <a:pt x="1336" y="264"/>
                    <a:pt x="1336" y="264"/>
                  </a:cubicBezTo>
                  <a:cubicBezTo>
                    <a:pt x="1337" y="264"/>
                    <a:pt x="1337" y="264"/>
                    <a:pt x="1338" y="264"/>
                  </a:cubicBezTo>
                  <a:cubicBezTo>
                    <a:pt x="1340" y="264"/>
                    <a:pt x="1340" y="264"/>
                    <a:pt x="1339" y="265"/>
                  </a:cubicBezTo>
                  <a:cubicBezTo>
                    <a:pt x="1339" y="266"/>
                    <a:pt x="1339" y="266"/>
                    <a:pt x="1340" y="267"/>
                  </a:cubicBezTo>
                  <a:cubicBezTo>
                    <a:pt x="1340" y="267"/>
                    <a:pt x="1340" y="268"/>
                    <a:pt x="1341" y="267"/>
                  </a:cubicBezTo>
                  <a:cubicBezTo>
                    <a:pt x="1341" y="267"/>
                    <a:pt x="1342" y="267"/>
                    <a:pt x="1343" y="267"/>
                  </a:cubicBezTo>
                  <a:cubicBezTo>
                    <a:pt x="1343" y="266"/>
                    <a:pt x="1344" y="266"/>
                    <a:pt x="1344" y="266"/>
                  </a:cubicBezTo>
                  <a:cubicBezTo>
                    <a:pt x="1344" y="265"/>
                    <a:pt x="1343" y="265"/>
                    <a:pt x="1343" y="265"/>
                  </a:cubicBezTo>
                  <a:cubicBezTo>
                    <a:pt x="1343" y="264"/>
                    <a:pt x="1342" y="264"/>
                    <a:pt x="1342" y="264"/>
                  </a:cubicBezTo>
                  <a:cubicBezTo>
                    <a:pt x="1342" y="264"/>
                    <a:pt x="1342" y="264"/>
                    <a:pt x="1343" y="264"/>
                  </a:cubicBezTo>
                  <a:cubicBezTo>
                    <a:pt x="1345" y="263"/>
                    <a:pt x="1346" y="262"/>
                    <a:pt x="1348" y="263"/>
                  </a:cubicBezTo>
                  <a:cubicBezTo>
                    <a:pt x="1349" y="263"/>
                    <a:pt x="1349" y="262"/>
                    <a:pt x="1349" y="262"/>
                  </a:cubicBezTo>
                  <a:cubicBezTo>
                    <a:pt x="1349" y="262"/>
                    <a:pt x="1348" y="262"/>
                    <a:pt x="1348" y="262"/>
                  </a:cubicBezTo>
                  <a:cubicBezTo>
                    <a:pt x="1347" y="262"/>
                    <a:pt x="1347" y="262"/>
                    <a:pt x="1346" y="262"/>
                  </a:cubicBezTo>
                  <a:cubicBezTo>
                    <a:pt x="1346" y="262"/>
                    <a:pt x="1346" y="261"/>
                    <a:pt x="1346" y="261"/>
                  </a:cubicBezTo>
                  <a:cubicBezTo>
                    <a:pt x="1346" y="261"/>
                    <a:pt x="1347" y="260"/>
                    <a:pt x="1347" y="260"/>
                  </a:cubicBezTo>
                  <a:cubicBezTo>
                    <a:pt x="1347" y="260"/>
                    <a:pt x="1346" y="260"/>
                    <a:pt x="1346" y="260"/>
                  </a:cubicBezTo>
                  <a:cubicBezTo>
                    <a:pt x="1345" y="260"/>
                    <a:pt x="1345" y="259"/>
                    <a:pt x="1345" y="259"/>
                  </a:cubicBezTo>
                  <a:cubicBezTo>
                    <a:pt x="1345" y="259"/>
                    <a:pt x="1345" y="258"/>
                    <a:pt x="1346" y="258"/>
                  </a:cubicBezTo>
                  <a:cubicBezTo>
                    <a:pt x="1346" y="258"/>
                    <a:pt x="1346" y="257"/>
                    <a:pt x="1346" y="257"/>
                  </a:cubicBezTo>
                  <a:cubicBezTo>
                    <a:pt x="1346" y="257"/>
                    <a:pt x="1345" y="256"/>
                    <a:pt x="1344" y="255"/>
                  </a:cubicBezTo>
                  <a:cubicBezTo>
                    <a:pt x="1344" y="255"/>
                    <a:pt x="1344" y="255"/>
                    <a:pt x="1344" y="255"/>
                  </a:cubicBezTo>
                  <a:cubicBezTo>
                    <a:pt x="1344" y="254"/>
                    <a:pt x="1344" y="254"/>
                    <a:pt x="1345" y="254"/>
                  </a:cubicBezTo>
                  <a:cubicBezTo>
                    <a:pt x="1346" y="254"/>
                    <a:pt x="1347" y="254"/>
                    <a:pt x="1349" y="254"/>
                  </a:cubicBezTo>
                  <a:cubicBezTo>
                    <a:pt x="1350" y="254"/>
                    <a:pt x="1351" y="253"/>
                    <a:pt x="1352" y="254"/>
                  </a:cubicBezTo>
                  <a:cubicBezTo>
                    <a:pt x="1354" y="252"/>
                    <a:pt x="1356" y="255"/>
                    <a:pt x="1357" y="254"/>
                  </a:cubicBezTo>
                  <a:cubicBezTo>
                    <a:pt x="1357" y="254"/>
                    <a:pt x="1358" y="255"/>
                    <a:pt x="1358" y="255"/>
                  </a:cubicBezTo>
                  <a:cubicBezTo>
                    <a:pt x="1356" y="255"/>
                    <a:pt x="1356" y="255"/>
                    <a:pt x="1356" y="257"/>
                  </a:cubicBezTo>
                  <a:cubicBezTo>
                    <a:pt x="1357" y="257"/>
                    <a:pt x="1358" y="257"/>
                    <a:pt x="1358" y="257"/>
                  </a:cubicBezTo>
                  <a:cubicBezTo>
                    <a:pt x="1359" y="257"/>
                    <a:pt x="1359" y="257"/>
                    <a:pt x="1359" y="257"/>
                  </a:cubicBezTo>
                  <a:cubicBezTo>
                    <a:pt x="1359" y="258"/>
                    <a:pt x="1359" y="259"/>
                    <a:pt x="1358" y="259"/>
                  </a:cubicBezTo>
                  <a:cubicBezTo>
                    <a:pt x="1357" y="259"/>
                    <a:pt x="1356" y="259"/>
                    <a:pt x="1355" y="259"/>
                  </a:cubicBezTo>
                  <a:cubicBezTo>
                    <a:pt x="1354" y="259"/>
                    <a:pt x="1353" y="259"/>
                    <a:pt x="1353" y="261"/>
                  </a:cubicBezTo>
                  <a:cubicBezTo>
                    <a:pt x="1353" y="262"/>
                    <a:pt x="1352" y="262"/>
                    <a:pt x="1351" y="262"/>
                  </a:cubicBezTo>
                  <a:cubicBezTo>
                    <a:pt x="1351" y="262"/>
                    <a:pt x="1350" y="263"/>
                    <a:pt x="1350" y="263"/>
                  </a:cubicBezTo>
                  <a:cubicBezTo>
                    <a:pt x="1350" y="263"/>
                    <a:pt x="1351" y="264"/>
                    <a:pt x="1351" y="264"/>
                  </a:cubicBezTo>
                  <a:cubicBezTo>
                    <a:pt x="1352" y="264"/>
                    <a:pt x="1353" y="265"/>
                    <a:pt x="1352" y="267"/>
                  </a:cubicBezTo>
                  <a:cubicBezTo>
                    <a:pt x="1351" y="267"/>
                    <a:pt x="1351" y="268"/>
                    <a:pt x="1352" y="268"/>
                  </a:cubicBezTo>
                  <a:cubicBezTo>
                    <a:pt x="1353" y="269"/>
                    <a:pt x="1354" y="268"/>
                    <a:pt x="1355" y="269"/>
                  </a:cubicBezTo>
                  <a:cubicBezTo>
                    <a:pt x="1355" y="269"/>
                    <a:pt x="1356" y="269"/>
                    <a:pt x="1356" y="270"/>
                  </a:cubicBezTo>
                  <a:cubicBezTo>
                    <a:pt x="1356" y="271"/>
                    <a:pt x="1355" y="271"/>
                    <a:pt x="1354" y="270"/>
                  </a:cubicBezTo>
                  <a:cubicBezTo>
                    <a:pt x="1354" y="270"/>
                    <a:pt x="1344" y="271"/>
                    <a:pt x="1344" y="271"/>
                  </a:cubicBezTo>
                  <a:cubicBezTo>
                    <a:pt x="1343" y="272"/>
                    <a:pt x="1341" y="271"/>
                    <a:pt x="1342" y="273"/>
                  </a:cubicBezTo>
                  <a:cubicBezTo>
                    <a:pt x="1342" y="274"/>
                    <a:pt x="1341" y="275"/>
                    <a:pt x="1341" y="276"/>
                  </a:cubicBezTo>
                  <a:cubicBezTo>
                    <a:pt x="1341" y="277"/>
                    <a:pt x="1340" y="277"/>
                    <a:pt x="1339" y="277"/>
                  </a:cubicBezTo>
                  <a:cubicBezTo>
                    <a:pt x="1338" y="277"/>
                    <a:pt x="1337" y="277"/>
                    <a:pt x="1337" y="278"/>
                  </a:cubicBezTo>
                  <a:cubicBezTo>
                    <a:pt x="1337" y="279"/>
                    <a:pt x="1337" y="280"/>
                    <a:pt x="1337" y="281"/>
                  </a:cubicBezTo>
                  <a:cubicBezTo>
                    <a:pt x="1337" y="281"/>
                    <a:pt x="1338" y="281"/>
                    <a:pt x="1338" y="281"/>
                  </a:cubicBezTo>
                  <a:cubicBezTo>
                    <a:pt x="1339" y="280"/>
                    <a:pt x="1340" y="281"/>
                    <a:pt x="1341" y="281"/>
                  </a:cubicBezTo>
                  <a:cubicBezTo>
                    <a:pt x="1342" y="281"/>
                    <a:pt x="1342" y="280"/>
                    <a:pt x="1343" y="280"/>
                  </a:cubicBezTo>
                  <a:cubicBezTo>
                    <a:pt x="1343" y="280"/>
                    <a:pt x="1344" y="280"/>
                    <a:pt x="1344" y="280"/>
                  </a:cubicBezTo>
                  <a:cubicBezTo>
                    <a:pt x="1345" y="280"/>
                    <a:pt x="1344" y="281"/>
                    <a:pt x="1344" y="281"/>
                  </a:cubicBezTo>
                  <a:cubicBezTo>
                    <a:pt x="1343" y="283"/>
                    <a:pt x="1341" y="284"/>
                    <a:pt x="1339" y="283"/>
                  </a:cubicBezTo>
                  <a:cubicBezTo>
                    <a:pt x="1338" y="282"/>
                    <a:pt x="1337" y="282"/>
                    <a:pt x="1336" y="283"/>
                  </a:cubicBezTo>
                  <a:cubicBezTo>
                    <a:pt x="1336" y="284"/>
                    <a:pt x="1336" y="284"/>
                    <a:pt x="1336" y="284"/>
                  </a:cubicBezTo>
                  <a:cubicBezTo>
                    <a:pt x="1336" y="285"/>
                    <a:pt x="1337" y="285"/>
                    <a:pt x="1337" y="285"/>
                  </a:cubicBezTo>
                  <a:cubicBezTo>
                    <a:pt x="1339" y="283"/>
                    <a:pt x="1339" y="284"/>
                    <a:pt x="1339" y="286"/>
                  </a:cubicBezTo>
                  <a:cubicBezTo>
                    <a:pt x="1338" y="287"/>
                    <a:pt x="1337" y="288"/>
                    <a:pt x="1337" y="290"/>
                  </a:cubicBezTo>
                  <a:cubicBezTo>
                    <a:pt x="1338" y="291"/>
                    <a:pt x="1338" y="292"/>
                    <a:pt x="1338" y="294"/>
                  </a:cubicBezTo>
                  <a:cubicBezTo>
                    <a:pt x="1338" y="295"/>
                    <a:pt x="1338" y="296"/>
                    <a:pt x="1338" y="296"/>
                  </a:cubicBezTo>
                  <a:cubicBezTo>
                    <a:pt x="1336" y="297"/>
                    <a:pt x="1338" y="298"/>
                    <a:pt x="1337" y="298"/>
                  </a:cubicBezTo>
                  <a:cubicBezTo>
                    <a:pt x="1337" y="299"/>
                    <a:pt x="1336" y="299"/>
                    <a:pt x="1336" y="299"/>
                  </a:cubicBezTo>
                  <a:cubicBezTo>
                    <a:pt x="1335" y="300"/>
                    <a:pt x="1335" y="302"/>
                    <a:pt x="1335" y="303"/>
                  </a:cubicBezTo>
                  <a:cubicBezTo>
                    <a:pt x="1335" y="303"/>
                    <a:pt x="1336" y="303"/>
                    <a:pt x="1336" y="302"/>
                  </a:cubicBezTo>
                  <a:cubicBezTo>
                    <a:pt x="1336" y="302"/>
                    <a:pt x="1336" y="302"/>
                    <a:pt x="1336" y="301"/>
                  </a:cubicBezTo>
                  <a:cubicBezTo>
                    <a:pt x="1337" y="302"/>
                    <a:pt x="1337" y="302"/>
                    <a:pt x="1337" y="302"/>
                  </a:cubicBezTo>
                  <a:cubicBezTo>
                    <a:pt x="1337" y="303"/>
                    <a:pt x="1337" y="304"/>
                    <a:pt x="1338" y="306"/>
                  </a:cubicBezTo>
                  <a:cubicBezTo>
                    <a:pt x="1338" y="306"/>
                    <a:pt x="1338" y="307"/>
                    <a:pt x="1339" y="306"/>
                  </a:cubicBezTo>
                  <a:cubicBezTo>
                    <a:pt x="1339" y="306"/>
                    <a:pt x="1340" y="306"/>
                    <a:pt x="1340" y="307"/>
                  </a:cubicBezTo>
                  <a:cubicBezTo>
                    <a:pt x="1340" y="308"/>
                    <a:pt x="1340" y="309"/>
                    <a:pt x="1340" y="310"/>
                  </a:cubicBezTo>
                  <a:cubicBezTo>
                    <a:pt x="1340" y="312"/>
                    <a:pt x="1338" y="313"/>
                    <a:pt x="1339" y="314"/>
                  </a:cubicBezTo>
                  <a:cubicBezTo>
                    <a:pt x="1340" y="315"/>
                    <a:pt x="1339" y="317"/>
                    <a:pt x="1339" y="318"/>
                  </a:cubicBezTo>
                  <a:cubicBezTo>
                    <a:pt x="1339" y="319"/>
                    <a:pt x="1339" y="321"/>
                    <a:pt x="1339" y="322"/>
                  </a:cubicBezTo>
                  <a:cubicBezTo>
                    <a:pt x="1339" y="324"/>
                    <a:pt x="1339" y="325"/>
                    <a:pt x="1339" y="327"/>
                  </a:cubicBezTo>
                  <a:cubicBezTo>
                    <a:pt x="1339" y="329"/>
                    <a:pt x="1338" y="332"/>
                    <a:pt x="1340" y="334"/>
                  </a:cubicBezTo>
                  <a:cubicBezTo>
                    <a:pt x="1340" y="334"/>
                    <a:pt x="1340" y="335"/>
                    <a:pt x="1340" y="336"/>
                  </a:cubicBezTo>
                  <a:cubicBezTo>
                    <a:pt x="1338" y="339"/>
                    <a:pt x="1338" y="343"/>
                    <a:pt x="1339" y="346"/>
                  </a:cubicBezTo>
                  <a:cubicBezTo>
                    <a:pt x="1340" y="352"/>
                    <a:pt x="1340" y="358"/>
                    <a:pt x="1340" y="364"/>
                  </a:cubicBezTo>
                  <a:cubicBezTo>
                    <a:pt x="1340" y="365"/>
                    <a:pt x="1341" y="365"/>
                    <a:pt x="1340" y="367"/>
                  </a:cubicBezTo>
                  <a:cubicBezTo>
                    <a:pt x="1340" y="367"/>
                    <a:pt x="1341" y="369"/>
                    <a:pt x="1341" y="370"/>
                  </a:cubicBezTo>
                  <a:cubicBezTo>
                    <a:pt x="1341" y="371"/>
                    <a:pt x="1340" y="373"/>
                    <a:pt x="1342" y="374"/>
                  </a:cubicBezTo>
                  <a:cubicBezTo>
                    <a:pt x="1343" y="375"/>
                    <a:pt x="1339" y="375"/>
                    <a:pt x="1341" y="377"/>
                  </a:cubicBezTo>
                  <a:cubicBezTo>
                    <a:pt x="1342" y="378"/>
                    <a:pt x="1342" y="379"/>
                    <a:pt x="1341" y="380"/>
                  </a:cubicBezTo>
                  <a:cubicBezTo>
                    <a:pt x="1341" y="380"/>
                    <a:pt x="1341" y="381"/>
                    <a:pt x="1341" y="381"/>
                  </a:cubicBezTo>
                  <a:cubicBezTo>
                    <a:pt x="1343" y="384"/>
                    <a:pt x="1341" y="388"/>
                    <a:pt x="1342" y="391"/>
                  </a:cubicBezTo>
                  <a:cubicBezTo>
                    <a:pt x="1343" y="397"/>
                    <a:pt x="1342" y="402"/>
                    <a:pt x="1343" y="408"/>
                  </a:cubicBezTo>
                  <a:cubicBezTo>
                    <a:pt x="1343" y="410"/>
                    <a:pt x="1344" y="411"/>
                    <a:pt x="1344" y="413"/>
                  </a:cubicBezTo>
                  <a:cubicBezTo>
                    <a:pt x="1344" y="415"/>
                    <a:pt x="1343" y="417"/>
                    <a:pt x="1345" y="419"/>
                  </a:cubicBezTo>
                  <a:cubicBezTo>
                    <a:pt x="1345" y="419"/>
                    <a:pt x="1345" y="420"/>
                    <a:pt x="1345" y="421"/>
                  </a:cubicBezTo>
                  <a:cubicBezTo>
                    <a:pt x="1344" y="422"/>
                    <a:pt x="1344" y="427"/>
                    <a:pt x="1344" y="427"/>
                  </a:cubicBezTo>
                  <a:cubicBezTo>
                    <a:pt x="1345" y="428"/>
                    <a:pt x="1345" y="430"/>
                    <a:pt x="1345" y="431"/>
                  </a:cubicBezTo>
                  <a:cubicBezTo>
                    <a:pt x="1344" y="432"/>
                    <a:pt x="1343" y="434"/>
                    <a:pt x="1344" y="435"/>
                  </a:cubicBezTo>
                  <a:cubicBezTo>
                    <a:pt x="1345" y="437"/>
                    <a:pt x="1344" y="439"/>
                    <a:pt x="1345" y="440"/>
                  </a:cubicBezTo>
                  <a:cubicBezTo>
                    <a:pt x="1345" y="442"/>
                    <a:pt x="1345" y="444"/>
                    <a:pt x="1345" y="446"/>
                  </a:cubicBezTo>
                  <a:cubicBezTo>
                    <a:pt x="1345" y="447"/>
                    <a:pt x="1344" y="449"/>
                    <a:pt x="1345" y="451"/>
                  </a:cubicBezTo>
                  <a:cubicBezTo>
                    <a:pt x="1345" y="453"/>
                    <a:pt x="1344" y="455"/>
                    <a:pt x="1345" y="456"/>
                  </a:cubicBezTo>
                  <a:cubicBezTo>
                    <a:pt x="1344" y="458"/>
                    <a:pt x="1345" y="460"/>
                    <a:pt x="1345" y="462"/>
                  </a:cubicBezTo>
                  <a:cubicBezTo>
                    <a:pt x="1344" y="464"/>
                    <a:pt x="1345" y="466"/>
                    <a:pt x="1345" y="467"/>
                  </a:cubicBezTo>
                  <a:cubicBezTo>
                    <a:pt x="1345" y="469"/>
                    <a:pt x="1345" y="471"/>
                    <a:pt x="1345" y="473"/>
                  </a:cubicBezTo>
                  <a:cubicBezTo>
                    <a:pt x="1345" y="475"/>
                    <a:pt x="1345" y="477"/>
                    <a:pt x="1345" y="479"/>
                  </a:cubicBezTo>
                  <a:cubicBezTo>
                    <a:pt x="1344" y="481"/>
                    <a:pt x="1345" y="483"/>
                    <a:pt x="1345" y="484"/>
                  </a:cubicBezTo>
                  <a:cubicBezTo>
                    <a:pt x="1345" y="486"/>
                    <a:pt x="1346" y="488"/>
                    <a:pt x="1346" y="490"/>
                  </a:cubicBezTo>
                  <a:cubicBezTo>
                    <a:pt x="1346" y="492"/>
                    <a:pt x="1346" y="494"/>
                    <a:pt x="1346" y="496"/>
                  </a:cubicBezTo>
                  <a:cubicBezTo>
                    <a:pt x="1346" y="498"/>
                    <a:pt x="1346" y="500"/>
                    <a:pt x="1346" y="502"/>
                  </a:cubicBezTo>
                  <a:cubicBezTo>
                    <a:pt x="1346" y="504"/>
                    <a:pt x="1346" y="506"/>
                    <a:pt x="1346" y="508"/>
                  </a:cubicBezTo>
                  <a:cubicBezTo>
                    <a:pt x="1346" y="510"/>
                    <a:pt x="1346" y="512"/>
                    <a:pt x="1346" y="514"/>
                  </a:cubicBezTo>
                  <a:cubicBezTo>
                    <a:pt x="1346" y="516"/>
                    <a:pt x="1346" y="518"/>
                    <a:pt x="1346" y="520"/>
                  </a:cubicBezTo>
                  <a:cubicBezTo>
                    <a:pt x="1346" y="522"/>
                    <a:pt x="1346" y="524"/>
                    <a:pt x="1346" y="526"/>
                  </a:cubicBezTo>
                  <a:cubicBezTo>
                    <a:pt x="1346" y="528"/>
                    <a:pt x="1346" y="530"/>
                    <a:pt x="1346" y="532"/>
                  </a:cubicBezTo>
                  <a:cubicBezTo>
                    <a:pt x="1346" y="534"/>
                    <a:pt x="1346" y="536"/>
                    <a:pt x="1346" y="538"/>
                  </a:cubicBezTo>
                  <a:cubicBezTo>
                    <a:pt x="1346" y="540"/>
                    <a:pt x="1346" y="542"/>
                    <a:pt x="1346" y="544"/>
                  </a:cubicBezTo>
                  <a:cubicBezTo>
                    <a:pt x="1346" y="545"/>
                    <a:pt x="1346" y="547"/>
                    <a:pt x="1345" y="548"/>
                  </a:cubicBezTo>
                  <a:cubicBezTo>
                    <a:pt x="1344" y="550"/>
                    <a:pt x="1346" y="551"/>
                    <a:pt x="1346" y="552"/>
                  </a:cubicBezTo>
                  <a:cubicBezTo>
                    <a:pt x="1345" y="552"/>
                    <a:pt x="1345" y="553"/>
                    <a:pt x="1345" y="554"/>
                  </a:cubicBezTo>
                  <a:cubicBezTo>
                    <a:pt x="1345" y="555"/>
                    <a:pt x="1344" y="556"/>
                    <a:pt x="1345" y="556"/>
                  </a:cubicBezTo>
                  <a:cubicBezTo>
                    <a:pt x="1346" y="557"/>
                    <a:pt x="1345" y="558"/>
                    <a:pt x="1346" y="560"/>
                  </a:cubicBezTo>
                  <a:cubicBezTo>
                    <a:pt x="1346" y="561"/>
                    <a:pt x="1345" y="563"/>
                    <a:pt x="1346" y="565"/>
                  </a:cubicBezTo>
                  <a:cubicBezTo>
                    <a:pt x="1347" y="566"/>
                    <a:pt x="1345" y="567"/>
                    <a:pt x="1346" y="568"/>
                  </a:cubicBezTo>
                  <a:cubicBezTo>
                    <a:pt x="1347" y="569"/>
                    <a:pt x="1346" y="571"/>
                    <a:pt x="1346" y="572"/>
                  </a:cubicBezTo>
                  <a:cubicBezTo>
                    <a:pt x="1347" y="578"/>
                    <a:pt x="1347" y="584"/>
                    <a:pt x="1346" y="590"/>
                  </a:cubicBezTo>
                  <a:cubicBezTo>
                    <a:pt x="1346" y="592"/>
                    <a:pt x="1348" y="594"/>
                    <a:pt x="1347" y="596"/>
                  </a:cubicBezTo>
                  <a:cubicBezTo>
                    <a:pt x="1348" y="598"/>
                    <a:pt x="1347" y="600"/>
                    <a:pt x="1347" y="602"/>
                  </a:cubicBezTo>
                  <a:cubicBezTo>
                    <a:pt x="1348" y="604"/>
                    <a:pt x="1348" y="606"/>
                    <a:pt x="1348" y="608"/>
                  </a:cubicBezTo>
                  <a:cubicBezTo>
                    <a:pt x="1348" y="611"/>
                    <a:pt x="1347" y="614"/>
                    <a:pt x="1347" y="617"/>
                  </a:cubicBezTo>
                  <a:cubicBezTo>
                    <a:pt x="1347" y="617"/>
                    <a:pt x="1347" y="618"/>
                    <a:pt x="1347" y="618"/>
                  </a:cubicBezTo>
                  <a:cubicBezTo>
                    <a:pt x="1349" y="621"/>
                    <a:pt x="1348" y="624"/>
                    <a:pt x="1348" y="627"/>
                  </a:cubicBezTo>
                  <a:cubicBezTo>
                    <a:pt x="1348" y="629"/>
                    <a:pt x="1348" y="631"/>
                    <a:pt x="1348" y="633"/>
                  </a:cubicBezTo>
                  <a:cubicBezTo>
                    <a:pt x="1349" y="634"/>
                    <a:pt x="1349" y="636"/>
                    <a:pt x="1348" y="637"/>
                  </a:cubicBezTo>
                  <a:cubicBezTo>
                    <a:pt x="1348" y="637"/>
                    <a:pt x="1348" y="638"/>
                    <a:pt x="1348" y="638"/>
                  </a:cubicBezTo>
                  <a:cubicBezTo>
                    <a:pt x="1349" y="639"/>
                    <a:pt x="1350" y="640"/>
                    <a:pt x="1349" y="642"/>
                  </a:cubicBezTo>
                  <a:cubicBezTo>
                    <a:pt x="1348" y="643"/>
                    <a:pt x="1349" y="645"/>
                    <a:pt x="1349" y="646"/>
                  </a:cubicBezTo>
                  <a:cubicBezTo>
                    <a:pt x="1349" y="647"/>
                    <a:pt x="1349" y="649"/>
                    <a:pt x="1349" y="651"/>
                  </a:cubicBezTo>
                  <a:cubicBezTo>
                    <a:pt x="1349" y="652"/>
                    <a:pt x="1350" y="653"/>
                    <a:pt x="1348" y="653"/>
                  </a:cubicBezTo>
                  <a:cubicBezTo>
                    <a:pt x="1348" y="653"/>
                    <a:pt x="1348" y="653"/>
                    <a:pt x="1348" y="653"/>
                  </a:cubicBezTo>
                  <a:cubicBezTo>
                    <a:pt x="1350" y="654"/>
                    <a:pt x="1349" y="655"/>
                    <a:pt x="1349" y="656"/>
                  </a:cubicBezTo>
                  <a:cubicBezTo>
                    <a:pt x="1348" y="656"/>
                    <a:pt x="1348" y="658"/>
                    <a:pt x="1349" y="658"/>
                  </a:cubicBezTo>
                  <a:cubicBezTo>
                    <a:pt x="1350" y="659"/>
                    <a:pt x="1350" y="661"/>
                    <a:pt x="1350" y="662"/>
                  </a:cubicBezTo>
                  <a:cubicBezTo>
                    <a:pt x="1350" y="666"/>
                    <a:pt x="1350" y="669"/>
                    <a:pt x="1350" y="673"/>
                  </a:cubicBezTo>
                  <a:cubicBezTo>
                    <a:pt x="1350" y="675"/>
                    <a:pt x="1352" y="678"/>
                    <a:pt x="1351" y="680"/>
                  </a:cubicBezTo>
                  <a:cubicBezTo>
                    <a:pt x="1351" y="681"/>
                    <a:pt x="1352" y="682"/>
                    <a:pt x="1350" y="682"/>
                  </a:cubicBezTo>
                  <a:cubicBezTo>
                    <a:pt x="1350" y="682"/>
                    <a:pt x="1350" y="683"/>
                    <a:pt x="1350" y="683"/>
                  </a:cubicBezTo>
                  <a:cubicBezTo>
                    <a:pt x="1352" y="684"/>
                    <a:pt x="1351" y="686"/>
                    <a:pt x="1351" y="688"/>
                  </a:cubicBezTo>
                  <a:cubicBezTo>
                    <a:pt x="1351" y="690"/>
                    <a:pt x="1351" y="693"/>
                    <a:pt x="1351" y="695"/>
                  </a:cubicBezTo>
                  <a:cubicBezTo>
                    <a:pt x="1351" y="696"/>
                    <a:pt x="1351" y="698"/>
                    <a:pt x="1352" y="699"/>
                  </a:cubicBezTo>
                  <a:cubicBezTo>
                    <a:pt x="1352" y="699"/>
                    <a:pt x="1352" y="700"/>
                    <a:pt x="1352" y="701"/>
                  </a:cubicBezTo>
                  <a:cubicBezTo>
                    <a:pt x="1351" y="703"/>
                    <a:pt x="1352" y="704"/>
                    <a:pt x="1352" y="706"/>
                  </a:cubicBezTo>
                  <a:cubicBezTo>
                    <a:pt x="1353" y="712"/>
                    <a:pt x="1352" y="718"/>
                    <a:pt x="1353" y="724"/>
                  </a:cubicBezTo>
                  <a:cubicBezTo>
                    <a:pt x="1354" y="731"/>
                    <a:pt x="1353" y="737"/>
                    <a:pt x="1354" y="744"/>
                  </a:cubicBezTo>
                  <a:cubicBezTo>
                    <a:pt x="1355" y="748"/>
                    <a:pt x="1355" y="753"/>
                    <a:pt x="1355" y="757"/>
                  </a:cubicBezTo>
                  <a:cubicBezTo>
                    <a:pt x="1355" y="758"/>
                    <a:pt x="1356" y="759"/>
                    <a:pt x="1356" y="760"/>
                  </a:cubicBezTo>
                  <a:cubicBezTo>
                    <a:pt x="1355" y="761"/>
                    <a:pt x="1357" y="762"/>
                    <a:pt x="1356" y="763"/>
                  </a:cubicBezTo>
                  <a:cubicBezTo>
                    <a:pt x="1356" y="764"/>
                    <a:pt x="1356" y="765"/>
                    <a:pt x="1357" y="766"/>
                  </a:cubicBezTo>
                  <a:cubicBezTo>
                    <a:pt x="1357" y="767"/>
                    <a:pt x="1357" y="768"/>
                    <a:pt x="1357" y="768"/>
                  </a:cubicBezTo>
                  <a:cubicBezTo>
                    <a:pt x="1357" y="770"/>
                    <a:pt x="1356" y="772"/>
                    <a:pt x="1357" y="773"/>
                  </a:cubicBezTo>
                  <a:cubicBezTo>
                    <a:pt x="1357" y="775"/>
                    <a:pt x="1357" y="777"/>
                    <a:pt x="1357" y="779"/>
                  </a:cubicBezTo>
                  <a:cubicBezTo>
                    <a:pt x="1357" y="781"/>
                    <a:pt x="1357" y="782"/>
                    <a:pt x="1357" y="784"/>
                  </a:cubicBezTo>
                  <a:cubicBezTo>
                    <a:pt x="1357" y="786"/>
                    <a:pt x="1357" y="788"/>
                    <a:pt x="1357" y="790"/>
                  </a:cubicBezTo>
                  <a:cubicBezTo>
                    <a:pt x="1357" y="791"/>
                    <a:pt x="1357" y="792"/>
                    <a:pt x="1358" y="793"/>
                  </a:cubicBezTo>
                  <a:cubicBezTo>
                    <a:pt x="1358" y="794"/>
                    <a:pt x="1356" y="794"/>
                    <a:pt x="1358" y="795"/>
                  </a:cubicBezTo>
                  <a:cubicBezTo>
                    <a:pt x="1358" y="795"/>
                    <a:pt x="1358" y="797"/>
                    <a:pt x="1358" y="798"/>
                  </a:cubicBezTo>
                  <a:cubicBezTo>
                    <a:pt x="1356" y="800"/>
                    <a:pt x="1357" y="802"/>
                    <a:pt x="1357" y="805"/>
                  </a:cubicBezTo>
                  <a:cubicBezTo>
                    <a:pt x="1357" y="807"/>
                    <a:pt x="1357" y="810"/>
                    <a:pt x="1357" y="812"/>
                  </a:cubicBezTo>
                  <a:cubicBezTo>
                    <a:pt x="1357" y="814"/>
                    <a:pt x="1359" y="817"/>
                    <a:pt x="1355" y="818"/>
                  </a:cubicBezTo>
                  <a:cubicBezTo>
                    <a:pt x="1355" y="818"/>
                    <a:pt x="1355" y="818"/>
                    <a:pt x="1356" y="819"/>
                  </a:cubicBezTo>
                  <a:cubicBezTo>
                    <a:pt x="1357" y="820"/>
                    <a:pt x="1357" y="821"/>
                    <a:pt x="1357" y="822"/>
                  </a:cubicBezTo>
                  <a:cubicBezTo>
                    <a:pt x="1357" y="824"/>
                    <a:pt x="1358" y="826"/>
                    <a:pt x="1358" y="827"/>
                  </a:cubicBezTo>
                  <a:cubicBezTo>
                    <a:pt x="1357" y="829"/>
                    <a:pt x="1357" y="830"/>
                    <a:pt x="1357" y="832"/>
                  </a:cubicBezTo>
                  <a:cubicBezTo>
                    <a:pt x="1357" y="834"/>
                    <a:pt x="1357" y="836"/>
                    <a:pt x="1357" y="837"/>
                  </a:cubicBezTo>
                  <a:cubicBezTo>
                    <a:pt x="1357" y="839"/>
                    <a:pt x="1357" y="841"/>
                    <a:pt x="1356" y="842"/>
                  </a:cubicBezTo>
                  <a:cubicBezTo>
                    <a:pt x="1355" y="843"/>
                    <a:pt x="1355" y="845"/>
                    <a:pt x="1355" y="846"/>
                  </a:cubicBezTo>
                  <a:cubicBezTo>
                    <a:pt x="1355" y="848"/>
                    <a:pt x="1356" y="850"/>
                    <a:pt x="1355" y="853"/>
                  </a:cubicBezTo>
                  <a:cubicBezTo>
                    <a:pt x="1355" y="854"/>
                    <a:pt x="1356" y="854"/>
                    <a:pt x="1357" y="853"/>
                  </a:cubicBezTo>
                  <a:cubicBezTo>
                    <a:pt x="1357" y="854"/>
                    <a:pt x="1357" y="854"/>
                    <a:pt x="1357" y="854"/>
                  </a:cubicBezTo>
                  <a:cubicBezTo>
                    <a:pt x="1356" y="856"/>
                    <a:pt x="1356" y="857"/>
                    <a:pt x="1356" y="859"/>
                  </a:cubicBezTo>
                  <a:cubicBezTo>
                    <a:pt x="1356" y="862"/>
                    <a:pt x="1356" y="862"/>
                    <a:pt x="1356" y="862"/>
                  </a:cubicBezTo>
                  <a:cubicBezTo>
                    <a:pt x="1357" y="863"/>
                    <a:pt x="1357" y="864"/>
                    <a:pt x="1357" y="866"/>
                  </a:cubicBezTo>
                  <a:cubicBezTo>
                    <a:pt x="1357" y="872"/>
                    <a:pt x="1358" y="879"/>
                    <a:pt x="1357" y="886"/>
                  </a:cubicBezTo>
                  <a:cubicBezTo>
                    <a:pt x="1356" y="893"/>
                    <a:pt x="1356" y="900"/>
                    <a:pt x="1356" y="907"/>
                  </a:cubicBezTo>
                  <a:cubicBezTo>
                    <a:pt x="1356" y="908"/>
                    <a:pt x="1355" y="910"/>
                    <a:pt x="1355" y="910"/>
                  </a:cubicBezTo>
                  <a:cubicBezTo>
                    <a:pt x="1356" y="911"/>
                    <a:pt x="1356" y="913"/>
                    <a:pt x="1356" y="914"/>
                  </a:cubicBezTo>
                  <a:cubicBezTo>
                    <a:pt x="1356" y="916"/>
                    <a:pt x="1356" y="918"/>
                    <a:pt x="1356" y="920"/>
                  </a:cubicBezTo>
                  <a:cubicBezTo>
                    <a:pt x="1356" y="923"/>
                    <a:pt x="1356" y="925"/>
                    <a:pt x="1356" y="927"/>
                  </a:cubicBezTo>
                  <a:cubicBezTo>
                    <a:pt x="1355" y="929"/>
                    <a:pt x="1357" y="931"/>
                    <a:pt x="1356" y="933"/>
                  </a:cubicBezTo>
                  <a:cubicBezTo>
                    <a:pt x="1355" y="938"/>
                    <a:pt x="1356" y="943"/>
                    <a:pt x="1355" y="948"/>
                  </a:cubicBezTo>
                  <a:cubicBezTo>
                    <a:pt x="1354" y="954"/>
                    <a:pt x="1355" y="960"/>
                    <a:pt x="1354" y="967"/>
                  </a:cubicBezTo>
                  <a:cubicBezTo>
                    <a:pt x="1354" y="968"/>
                    <a:pt x="1354" y="969"/>
                    <a:pt x="1354" y="970"/>
                  </a:cubicBezTo>
                  <a:cubicBezTo>
                    <a:pt x="1354" y="971"/>
                    <a:pt x="1353" y="973"/>
                    <a:pt x="1354" y="973"/>
                  </a:cubicBezTo>
                  <a:cubicBezTo>
                    <a:pt x="1355" y="974"/>
                    <a:pt x="1353" y="974"/>
                    <a:pt x="1353" y="975"/>
                  </a:cubicBezTo>
                  <a:cubicBezTo>
                    <a:pt x="1353" y="976"/>
                    <a:pt x="1353" y="978"/>
                    <a:pt x="1353" y="979"/>
                  </a:cubicBezTo>
                  <a:cubicBezTo>
                    <a:pt x="1353" y="980"/>
                    <a:pt x="1352" y="981"/>
                    <a:pt x="1352" y="982"/>
                  </a:cubicBezTo>
                  <a:cubicBezTo>
                    <a:pt x="1352" y="983"/>
                    <a:pt x="1352" y="984"/>
                    <a:pt x="1352" y="985"/>
                  </a:cubicBezTo>
                  <a:cubicBezTo>
                    <a:pt x="1352" y="989"/>
                    <a:pt x="1353" y="993"/>
                    <a:pt x="1351" y="996"/>
                  </a:cubicBezTo>
                  <a:cubicBezTo>
                    <a:pt x="1352" y="997"/>
                    <a:pt x="1352" y="999"/>
                    <a:pt x="1351" y="1000"/>
                  </a:cubicBezTo>
                  <a:cubicBezTo>
                    <a:pt x="1351" y="1001"/>
                    <a:pt x="1351" y="1003"/>
                    <a:pt x="1351" y="1005"/>
                  </a:cubicBezTo>
                  <a:cubicBezTo>
                    <a:pt x="1351" y="1007"/>
                    <a:pt x="1351" y="1010"/>
                    <a:pt x="1350" y="1012"/>
                  </a:cubicBezTo>
                  <a:cubicBezTo>
                    <a:pt x="1350" y="1014"/>
                    <a:pt x="1351" y="1017"/>
                    <a:pt x="1349" y="1019"/>
                  </a:cubicBezTo>
                  <a:cubicBezTo>
                    <a:pt x="1349" y="1019"/>
                    <a:pt x="1349" y="1020"/>
                    <a:pt x="1349" y="1020"/>
                  </a:cubicBezTo>
                  <a:cubicBezTo>
                    <a:pt x="1350" y="1025"/>
                    <a:pt x="1348" y="1030"/>
                    <a:pt x="1348" y="1035"/>
                  </a:cubicBezTo>
                  <a:cubicBezTo>
                    <a:pt x="1348" y="1036"/>
                    <a:pt x="1348" y="1038"/>
                    <a:pt x="1347" y="1040"/>
                  </a:cubicBezTo>
                  <a:cubicBezTo>
                    <a:pt x="1347" y="1041"/>
                    <a:pt x="1348" y="1043"/>
                    <a:pt x="1347" y="1045"/>
                  </a:cubicBezTo>
                  <a:cubicBezTo>
                    <a:pt x="1346" y="1045"/>
                    <a:pt x="1347" y="1047"/>
                    <a:pt x="1346" y="1048"/>
                  </a:cubicBezTo>
                  <a:cubicBezTo>
                    <a:pt x="1346" y="1052"/>
                    <a:pt x="1347" y="1055"/>
                    <a:pt x="1346" y="1059"/>
                  </a:cubicBezTo>
                  <a:cubicBezTo>
                    <a:pt x="1346" y="1060"/>
                    <a:pt x="1346" y="1061"/>
                    <a:pt x="1346" y="1062"/>
                  </a:cubicBezTo>
                  <a:cubicBezTo>
                    <a:pt x="1347" y="1063"/>
                    <a:pt x="1346" y="1064"/>
                    <a:pt x="1346" y="1065"/>
                  </a:cubicBezTo>
                  <a:cubicBezTo>
                    <a:pt x="1345" y="1067"/>
                    <a:pt x="1346" y="1068"/>
                    <a:pt x="1345" y="1070"/>
                  </a:cubicBezTo>
                  <a:cubicBezTo>
                    <a:pt x="1344" y="1071"/>
                    <a:pt x="1344" y="1072"/>
                    <a:pt x="1345" y="1073"/>
                  </a:cubicBezTo>
                  <a:cubicBezTo>
                    <a:pt x="1345" y="1077"/>
                    <a:pt x="1345" y="1077"/>
                    <a:pt x="1343" y="1079"/>
                  </a:cubicBezTo>
                  <a:cubicBezTo>
                    <a:pt x="1343" y="1080"/>
                    <a:pt x="1342" y="1081"/>
                    <a:pt x="1343" y="1081"/>
                  </a:cubicBezTo>
                  <a:cubicBezTo>
                    <a:pt x="1344" y="1083"/>
                    <a:pt x="1344" y="1084"/>
                    <a:pt x="1345" y="1086"/>
                  </a:cubicBezTo>
                  <a:cubicBezTo>
                    <a:pt x="1345" y="1088"/>
                    <a:pt x="1344" y="1089"/>
                    <a:pt x="1344" y="1091"/>
                  </a:cubicBezTo>
                  <a:cubicBezTo>
                    <a:pt x="1343" y="1093"/>
                    <a:pt x="1344" y="1096"/>
                    <a:pt x="1344" y="1098"/>
                  </a:cubicBezTo>
                  <a:cubicBezTo>
                    <a:pt x="1344" y="1100"/>
                    <a:pt x="1343" y="1100"/>
                    <a:pt x="1342" y="1099"/>
                  </a:cubicBezTo>
                  <a:cubicBezTo>
                    <a:pt x="1342" y="1100"/>
                    <a:pt x="1342" y="1100"/>
                    <a:pt x="1342" y="1101"/>
                  </a:cubicBezTo>
                  <a:cubicBezTo>
                    <a:pt x="1339" y="1102"/>
                    <a:pt x="1340" y="1104"/>
                    <a:pt x="1340" y="1106"/>
                  </a:cubicBezTo>
                  <a:cubicBezTo>
                    <a:pt x="1340" y="1106"/>
                    <a:pt x="1339" y="1106"/>
                    <a:pt x="1339" y="1107"/>
                  </a:cubicBezTo>
                  <a:cubicBezTo>
                    <a:pt x="1339" y="1106"/>
                    <a:pt x="1339" y="1106"/>
                    <a:pt x="1339" y="1105"/>
                  </a:cubicBezTo>
                  <a:cubicBezTo>
                    <a:pt x="1339" y="1105"/>
                    <a:pt x="1339" y="1104"/>
                    <a:pt x="1339" y="1104"/>
                  </a:cubicBezTo>
                  <a:cubicBezTo>
                    <a:pt x="1338" y="1104"/>
                    <a:pt x="1338" y="1104"/>
                    <a:pt x="1338" y="1104"/>
                  </a:cubicBezTo>
                  <a:cubicBezTo>
                    <a:pt x="1338" y="1105"/>
                    <a:pt x="1337" y="1106"/>
                    <a:pt x="1337" y="1107"/>
                  </a:cubicBezTo>
                  <a:cubicBezTo>
                    <a:pt x="1337" y="1107"/>
                    <a:pt x="1338" y="1107"/>
                    <a:pt x="1338" y="1108"/>
                  </a:cubicBezTo>
                  <a:cubicBezTo>
                    <a:pt x="1339" y="1108"/>
                    <a:pt x="1340" y="1110"/>
                    <a:pt x="1340" y="1111"/>
                  </a:cubicBezTo>
                  <a:cubicBezTo>
                    <a:pt x="1340" y="1111"/>
                    <a:pt x="1339" y="1111"/>
                    <a:pt x="1339" y="1111"/>
                  </a:cubicBezTo>
                  <a:cubicBezTo>
                    <a:pt x="1339" y="1112"/>
                    <a:pt x="1337" y="1111"/>
                    <a:pt x="1337" y="1112"/>
                  </a:cubicBezTo>
                  <a:cubicBezTo>
                    <a:pt x="1337" y="1114"/>
                    <a:pt x="1336" y="1116"/>
                    <a:pt x="1338" y="1118"/>
                  </a:cubicBezTo>
                  <a:cubicBezTo>
                    <a:pt x="1339" y="1121"/>
                    <a:pt x="1339" y="1124"/>
                    <a:pt x="1338" y="1127"/>
                  </a:cubicBezTo>
                  <a:cubicBezTo>
                    <a:pt x="1338" y="1127"/>
                    <a:pt x="1338" y="1128"/>
                    <a:pt x="1338" y="1129"/>
                  </a:cubicBezTo>
                  <a:cubicBezTo>
                    <a:pt x="1338" y="1130"/>
                    <a:pt x="1338" y="1130"/>
                    <a:pt x="1336" y="1131"/>
                  </a:cubicBezTo>
                  <a:cubicBezTo>
                    <a:pt x="1336" y="1131"/>
                    <a:pt x="1335" y="1133"/>
                    <a:pt x="1335" y="1134"/>
                  </a:cubicBezTo>
                  <a:cubicBezTo>
                    <a:pt x="1335" y="1135"/>
                    <a:pt x="1335" y="1136"/>
                    <a:pt x="1335" y="1137"/>
                  </a:cubicBezTo>
                  <a:cubicBezTo>
                    <a:pt x="1335" y="1138"/>
                    <a:pt x="1334" y="1139"/>
                    <a:pt x="1333" y="1140"/>
                  </a:cubicBezTo>
                  <a:cubicBezTo>
                    <a:pt x="1333" y="1139"/>
                    <a:pt x="1332" y="1138"/>
                    <a:pt x="1331" y="1137"/>
                  </a:cubicBezTo>
                  <a:cubicBezTo>
                    <a:pt x="1331" y="1136"/>
                    <a:pt x="1331" y="1135"/>
                    <a:pt x="1331" y="1134"/>
                  </a:cubicBezTo>
                  <a:cubicBezTo>
                    <a:pt x="1332" y="1133"/>
                    <a:pt x="1332" y="1131"/>
                    <a:pt x="1331" y="1130"/>
                  </a:cubicBezTo>
                  <a:cubicBezTo>
                    <a:pt x="1331" y="1130"/>
                    <a:pt x="1332" y="1129"/>
                    <a:pt x="1332" y="1129"/>
                  </a:cubicBezTo>
                  <a:cubicBezTo>
                    <a:pt x="1332" y="1128"/>
                    <a:pt x="1332" y="1128"/>
                    <a:pt x="1331" y="1128"/>
                  </a:cubicBezTo>
                  <a:cubicBezTo>
                    <a:pt x="1331" y="1128"/>
                    <a:pt x="1331" y="1128"/>
                    <a:pt x="1330" y="1128"/>
                  </a:cubicBezTo>
                  <a:cubicBezTo>
                    <a:pt x="1331" y="1130"/>
                    <a:pt x="1328" y="1131"/>
                    <a:pt x="1330" y="1133"/>
                  </a:cubicBezTo>
                  <a:cubicBezTo>
                    <a:pt x="1331" y="1135"/>
                    <a:pt x="1329" y="1137"/>
                    <a:pt x="1330" y="1139"/>
                  </a:cubicBezTo>
                  <a:cubicBezTo>
                    <a:pt x="1329" y="1140"/>
                    <a:pt x="1329" y="1142"/>
                    <a:pt x="1329" y="1143"/>
                  </a:cubicBezTo>
                  <a:cubicBezTo>
                    <a:pt x="1329" y="1144"/>
                    <a:pt x="1329" y="1145"/>
                    <a:pt x="1330" y="1145"/>
                  </a:cubicBezTo>
                  <a:cubicBezTo>
                    <a:pt x="1330" y="1145"/>
                    <a:pt x="1332" y="1144"/>
                    <a:pt x="1331" y="1143"/>
                  </a:cubicBezTo>
                  <a:cubicBezTo>
                    <a:pt x="1331" y="1142"/>
                    <a:pt x="1330" y="1142"/>
                    <a:pt x="1330" y="1142"/>
                  </a:cubicBezTo>
                  <a:cubicBezTo>
                    <a:pt x="1330" y="1141"/>
                    <a:pt x="1331" y="1141"/>
                    <a:pt x="1331" y="1141"/>
                  </a:cubicBezTo>
                  <a:cubicBezTo>
                    <a:pt x="1331" y="1140"/>
                    <a:pt x="1332" y="1141"/>
                    <a:pt x="1332" y="1141"/>
                  </a:cubicBezTo>
                  <a:cubicBezTo>
                    <a:pt x="1332" y="1142"/>
                    <a:pt x="1332" y="1143"/>
                    <a:pt x="1333" y="1143"/>
                  </a:cubicBezTo>
                  <a:cubicBezTo>
                    <a:pt x="1333" y="1145"/>
                    <a:pt x="1334" y="1146"/>
                    <a:pt x="1331" y="1146"/>
                  </a:cubicBezTo>
                  <a:cubicBezTo>
                    <a:pt x="1331" y="1146"/>
                    <a:pt x="1331" y="1147"/>
                    <a:pt x="1331" y="1147"/>
                  </a:cubicBezTo>
                  <a:cubicBezTo>
                    <a:pt x="1331" y="1147"/>
                    <a:pt x="1332" y="1147"/>
                    <a:pt x="1332" y="1147"/>
                  </a:cubicBezTo>
                  <a:cubicBezTo>
                    <a:pt x="1332" y="1147"/>
                    <a:pt x="1333" y="1148"/>
                    <a:pt x="1333" y="1148"/>
                  </a:cubicBezTo>
                  <a:cubicBezTo>
                    <a:pt x="1333" y="1149"/>
                    <a:pt x="1333" y="1151"/>
                    <a:pt x="1333" y="1152"/>
                  </a:cubicBezTo>
                  <a:cubicBezTo>
                    <a:pt x="1333" y="1152"/>
                    <a:pt x="1334" y="1153"/>
                    <a:pt x="1334" y="1153"/>
                  </a:cubicBezTo>
                  <a:cubicBezTo>
                    <a:pt x="1334" y="1153"/>
                    <a:pt x="1335" y="1152"/>
                    <a:pt x="1335" y="1152"/>
                  </a:cubicBezTo>
                  <a:cubicBezTo>
                    <a:pt x="1335" y="1151"/>
                    <a:pt x="1335" y="1151"/>
                    <a:pt x="1335" y="1150"/>
                  </a:cubicBezTo>
                  <a:cubicBezTo>
                    <a:pt x="1335" y="1149"/>
                    <a:pt x="1336" y="1148"/>
                    <a:pt x="1337" y="1147"/>
                  </a:cubicBezTo>
                  <a:cubicBezTo>
                    <a:pt x="1337" y="1148"/>
                    <a:pt x="1337" y="1149"/>
                    <a:pt x="1337" y="1150"/>
                  </a:cubicBezTo>
                  <a:cubicBezTo>
                    <a:pt x="1337" y="1151"/>
                    <a:pt x="1337" y="1152"/>
                    <a:pt x="1337" y="1153"/>
                  </a:cubicBezTo>
                  <a:cubicBezTo>
                    <a:pt x="1337" y="1153"/>
                    <a:pt x="1336" y="1154"/>
                    <a:pt x="1336" y="1155"/>
                  </a:cubicBezTo>
                  <a:cubicBezTo>
                    <a:pt x="1335" y="1157"/>
                    <a:pt x="1335" y="1155"/>
                    <a:pt x="1335" y="1155"/>
                  </a:cubicBezTo>
                  <a:cubicBezTo>
                    <a:pt x="1334" y="1155"/>
                    <a:pt x="1334" y="1156"/>
                    <a:pt x="1334" y="1157"/>
                  </a:cubicBezTo>
                  <a:cubicBezTo>
                    <a:pt x="1334" y="1158"/>
                    <a:pt x="1335" y="1157"/>
                    <a:pt x="1335" y="1157"/>
                  </a:cubicBezTo>
                  <a:cubicBezTo>
                    <a:pt x="1336" y="1157"/>
                    <a:pt x="1336" y="1158"/>
                    <a:pt x="1337" y="1158"/>
                  </a:cubicBezTo>
                  <a:cubicBezTo>
                    <a:pt x="1336" y="1158"/>
                    <a:pt x="1335" y="1161"/>
                    <a:pt x="1334" y="1159"/>
                  </a:cubicBezTo>
                  <a:cubicBezTo>
                    <a:pt x="1334" y="1159"/>
                    <a:pt x="1333" y="1159"/>
                    <a:pt x="1332" y="1159"/>
                  </a:cubicBezTo>
                  <a:cubicBezTo>
                    <a:pt x="1332" y="1160"/>
                    <a:pt x="1331" y="1160"/>
                    <a:pt x="1331" y="1161"/>
                  </a:cubicBezTo>
                  <a:cubicBezTo>
                    <a:pt x="1330" y="1161"/>
                    <a:pt x="1330" y="1162"/>
                    <a:pt x="1331" y="1162"/>
                  </a:cubicBezTo>
                  <a:cubicBezTo>
                    <a:pt x="1333" y="1164"/>
                    <a:pt x="1333" y="1165"/>
                    <a:pt x="1331" y="1167"/>
                  </a:cubicBezTo>
                  <a:cubicBezTo>
                    <a:pt x="1330" y="1168"/>
                    <a:pt x="1330" y="1168"/>
                    <a:pt x="1331" y="1168"/>
                  </a:cubicBezTo>
                  <a:cubicBezTo>
                    <a:pt x="1333" y="1169"/>
                    <a:pt x="1332" y="1170"/>
                    <a:pt x="1331" y="1170"/>
                  </a:cubicBezTo>
                  <a:cubicBezTo>
                    <a:pt x="1330" y="1171"/>
                    <a:pt x="1329" y="1172"/>
                    <a:pt x="1329" y="1174"/>
                  </a:cubicBezTo>
                  <a:cubicBezTo>
                    <a:pt x="1329" y="1174"/>
                    <a:pt x="1330" y="1174"/>
                    <a:pt x="1330" y="1175"/>
                  </a:cubicBezTo>
                  <a:cubicBezTo>
                    <a:pt x="1330" y="1174"/>
                    <a:pt x="1330" y="1174"/>
                    <a:pt x="1330" y="1173"/>
                  </a:cubicBezTo>
                  <a:cubicBezTo>
                    <a:pt x="1330" y="1173"/>
                    <a:pt x="1330" y="1173"/>
                    <a:pt x="1330" y="1172"/>
                  </a:cubicBezTo>
                  <a:cubicBezTo>
                    <a:pt x="1331" y="1172"/>
                    <a:pt x="1332" y="1173"/>
                    <a:pt x="1332" y="1173"/>
                  </a:cubicBezTo>
                  <a:cubicBezTo>
                    <a:pt x="1332" y="1174"/>
                    <a:pt x="1332" y="1174"/>
                    <a:pt x="1332" y="1175"/>
                  </a:cubicBezTo>
                  <a:cubicBezTo>
                    <a:pt x="1331" y="1177"/>
                    <a:pt x="1331" y="1179"/>
                    <a:pt x="1331" y="1181"/>
                  </a:cubicBezTo>
                  <a:cubicBezTo>
                    <a:pt x="1331" y="1183"/>
                    <a:pt x="1330" y="1184"/>
                    <a:pt x="1330" y="1185"/>
                  </a:cubicBezTo>
                  <a:cubicBezTo>
                    <a:pt x="1330" y="1185"/>
                    <a:pt x="1329" y="1185"/>
                    <a:pt x="1329" y="1185"/>
                  </a:cubicBezTo>
                  <a:cubicBezTo>
                    <a:pt x="1329" y="1185"/>
                    <a:pt x="1328" y="1185"/>
                    <a:pt x="1328" y="1185"/>
                  </a:cubicBezTo>
                  <a:cubicBezTo>
                    <a:pt x="1329" y="1184"/>
                    <a:pt x="1330" y="1183"/>
                    <a:pt x="1329" y="1183"/>
                  </a:cubicBezTo>
                  <a:cubicBezTo>
                    <a:pt x="1328" y="1183"/>
                    <a:pt x="1328" y="1184"/>
                    <a:pt x="1327" y="1182"/>
                  </a:cubicBezTo>
                  <a:cubicBezTo>
                    <a:pt x="1327" y="1182"/>
                    <a:pt x="1327" y="1182"/>
                    <a:pt x="1327" y="1181"/>
                  </a:cubicBezTo>
                  <a:cubicBezTo>
                    <a:pt x="1327" y="1180"/>
                    <a:pt x="1327" y="1179"/>
                    <a:pt x="1328" y="1178"/>
                  </a:cubicBezTo>
                  <a:cubicBezTo>
                    <a:pt x="1328" y="1178"/>
                    <a:pt x="1327" y="1178"/>
                    <a:pt x="1327" y="1178"/>
                  </a:cubicBezTo>
                  <a:cubicBezTo>
                    <a:pt x="1327" y="1178"/>
                    <a:pt x="1328" y="1178"/>
                    <a:pt x="1328" y="1179"/>
                  </a:cubicBezTo>
                  <a:cubicBezTo>
                    <a:pt x="1328" y="1178"/>
                    <a:pt x="1328" y="1178"/>
                    <a:pt x="1328" y="1178"/>
                  </a:cubicBezTo>
                  <a:cubicBezTo>
                    <a:pt x="1328" y="1178"/>
                    <a:pt x="1328" y="1178"/>
                    <a:pt x="1328" y="1178"/>
                  </a:cubicBezTo>
                  <a:cubicBezTo>
                    <a:pt x="1325" y="1179"/>
                    <a:pt x="1327" y="1181"/>
                    <a:pt x="1326" y="1182"/>
                  </a:cubicBezTo>
                  <a:cubicBezTo>
                    <a:pt x="1326" y="1183"/>
                    <a:pt x="1326" y="1183"/>
                    <a:pt x="1326" y="1183"/>
                  </a:cubicBezTo>
                  <a:cubicBezTo>
                    <a:pt x="1326" y="1183"/>
                    <a:pt x="1325" y="1183"/>
                    <a:pt x="1325" y="1182"/>
                  </a:cubicBezTo>
                  <a:cubicBezTo>
                    <a:pt x="1325" y="1182"/>
                    <a:pt x="1325" y="1181"/>
                    <a:pt x="1325" y="1181"/>
                  </a:cubicBezTo>
                  <a:cubicBezTo>
                    <a:pt x="1324" y="1178"/>
                    <a:pt x="1324" y="1178"/>
                    <a:pt x="1327" y="1177"/>
                  </a:cubicBezTo>
                  <a:cubicBezTo>
                    <a:pt x="1327" y="1176"/>
                    <a:pt x="1327" y="1176"/>
                    <a:pt x="1327" y="1175"/>
                  </a:cubicBezTo>
                  <a:cubicBezTo>
                    <a:pt x="1325" y="1175"/>
                    <a:pt x="1325" y="1172"/>
                    <a:pt x="1324" y="1171"/>
                  </a:cubicBezTo>
                  <a:cubicBezTo>
                    <a:pt x="1324" y="1170"/>
                    <a:pt x="1324" y="1170"/>
                    <a:pt x="1324" y="1170"/>
                  </a:cubicBezTo>
                  <a:cubicBezTo>
                    <a:pt x="1324" y="1170"/>
                    <a:pt x="1323" y="1171"/>
                    <a:pt x="1323" y="1171"/>
                  </a:cubicBezTo>
                  <a:cubicBezTo>
                    <a:pt x="1323" y="1172"/>
                    <a:pt x="1324" y="1173"/>
                    <a:pt x="1323" y="1175"/>
                  </a:cubicBezTo>
                  <a:cubicBezTo>
                    <a:pt x="1323" y="1177"/>
                    <a:pt x="1323" y="1180"/>
                    <a:pt x="1320" y="1181"/>
                  </a:cubicBezTo>
                  <a:cubicBezTo>
                    <a:pt x="1319" y="1181"/>
                    <a:pt x="1318" y="1182"/>
                    <a:pt x="1318" y="1182"/>
                  </a:cubicBezTo>
                  <a:cubicBezTo>
                    <a:pt x="1318" y="1183"/>
                    <a:pt x="1319" y="1185"/>
                    <a:pt x="1320" y="1186"/>
                  </a:cubicBezTo>
                  <a:cubicBezTo>
                    <a:pt x="1320" y="1186"/>
                    <a:pt x="1320" y="1186"/>
                    <a:pt x="1320" y="1186"/>
                  </a:cubicBezTo>
                  <a:cubicBezTo>
                    <a:pt x="1320" y="1186"/>
                    <a:pt x="1321" y="1186"/>
                    <a:pt x="1321" y="1185"/>
                  </a:cubicBezTo>
                  <a:cubicBezTo>
                    <a:pt x="1320" y="1185"/>
                    <a:pt x="1320" y="1184"/>
                    <a:pt x="1320" y="1183"/>
                  </a:cubicBezTo>
                  <a:cubicBezTo>
                    <a:pt x="1320" y="1183"/>
                    <a:pt x="1320" y="1183"/>
                    <a:pt x="1320" y="1183"/>
                  </a:cubicBezTo>
                  <a:cubicBezTo>
                    <a:pt x="1321" y="1182"/>
                    <a:pt x="1321" y="1183"/>
                    <a:pt x="1321" y="1183"/>
                  </a:cubicBezTo>
                  <a:cubicBezTo>
                    <a:pt x="1322" y="1184"/>
                    <a:pt x="1322" y="1184"/>
                    <a:pt x="1322" y="1185"/>
                  </a:cubicBezTo>
                  <a:cubicBezTo>
                    <a:pt x="1322" y="1188"/>
                    <a:pt x="1321" y="1192"/>
                    <a:pt x="1322" y="1195"/>
                  </a:cubicBezTo>
                  <a:cubicBezTo>
                    <a:pt x="1322" y="1198"/>
                    <a:pt x="1321" y="1199"/>
                    <a:pt x="1319" y="1200"/>
                  </a:cubicBezTo>
                  <a:cubicBezTo>
                    <a:pt x="1318" y="1202"/>
                    <a:pt x="1319" y="1202"/>
                    <a:pt x="1320" y="1202"/>
                  </a:cubicBezTo>
                  <a:cubicBezTo>
                    <a:pt x="1320" y="1202"/>
                    <a:pt x="1321" y="1203"/>
                    <a:pt x="1321" y="1203"/>
                  </a:cubicBezTo>
                  <a:cubicBezTo>
                    <a:pt x="1320" y="1204"/>
                    <a:pt x="1321" y="1205"/>
                    <a:pt x="1322" y="1206"/>
                  </a:cubicBezTo>
                  <a:cubicBezTo>
                    <a:pt x="1322" y="1207"/>
                    <a:pt x="1322" y="1207"/>
                    <a:pt x="1322" y="1207"/>
                  </a:cubicBezTo>
                  <a:cubicBezTo>
                    <a:pt x="1322" y="1207"/>
                    <a:pt x="1322" y="1207"/>
                    <a:pt x="1322" y="1206"/>
                  </a:cubicBezTo>
                  <a:cubicBezTo>
                    <a:pt x="1323" y="1203"/>
                    <a:pt x="1323" y="1199"/>
                    <a:pt x="1324" y="1196"/>
                  </a:cubicBezTo>
                  <a:cubicBezTo>
                    <a:pt x="1324" y="1193"/>
                    <a:pt x="1324" y="1190"/>
                    <a:pt x="1324" y="1188"/>
                  </a:cubicBezTo>
                  <a:cubicBezTo>
                    <a:pt x="1324" y="1187"/>
                    <a:pt x="1325" y="1186"/>
                    <a:pt x="1325" y="1185"/>
                  </a:cubicBezTo>
                  <a:cubicBezTo>
                    <a:pt x="1326" y="1184"/>
                    <a:pt x="1326" y="1184"/>
                    <a:pt x="1326" y="1185"/>
                  </a:cubicBezTo>
                  <a:cubicBezTo>
                    <a:pt x="1327" y="1186"/>
                    <a:pt x="1328" y="1187"/>
                    <a:pt x="1329" y="1188"/>
                  </a:cubicBezTo>
                  <a:cubicBezTo>
                    <a:pt x="1330" y="1189"/>
                    <a:pt x="1331" y="1190"/>
                    <a:pt x="1329" y="1192"/>
                  </a:cubicBezTo>
                  <a:cubicBezTo>
                    <a:pt x="1329" y="1192"/>
                    <a:pt x="1329" y="1194"/>
                    <a:pt x="1329" y="1195"/>
                  </a:cubicBezTo>
                  <a:cubicBezTo>
                    <a:pt x="1330" y="1196"/>
                    <a:pt x="1330" y="1196"/>
                    <a:pt x="1329" y="1197"/>
                  </a:cubicBezTo>
                  <a:cubicBezTo>
                    <a:pt x="1329" y="1198"/>
                    <a:pt x="1329" y="1199"/>
                    <a:pt x="1329" y="1200"/>
                  </a:cubicBezTo>
                  <a:cubicBezTo>
                    <a:pt x="1328" y="1199"/>
                    <a:pt x="1327" y="1199"/>
                    <a:pt x="1327" y="1199"/>
                  </a:cubicBezTo>
                  <a:cubicBezTo>
                    <a:pt x="1326" y="1198"/>
                    <a:pt x="1325" y="1198"/>
                    <a:pt x="1325" y="1199"/>
                  </a:cubicBezTo>
                  <a:cubicBezTo>
                    <a:pt x="1325" y="1200"/>
                    <a:pt x="1325" y="1202"/>
                    <a:pt x="1325" y="1203"/>
                  </a:cubicBezTo>
                  <a:cubicBezTo>
                    <a:pt x="1325" y="1205"/>
                    <a:pt x="1326" y="1204"/>
                    <a:pt x="1327" y="1204"/>
                  </a:cubicBezTo>
                  <a:cubicBezTo>
                    <a:pt x="1328" y="1203"/>
                    <a:pt x="1328" y="1203"/>
                    <a:pt x="1329" y="1204"/>
                  </a:cubicBezTo>
                  <a:cubicBezTo>
                    <a:pt x="1330" y="1204"/>
                    <a:pt x="1330" y="1204"/>
                    <a:pt x="1330" y="1205"/>
                  </a:cubicBezTo>
                  <a:cubicBezTo>
                    <a:pt x="1330" y="1205"/>
                    <a:pt x="1330" y="1206"/>
                    <a:pt x="1330" y="1207"/>
                  </a:cubicBezTo>
                  <a:cubicBezTo>
                    <a:pt x="1329" y="1208"/>
                    <a:pt x="1328" y="1210"/>
                    <a:pt x="1328" y="1212"/>
                  </a:cubicBezTo>
                  <a:cubicBezTo>
                    <a:pt x="1328" y="1213"/>
                    <a:pt x="1328" y="1214"/>
                    <a:pt x="1328" y="1214"/>
                  </a:cubicBezTo>
                  <a:cubicBezTo>
                    <a:pt x="1327" y="1214"/>
                    <a:pt x="1328" y="1213"/>
                    <a:pt x="1327" y="1212"/>
                  </a:cubicBezTo>
                  <a:cubicBezTo>
                    <a:pt x="1327" y="1211"/>
                    <a:pt x="1326" y="1211"/>
                    <a:pt x="1325" y="1210"/>
                  </a:cubicBezTo>
                  <a:cubicBezTo>
                    <a:pt x="1325" y="1210"/>
                    <a:pt x="1324" y="1210"/>
                    <a:pt x="1324" y="1210"/>
                  </a:cubicBezTo>
                  <a:cubicBezTo>
                    <a:pt x="1324" y="1214"/>
                    <a:pt x="1324" y="1219"/>
                    <a:pt x="1323" y="1223"/>
                  </a:cubicBezTo>
                  <a:cubicBezTo>
                    <a:pt x="1323" y="1225"/>
                    <a:pt x="1323" y="1226"/>
                    <a:pt x="1323" y="1227"/>
                  </a:cubicBezTo>
                  <a:cubicBezTo>
                    <a:pt x="1324" y="1228"/>
                    <a:pt x="1324" y="1229"/>
                    <a:pt x="1324" y="1229"/>
                  </a:cubicBezTo>
                  <a:cubicBezTo>
                    <a:pt x="1325" y="1228"/>
                    <a:pt x="1327" y="1229"/>
                    <a:pt x="1326" y="1227"/>
                  </a:cubicBezTo>
                  <a:cubicBezTo>
                    <a:pt x="1326" y="1227"/>
                    <a:pt x="1327" y="1227"/>
                    <a:pt x="1327" y="1227"/>
                  </a:cubicBezTo>
                  <a:cubicBezTo>
                    <a:pt x="1327" y="1230"/>
                    <a:pt x="1327" y="1233"/>
                    <a:pt x="1327" y="1237"/>
                  </a:cubicBezTo>
                  <a:cubicBezTo>
                    <a:pt x="1327" y="1237"/>
                    <a:pt x="1326" y="1239"/>
                    <a:pt x="1324" y="1238"/>
                  </a:cubicBezTo>
                  <a:cubicBezTo>
                    <a:pt x="1324" y="1238"/>
                    <a:pt x="1323" y="1238"/>
                    <a:pt x="1323" y="1238"/>
                  </a:cubicBezTo>
                  <a:cubicBezTo>
                    <a:pt x="1323" y="1239"/>
                    <a:pt x="1323" y="1239"/>
                    <a:pt x="1323" y="1240"/>
                  </a:cubicBezTo>
                  <a:cubicBezTo>
                    <a:pt x="1323" y="1240"/>
                    <a:pt x="1324" y="1241"/>
                    <a:pt x="1324" y="1241"/>
                  </a:cubicBezTo>
                  <a:cubicBezTo>
                    <a:pt x="1324" y="1241"/>
                    <a:pt x="1324" y="1240"/>
                    <a:pt x="1324" y="1240"/>
                  </a:cubicBezTo>
                  <a:cubicBezTo>
                    <a:pt x="1325" y="1240"/>
                    <a:pt x="1325" y="1239"/>
                    <a:pt x="1325" y="1239"/>
                  </a:cubicBezTo>
                  <a:cubicBezTo>
                    <a:pt x="1326" y="1239"/>
                    <a:pt x="1326" y="1240"/>
                    <a:pt x="1326" y="1240"/>
                  </a:cubicBezTo>
                  <a:cubicBezTo>
                    <a:pt x="1327" y="1243"/>
                    <a:pt x="1325" y="1246"/>
                    <a:pt x="1325" y="1248"/>
                  </a:cubicBezTo>
                  <a:cubicBezTo>
                    <a:pt x="1325" y="1249"/>
                    <a:pt x="1325" y="1249"/>
                    <a:pt x="1324" y="1249"/>
                  </a:cubicBezTo>
                  <a:cubicBezTo>
                    <a:pt x="1324" y="1249"/>
                    <a:pt x="1324" y="1248"/>
                    <a:pt x="1324" y="1248"/>
                  </a:cubicBezTo>
                  <a:cubicBezTo>
                    <a:pt x="1323" y="1248"/>
                    <a:pt x="1323" y="1248"/>
                    <a:pt x="1323" y="1248"/>
                  </a:cubicBezTo>
                  <a:cubicBezTo>
                    <a:pt x="1323" y="1247"/>
                    <a:pt x="1324" y="1246"/>
                    <a:pt x="1323" y="1245"/>
                  </a:cubicBezTo>
                  <a:cubicBezTo>
                    <a:pt x="1323" y="1246"/>
                    <a:pt x="1323" y="1247"/>
                    <a:pt x="1322" y="1248"/>
                  </a:cubicBezTo>
                  <a:cubicBezTo>
                    <a:pt x="1322" y="1250"/>
                    <a:pt x="1322" y="1251"/>
                    <a:pt x="1322" y="1252"/>
                  </a:cubicBezTo>
                  <a:cubicBezTo>
                    <a:pt x="1323" y="1254"/>
                    <a:pt x="1323" y="1256"/>
                    <a:pt x="1322" y="1257"/>
                  </a:cubicBezTo>
                  <a:cubicBezTo>
                    <a:pt x="1321" y="1259"/>
                    <a:pt x="1322" y="1261"/>
                    <a:pt x="1322" y="1262"/>
                  </a:cubicBezTo>
                  <a:cubicBezTo>
                    <a:pt x="1322" y="1264"/>
                    <a:pt x="1322" y="1263"/>
                    <a:pt x="1323" y="1262"/>
                  </a:cubicBezTo>
                  <a:cubicBezTo>
                    <a:pt x="1323" y="1261"/>
                    <a:pt x="1324" y="1261"/>
                    <a:pt x="1325" y="1262"/>
                  </a:cubicBezTo>
                  <a:cubicBezTo>
                    <a:pt x="1325" y="1262"/>
                    <a:pt x="1326" y="1263"/>
                    <a:pt x="1326" y="1263"/>
                  </a:cubicBezTo>
                  <a:cubicBezTo>
                    <a:pt x="1326" y="1263"/>
                    <a:pt x="1325" y="1263"/>
                    <a:pt x="1325" y="1263"/>
                  </a:cubicBezTo>
                  <a:cubicBezTo>
                    <a:pt x="1324" y="1264"/>
                    <a:pt x="1324" y="1267"/>
                    <a:pt x="1326" y="1268"/>
                  </a:cubicBezTo>
                  <a:cubicBezTo>
                    <a:pt x="1326" y="1268"/>
                    <a:pt x="1327" y="1268"/>
                    <a:pt x="1328" y="1270"/>
                  </a:cubicBezTo>
                  <a:cubicBezTo>
                    <a:pt x="1328" y="1270"/>
                    <a:pt x="1329" y="1271"/>
                    <a:pt x="1329" y="1271"/>
                  </a:cubicBezTo>
                  <a:cubicBezTo>
                    <a:pt x="1331" y="1271"/>
                    <a:pt x="1330" y="1270"/>
                    <a:pt x="1330" y="1269"/>
                  </a:cubicBezTo>
                  <a:cubicBezTo>
                    <a:pt x="1330" y="1268"/>
                    <a:pt x="1330" y="1267"/>
                    <a:pt x="1331" y="1266"/>
                  </a:cubicBezTo>
                  <a:cubicBezTo>
                    <a:pt x="1331" y="1264"/>
                    <a:pt x="1331" y="1263"/>
                    <a:pt x="1331" y="1261"/>
                  </a:cubicBezTo>
                  <a:cubicBezTo>
                    <a:pt x="1331" y="1261"/>
                    <a:pt x="1330" y="1260"/>
                    <a:pt x="1330" y="1260"/>
                  </a:cubicBezTo>
                  <a:cubicBezTo>
                    <a:pt x="1330" y="1259"/>
                    <a:pt x="1331" y="1258"/>
                    <a:pt x="1331" y="1257"/>
                  </a:cubicBezTo>
                  <a:cubicBezTo>
                    <a:pt x="1331" y="1256"/>
                    <a:pt x="1330" y="1255"/>
                    <a:pt x="1330" y="1255"/>
                  </a:cubicBezTo>
                  <a:cubicBezTo>
                    <a:pt x="1330" y="1254"/>
                    <a:pt x="1330" y="1254"/>
                    <a:pt x="1330" y="1254"/>
                  </a:cubicBezTo>
                  <a:cubicBezTo>
                    <a:pt x="1330" y="1254"/>
                    <a:pt x="1331" y="1254"/>
                    <a:pt x="1331" y="1254"/>
                  </a:cubicBezTo>
                  <a:cubicBezTo>
                    <a:pt x="1332" y="1255"/>
                    <a:pt x="1334" y="1256"/>
                    <a:pt x="1333" y="1258"/>
                  </a:cubicBezTo>
                  <a:cubicBezTo>
                    <a:pt x="1332" y="1259"/>
                    <a:pt x="1332" y="1259"/>
                    <a:pt x="1333" y="1259"/>
                  </a:cubicBezTo>
                  <a:cubicBezTo>
                    <a:pt x="1334" y="1265"/>
                    <a:pt x="1333" y="1270"/>
                    <a:pt x="1332" y="1275"/>
                  </a:cubicBezTo>
                  <a:cubicBezTo>
                    <a:pt x="1332" y="1275"/>
                    <a:pt x="1331" y="1276"/>
                    <a:pt x="1331" y="1276"/>
                  </a:cubicBezTo>
                  <a:cubicBezTo>
                    <a:pt x="1330" y="1275"/>
                    <a:pt x="1329" y="1275"/>
                    <a:pt x="1330" y="1273"/>
                  </a:cubicBezTo>
                  <a:cubicBezTo>
                    <a:pt x="1330" y="1273"/>
                    <a:pt x="1330" y="1272"/>
                    <a:pt x="1330" y="1272"/>
                  </a:cubicBezTo>
                  <a:cubicBezTo>
                    <a:pt x="1329" y="1272"/>
                    <a:pt x="1329" y="1272"/>
                    <a:pt x="1329" y="1273"/>
                  </a:cubicBezTo>
                  <a:cubicBezTo>
                    <a:pt x="1328" y="1273"/>
                    <a:pt x="1328" y="1274"/>
                    <a:pt x="1328" y="1274"/>
                  </a:cubicBezTo>
                  <a:cubicBezTo>
                    <a:pt x="1328" y="1276"/>
                    <a:pt x="1328" y="1276"/>
                    <a:pt x="1327" y="1275"/>
                  </a:cubicBezTo>
                  <a:cubicBezTo>
                    <a:pt x="1326" y="1275"/>
                    <a:pt x="1326" y="1276"/>
                    <a:pt x="1326" y="1277"/>
                  </a:cubicBezTo>
                  <a:cubicBezTo>
                    <a:pt x="1325" y="1277"/>
                    <a:pt x="1326" y="1278"/>
                    <a:pt x="1326" y="1279"/>
                  </a:cubicBezTo>
                  <a:cubicBezTo>
                    <a:pt x="1326" y="1279"/>
                    <a:pt x="1327" y="1279"/>
                    <a:pt x="1327" y="1279"/>
                  </a:cubicBezTo>
                  <a:cubicBezTo>
                    <a:pt x="1328" y="1280"/>
                    <a:pt x="1326" y="1281"/>
                    <a:pt x="1327" y="1282"/>
                  </a:cubicBezTo>
                  <a:cubicBezTo>
                    <a:pt x="1328" y="1282"/>
                    <a:pt x="1327" y="1284"/>
                    <a:pt x="1327" y="1285"/>
                  </a:cubicBezTo>
                  <a:cubicBezTo>
                    <a:pt x="1326" y="1285"/>
                    <a:pt x="1326" y="1287"/>
                    <a:pt x="1326" y="1287"/>
                  </a:cubicBezTo>
                  <a:cubicBezTo>
                    <a:pt x="1326" y="1289"/>
                    <a:pt x="1326" y="1290"/>
                    <a:pt x="1327" y="1291"/>
                  </a:cubicBezTo>
                  <a:cubicBezTo>
                    <a:pt x="1327" y="1291"/>
                    <a:pt x="1327" y="1292"/>
                    <a:pt x="1327" y="1292"/>
                  </a:cubicBezTo>
                  <a:cubicBezTo>
                    <a:pt x="1327" y="1293"/>
                    <a:pt x="1328" y="1293"/>
                    <a:pt x="1328" y="1294"/>
                  </a:cubicBezTo>
                  <a:cubicBezTo>
                    <a:pt x="1328" y="1293"/>
                    <a:pt x="1329" y="1293"/>
                    <a:pt x="1329" y="1292"/>
                  </a:cubicBezTo>
                  <a:cubicBezTo>
                    <a:pt x="1329" y="1291"/>
                    <a:pt x="1329" y="1289"/>
                    <a:pt x="1329" y="1288"/>
                  </a:cubicBezTo>
                  <a:cubicBezTo>
                    <a:pt x="1329" y="1287"/>
                    <a:pt x="1330" y="1286"/>
                    <a:pt x="1330" y="1286"/>
                  </a:cubicBezTo>
                  <a:cubicBezTo>
                    <a:pt x="1330" y="1285"/>
                    <a:pt x="1331" y="1285"/>
                    <a:pt x="1332" y="1285"/>
                  </a:cubicBezTo>
                  <a:cubicBezTo>
                    <a:pt x="1332" y="1286"/>
                    <a:pt x="1332" y="1286"/>
                    <a:pt x="1332" y="1286"/>
                  </a:cubicBezTo>
                  <a:cubicBezTo>
                    <a:pt x="1332" y="1290"/>
                    <a:pt x="1332" y="1293"/>
                    <a:pt x="1332" y="1296"/>
                  </a:cubicBezTo>
                  <a:cubicBezTo>
                    <a:pt x="1332" y="1299"/>
                    <a:pt x="1332" y="1301"/>
                    <a:pt x="1333" y="1303"/>
                  </a:cubicBezTo>
                  <a:cubicBezTo>
                    <a:pt x="1334" y="1305"/>
                    <a:pt x="1334" y="1307"/>
                    <a:pt x="1333" y="1308"/>
                  </a:cubicBezTo>
                  <a:cubicBezTo>
                    <a:pt x="1332" y="1309"/>
                    <a:pt x="1334" y="1310"/>
                    <a:pt x="1333" y="1311"/>
                  </a:cubicBezTo>
                  <a:cubicBezTo>
                    <a:pt x="1332" y="1311"/>
                    <a:pt x="1333" y="1312"/>
                    <a:pt x="1333" y="1312"/>
                  </a:cubicBezTo>
                  <a:cubicBezTo>
                    <a:pt x="1333" y="1314"/>
                    <a:pt x="1334" y="1316"/>
                    <a:pt x="1332" y="1318"/>
                  </a:cubicBezTo>
                  <a:cubicBezTo>
                    <a:pt x="1332" y="1318"/>
                    <a:pt x="1332" y="1319"/>
                    <a:pt x="1332" y="1319"/>
                  </a:cubicBezTo>
                  <a:cubicBezTo>
                    <a:pt x="1334" y="1320"/>
                    <a:pt x="1332" y="1322"/>
                    <a:pt x="1333" y="1323"/>
                  </a:cubicBezTo>
                  <a:cubicBezTo>
                    <a:pt x="1334" y="1325"/>
                    <a:pt x="1334" y="1328"/>
                    <a:pt x="1334" y="1331"/>
                  </a:cubicBezTo>
                  <a:cubicBezTo>
                    <a:pt x="1334" y="1333"/>
                    <a:pt x="1334" y="1335"/>
                    <a:pt x="1334" y="1337"/>
                  </a:cubicBezTo>
                  <a:cubicBezTo>
                    <a:pt x="1334" y="1338"/>
                    <a:pt x="1334" y="1338"/>
                    <a:pt x="1334" y="1339"/>
                  </a:cubicBezTo>
                  <a:cubicBezTo>
                    <a:pt x="1333" y="1339"/>
                    <a:pt x="1332" y="1339"/>
                    <a:pt x="1331" y="1340"/>
                  </a:cubicBezTo>
                  <a:cubicBezTo>
                    <a:pt x="1332" y="1341"/>
                    <a:pt x="1334" y="1339"/>
                    <a:pt x="1334" y="1341"/>
                  </a:cubicBezTo>
                  <a:cubicBezTo>
                    <a:pt x="1334" y="1342"/>
                    <a:pt x="1335" y="1343"/>
                    <a:pt x="1335" y="1344"/>
                  </a:cubicBezTo>
                  <a:cubicBezTo>
                    <a:pt x="1335" y="1345"/>
                    <a:pt x="1335" y="1347"/>
                    <a:pt x="1335" y="1348"/>
                  </a:cubicBezTo>
                  <a:cubicBezTo>
                    <a:pt x="1335" y="1354"/>
                    <a:pt x="1337" y="1360"/>
                    <a:pt x="1336" y="1366"/>
                  </a:cubicBezTo>
                  <a:cubicBezTo>
                    <a:pt x="1336" y="1367"/>
                    <a:pt x="1337" y="1367"/>
                    <a:pt x="1336" y="1368"/>
                  </a:cubicBezTo>
                  <a:cubicBezTo>
                    <a:pt x="1336" y="1369"/>
                    <a:pt x="1337" y="1370"/>
                    <a:pt x="1337" y="1371"/>
                  </a:cubicBezTo>
                  <a:cubicBezTo>
                    <a:pt x="1337" y="1372"/>
                    <a:pt x="1337" y="1373"/>
                    <a:pt x="1338" y="1374"/>
                  </a:cubicBezTo>
                  <a:cubicBezTo>
                    <a:pt x="1338" y="1374"/>
                    <a:pt x="1337" y="1375"/>
                    <a:pt x="1337" y="1376"/>
                  </a:cubicBezTo>
                  <a:cubicBezTo>
                    <a:pt x="1337" y="1376"/>
                    <a:pt x="1338" y="1377"/>
                    <a:pt x="1338" y="1377"/>
                  </a:cubicBezTo>
                  <a:cubicBezTo>
                    <a:pt x="1338" y="1383"/>
                    <a:pt x="1339" y="1389"/>
                    <a:pt x="1339" y="1396"/>
                  </a:cubicBezTo>
                  <a:cubicBezTo>
                    <a:pt x="1339" y="1397"/>
                    <a:pt x="1338" y="1399"/>
                    <a:pt x="1340" y="1401"/>
                  </a:cubicBezTo>
                  <a:cubicBezTo>
                    <a:pt x="1340" y="1401"/>
                    <a:pt x="1340" y="1403"/>
                    <a:pt x="1340" y="1403"/>
                  </a:cubicBezTo>
                  <a:cubicBezTo>
                    <a:pt x="1338" y="1405"/>
                    <a:pt x="1339" y="1407"/>
                    <a:pt x="1340" y="1408"/>
                  </a:cubicBezTo>
                  <a:cubicBezTo>
                    <a:pt x="1340" y="1409"/>
                    <a:pt x="1341" y="1410"/>
                    <a:pt x="1340" y="1412"/>
                  </a:cubicBezTo>
                  <a:cubicBezTo>
                    <a:pt x="1339" y="1413"/>
                    <a:pt x="1339" y="1415"/>
                    <a:pt x="1340" y="1416"/>
                  </a:cubicBezTo>
                  <a:cubicBezTo>
                    <a:pt x="1341" y="1416"/>
                    <a:pt x="1341" y="1417"/>
                    <a:pt x="1341" y="1417"/>
                  </a:cubicBezTo>
                  <a:cubicBezTo>
                    <a:pt x="1341" y="1423"/>
                    <a:pt x="1341" y="1428"/>
                    <a:pt x="1342" y="1433"/>
                  </a:cubicBezTo>
                  <a:cubicBezTo>
                    <a:pt x="1342" y="1434"/>
                    <a:pt x="1342" y="1435"/>
                    <a:pt x="1342" y="1436"/>
                  </a:cubicBezTo>
                  <a:cubicBezTo>
                    <a:pt x="1343" y="1438"/>
                    <a:pt x="1342" y="1440"/>
                    <a:pt x="1342" y="1442"/>
                  </a:cubicBezTo>
                  <a:cubicBezTo>
                    <a:pt x="1342" y="1442"/>
                    <a:pt x="1342" y="1443"/>
                    <a:pt x="1342" y="1443"/>
                  </a:cubicBezTo>
                  <a:cubicBezTo>
                    <a:pt x="1344" y="1446"/>
                    <a:pt x="1342" y="1448"/>
                    <a:pt x="1343" y="1451"/>
                  </a:cubicBezTo>
                  <a:cubicBezTo>
                    <a:pt x="1344" y="1452"/>
                    <a:pt x="1343" y="1454"/>
                    <a:pt x="1344" y="1456"/>
                  </a:cubicBezTo>
                  <a:cubicBezTo>
                    <a:pt x="1344" y="1457"/>
                    <a:pt x="1342" y="1457"/>
                    <a:pt x="1343" y="1458"/>
                  </a:cubicBezTo>
                  <a:cubicBezTo>
                    <a:pt x="1344" y="1459"/>
                    <a:pt x="1343" y="1461"/>
                    <a:pt x="1344" y="1461"/>
                  </a:cubicBezTo>
                  <a:cubicBezTo>
                    <a:pt x="1345" y="1463"/>
                    <a:pt x="1342" y="1464"/>
                    <a:pt x="1344" y="1465"/>
                  </a:cubicBezTo>
                  <a:cubicBezTo>
                    <a:pt x="1345" y="1467"/>
                    <a:pt x="1345" y="1468"/>
                    <a:pt x="1345" y="1469"/>
                  </a:cubicBezTo>
                  <a:cubicBezTo>
                    <a:pt x="1345" y="1471"/>
                    <a:pt x="1343" y="1472"/>
                    <a:pt x="1342" y="1472"/>
                  </a:cubicBezTo>
                  <a:cubicBezTo>
                    <a:pt x="1339" y="1473"/>
                    <a:pt x="1339" y="1473"/>
                    <a:pt x="1341" y="1475"/>
                  </a:cubicBezTo>
                  <a:cubicBezTo>
                    <a:pt x="1341" y="1476"/>
                    <a:pt x="1342" y="1477"/>
                    <a:pt x="1343" y="1477"/>
                  </a:cubicBezTo>
                  <a:cubicBezTo>
                    <a:pt x="1343" y="1478"/>
                    <a:pt x="1344" y="1479"/>
                    <a:pt x="1345" y="1479"/>
                  </a:cubicBezTo>
                  <a:cubicBezTo>
                    <a:pt x="1345" y="1479"/>
                    <a:pt x="1345" y="1480"/>
                    <a:pt x="1345" y="1481"/>
                  </a:cubicBezTo>
                  <a:cubicBezTo>
                    <a:pt x="1346" y="1484"/>
                    <a:pt x="1345" y="1488"/>
                    <a:pt x="1346" y="1491"/>
                  </a:cubicBezTo>
                  <a:cubicBezTo>
                    <a:pt x="1346" y="1492"/>
                    <a:pt x="1346" y="1493"/>
                    <a:pt x="1346" y="1495"/>
                  </a:cubicBezTo>
                  <a:cubicBezTo>
                    <a:pt x="1346" y="1495"/>
                    <a:pt x="1346" y="1495"/>
                    <a:pt x="1346" y="1495"/>
                  </a:cubicBezTo>
                  <a:cubicBezTo>
                    <a:pt x="1344" y="1496"/>
                    <a:pt x="1344" y="1497"/>
                    <a:pt x="1345" y="1498"/>
                  </a:cubicBezTo>
                  <a:cubicBezTo>
                    <a:pt x="1346" y="1501"/>
                    <a:pt x="1347" y="1503"/>
                    <a:pt x="1346" y="1506"/>
                  </a:cubicBezTo>
                  <a:cubicBezTo>
                    <a:pt x="1345" y="1507"/>
                    <a:pt x="1346" y="1510"/>
                    <a:pt x="1347" y="1512"/>
                  </a:cubicBezTo>
                  <a:cubicBezTo>
                    <a:pt x="1347" y="1514"/>
                    <a:pt x="1347" y="1516"/>
                    <a:pt x="1347" y="1517"/>
                  </a:cubicBezTo>
                  <a:cubicBezTo>
                    <a:pt x="1348" y="1518"/>
                    <a:pt x="1348" y="1520"/>
                    <a:pt x="1348" y="1520"/>
                  </a:cubicBezTo>
                  <a:cubicBezTo>
                    <a:pt x="1349" y="1521"/>
                    <a:pt x="1348" y="1522"/>
                    <a:pt x="1348" y="1522"/>
                  </a:cubicBezTo>
                  <a:cubicBezTo>
                    <a:pt x="1347" y="1523"/>
                    <a:pt x="1347" y="1524"/>
                    <a:pt x="1347" y="1524"/>
                  </a:cubicBezTo>
                  <a:cubicBezTo>
                    <a:pt x="1349" y="1526"/>
                    <a:pt x="1348" y="1528"/>
                    <a:pt x="1348" y="1530"/>
                  </a:cubicBezTo>
                  <a:cubicBezTo>
                    <a:pt x="1348" y="1532"/>
                    <a:pt x="1349" y="1534"/>
                    <a:pt x="1348" y="1536"/>
                  </a:cubicBezTo>
                  <a:cubicBezTo>
                    <a:pt x="1348" y="1536"/>
                    <a:pt x="1348" y="1536"/>
                    <a:pt x="1348" y="1537"/>
                  </a:cubicBezTo>
                  <a:cubicBezTo>
                    <a:pt x="1350" y="1542"/>
                    <a:pt x="1349" y="1542"/>
                    <a:pt x="1349" y="1548"/>
                  </a:cubicBezTo>
                  <a:cubicBezTo>
                    <a:pt x="1348" y="1549"/>
                    <a:pt x="1349" y="1550"/>
                    <a:pt x="1349" y="1552"/>
                  </a:cubicBezTo>
                  <a:cubicBezTo>
                    <a:pt x="1350" y="1552"/>
                    <a:pt x="1350" y="1553"/>
                    <a:pt x="1350" y="1554"/>
                  </a:cubicBezTo>
                  <a:cubicBezTo>
                    <a:pt x="1351" y="1559"/>
                    <a:pt x="1351" y="1565"/>
                    <a:pt x="1351" y="1570"/>
                  </a:cubicBezTo>
                  <a:cubicBezTo>
                    <a:pt x="1351" y="1572"/>
                    <a:pt x="1351" y="1574"/>
                    <a:pt x="1352" y="1576"/>
                  </a:cubicBezTo>
                  <a:cubicBezTo>
                    <a:pt x="1353" y="1577"/>
                    <a:pt x="1351" y="1580"/>
                    <a:pt x="1351" y="1581"/>
                  </a:cubicBezTo>
                  <a:cubicBezTo>
                    <a:pt x="1352" y="1583"/>
                    <a:pt x="1353" y="1584"/>
                    <a:pt x="1353" y="1586"/>
                  </a:cubicBezTo>
                  <a:cubicBezTo>
                    <a:pt x="1353" y="1593"/>
                    <a:pt x="1355" y="1599"/>
                    <a:pt x="1354" y="1605"/>
                  </a:cubicBezTo>
                  <a:cubicBezTo>
                    <a:pt x="1354" y="1608"/>
                    <a:pt x="1355" y="1610"/>
                    <a:pt x="1356" y="1613"/>
                  </a:cubicBezTo>
                  <a:cubicBezTo>
                    <a:pt x="1356" y="1613"/>
                    <a:pt x="1356" y="1614"/>
                    <a:pt x="1356" y="1615"/>
                  </a:cubicBezTo>
                  <a:cubicBezTo>
                    <a:pt x="1357" y="1617"/>
                    <a:pt x="1355" y="1618"/>
                    <a:pt x="1356" y="1619"/>
                  </a:cubicBezTo>
                  <a:cubicBezTo>
                    <a:pt x="1357" y="1620"/>
                    <a:pt x="1356" y="1622"/>
                    <a:pt x="1356" y="1624"/>
                  </a:cubicBezTo>
                  <a:cubicBezTo>
                    <a:pt x="1356" y="1625"/>
                    <a:pt x="1357" y="1627"/>
                    <a:pt x="1357" y="1628"/>
                  </a:cubicBezTo>
                  <a:cubicBezTo>
                    <a:pt x="1356" y="1630"/>
                    <a:pt x="1357" y="1631"/>
                    <a:pt x="1358" y="1632"/>
                  </a:cubicBezTo>
                  <a:cubicBezTo>
                    <a:pt x="1358" y="1632"/>
                    <a:pt x="1358" y="1633"/>
                    <a:pt x="1358" y="1633"/>
                  </a:cubicBezTo>
                  <a:cubicBezTo>
                    <a:pt x="1358" y="1637"/>
                    <a:pt x="1359" y="1641"/>
                    <a:pt x="1359" y="1645"/>
                  </a:cubicBezTo>
                  <a:cubicBezTo>
                    <a:pt x="1359" y="1647"/>
                    <a:pt x="1360" y="1649"/>
                    <a:pt x="1360" y="1652"/>
                  </a:cubicBezTo>
                  <a:cubicBezTo>
                    <a:pt x="1360" y="1654"/>
                    <a:pt x="1359" y="1657"/>
                    <a:pt x="1361" y="1659"/>
                  </a:cubicBezTo>
                  <a:cubicBezTo>
                    <a:pt x="1359" y="1662"/>
                    <a:pt x="1361" y="1664"/>
                    <a:pt x="1362" y="1666"/>
                  </a:cubicBezTo>
                  <a:cubicBezTo>
                    <a:pt x="1362" y="1669"/>
                    <a:pt x="1362" y="1671"/>
                    <a:pt x="1362" y="1674"/>
                  </a:cubicBezTo>
                  <a:cubicBezTo>
                    <a:pt x="1362" y="1678"/>
                    <a:pt x="1363" y="1683"/>
                    <a:pt x="1363" y="1687"/>
                  </a:cubicBezTo>
                  <a:cubicBezTo>
                    <a:pt x="1365" y="1690"/>
                    <a:pt x="1363" y="1693"/>
                    <a:pt x="1364" y="1696"/>
                  </a:cubicBezTo>
                  <a:cubicBezTo>
                    <a:pt x="1364" y="1697"/>
                    <a:pt x="1363" y="1699"/>
                    <a:pt x="1364" y="1700"/>
                  </a:cubicBezTo>
                  <a:cubicBezTo>
                    <a:pt x="1364" y="1701"/>
                    <a:pt x="1364" y="1703"/>
                    <a:pt x="1364" y="1704"/>
                  </a:cubicBezTo>
                  <a:cubicBezTo>
                    <a:pt x="1364" y="1705"/>
                    <a:pt x="1365" y="1706"/>
                    <a:pt x="1365" y="1707"/>
                  </a:cubicBezTo>
                  <a:cubicBezTo>
                    <a:pt x="1365" y="1709"/>
                    <a:pt x="1364" y="1710"/>
                    <a:pt x="1365" y="1712"/>
                  </a:cubicBezTo>
                  <a:cubicBezTo>
                    <a:pt x="1365" y="1712"/>
                    <a:pt x="1365" y="1713"/>
                    <a:pt x="1365" y="1713"/>
                  </a:cubicBezTo>
                  <a:cubicBezTo>
                    <a:pt x="1365" y="1714"/>
                    <a:pt x="1366" y="1715"/>
                    <a:pt x="1366" y="1715"/>
                  </a:cubicBezTo>
                  <a:cubicBezTo>
                    <a:pt x="1366" y="1720"/>
                    <a:pt x="1366" y="1725"/>
                    <a:pt x="1367" y="1730"/>
                  </a:cubicBezTo>
                  <a:cubicBezTo>
                    <a:pt x="1367" y="1733"/>
                    <a:pt x="1367" y="1735"/>
                    <a:pt x="1368" y="1737"/>
                  </a:cubicBezTo>
                  <a:cubicBezTo>
                    <a:pt x="1368" y="1739"/>
                    <a:pt x="1367" y="1742"/>
                    <a:pt x="1368" y="1744"/>
                  </a:cubicBezTo>
                  <a:cubicBezTo>
                    <a:pt x="1367" y="1744"/>
                    <a:pt x="1369" y="1745"/>
                    <a:pt x="1369" y="1746"/>
                  </a:cubicBezTo>
                  <a:cubicBezTo>
                    <a:pt x="1369" y="1747"/>
                    <a:pt x="1367" y="1747"/>
                    <a:pt x="1368" y="1748"/>
                  </a:cubicBezTo>
                  <a:cubicBezTo>
                    <a:pt x="1368" y="1752"/>
                    <a:pt x="1370" y="1755"/>
                    <a:pt x="1370" y="1759"/>
                  </a:cubicBezTo>
                  <a:cubicBezTo>
                    <a:pt x="1369" y="1762"/>
                    <a:pt x="1370" y="1764"/>
                    <a:pt x="1370" y="1766"/>
                  </a:cubicBezTo>
                  <a:cubicBezTo>
                    <a:pt x="1371" y="1768"/>
                    <a:pt x="1370" y="1770"/>
                    <a:pt x="1371" y="1772"/>
                  </a:cubicBezTo>
                  <a:cubicBezTo>
                    <a:pt x="1372" y="1773"/>
                    <a:pt x="1372" y="1774"/>
                    <a:pt x="1371" y="1775"/>
                  </a:cubicBezTo>
                  <a:cubicBezTo>
                    <a:pt x="1371" y="1776"/>
                    <a:pt x="1371" y="1777"/>
                    <a:pt x="1371" y="1778"/>
                  </a:cubicBezTo>
                  <a:cubicBezTo>
                    <a:pt x="1371" y="1778"/>
                    <a:pt x="1371" y="1779"/>
                    <a:pt x="1372" y="1780"/>
                  </a:cubicBezTo>
                  <a:cubicBezTo>
                    <a:pt x="1373" y="1781"/>
                    <a:pt x="1372" y="1781"/>
                    <a:pt x="1372" y="1782"/>
                  </a:cubicBezTo>
                  <a:cubicBezTo>
                    <a:pt x="1373" y="1783"/>
                    <a:pt x="1371" y="1784"/>
                    <a:pt x="1372" y="1785"/>
                  </a:cubicBezTo>
                  <a:cubicBezTo>
                    <a:pt x="1373" y="1785"/>
                    <a:pt x="1371" y="1787"/>
                    <a:pt x="1372" y="1788"/>
                  </a:cubicBezTo>
                  <a:cubicBezTo>
                    <a:pt x="1372" y="1788"/>
                    <a:pt x="1372" y="1789"/>
                    <a:pt x="1372" y="1789"/>
                  </a:cubicBezTo>
                  <a:cubicBezTo>
                    <a:pt x="1373" y="1793"/>
                    <a:pt x="1373" y="1798"/>
                    <a:pt x="1373" y="1802"/>
                  </a:cubicBezTo>
                  <a:cubicBezTo>
                    <a:pt x="1374" y="1803"/>
                    <a:pt x="1374" y="1804"/>
                    <a:pt x="1374" y="1805"/>
                  </a:cubicBezTo>
                  <a:cubicBezTo>
                    <a:pt x="1374" y="1806"/>
                    <a:pt x="1373" y="1807"/>
                    <a:pt x="1373" y="1808"/>
                  </a:cubicBezTo>
                  <a:cubicBezTo>
                    <a:pt x="1373" y="1809"/>
                    <a:pt x="1374" y="1810"/>
                    <a:pt x="1374" y="1811"/>
                  </a:cubicBezTo>
                  <a:cubicBezTo>
                    <a:pt x="1374" y="1811"/>
                    <a:pt x="1374" y="1812"/>
                    <a:pt x="1374" y="1812"/>
                  </a:cubicBezTo>
                  <a:cubicBezTo>
                    <a:pt x="1373" y="1813"/>
                    <a:pt x="1373" y="1814"/>
                    <a:pt x="1374" y="1814"/>
                  </a:cubicBezTo>
                  <a:cubicBezTo>
                    <a:pt x="1375" y="1815"/>
                    <a:pt x="1375" y="1817"/>
                    <a:pt x="1375" y="1818"/>
                  </a:cubicBezTo>
                  <a:cubicBezTo>
                    <a:pt x="1375" y="1820"/>
                    <a:pt x="1376" y="1821"/>
                    <a:pt x="1374" y="1823"/>
                  </a:cubicBezTo>
                  <a:cubicBezTo>
                    <a:pt x="1375" y="1824"/>
                    <a:pt x="1375" y="1825"/>
                    <a:pt x="1375" y="1827"/>
                  </a:cubicBezTo>
                  <a:cubicBezTo>
                    <a:pt x="1375" y="1828"/>
                    <a:pt x="1376" y="1830"/>
                    <a:pt x="1376" y="1832"/>
                  </a:cubicBezTo>
                  <a:cubicBezTo>
                    <a:pt x="1375" y="1834"/>
                    <a:pt x="1377" y="1836"/>
                    <a:pt x="1376" y="1837"/>
                  </a:cubicBezTo>
                  <a:cubicBezTo>
                    <a:pt x="1376" y="1839"/>
                    <a:pt x="1376" y="1841"/>
                    <a:pt x="1376" y="1843"/>
                  </a:cubicBezTo>
                  <a:cubicBezTo>
                    <a:pt x="1376" y="1845"/>
                    <a:pt x="1377" y="1846"/>
                    <a:pt x="1378" y="1846"/>
                  </a:cubicBezTo>
                  <a:cubicBezTo>
                    <a:pt x="1381" y="1846"/>
                    <a:pt x="1384" y="1847"/>
                    <a:pt x="1386" y="1848"/>
                  </a:cubicBezTo>
                  <a:cubicBezTo>
                    <a:pt x="1389" y="1849"/>
                    <a:pt x="1391" y="1849"/>
                    <a:pt x="1393" y="1851"/>
                  </a:cubicBezTo>
                  <a:cubicBezTo>
                    <a:pt x="1394" y="1851"/>
                    <a:pt x="1395" y="1852"/>
                    <a:pt x="1396" y="1852"/>
                  </a:cubicBezTo>
                  <a:cubicBezTo>
                    <a:pt x="1398" y="1852"/>
                    <a:pt x="1399" y="1852"/>
                    <a:pt x="1401" y="1853"/>
                  </a:cubicBezTo>
                  <a:cubicBezTo>
                    <a:pt x="1402" y="1854"/>
                    <a:pt x="1403" y="1855"/>
                    <a:pt x="1405" y="1855"/>
                  </a:cubicBezTo>
                  <a:cubicBezTo>
                    <a:pt x="1406" y="1858"/>
                    <a:pt x="1408" y="1858"/>
                    <a:pt x="1410" y="1858"/>
                  </a:cubicBezTo>
                  <a:cubicBezTo>
                    <a:pt x="1411" y="1858"/>
                    <a:pt x="1412" y="1860"/>
                    <a:pt x="1413" y="1859"/>
                  </a:cubicBezTo>
                  <a:cubicBezTo>
                    <a:pt x="1414" y="1857"/>
                    <a:pt x="1415" y="1860"/>
                    <a:pt x="1416" y="1859"/>
                  </a:cubicBezTo>
                  <a:cubicBezTo>
                    <a:pt x="1417" y="1859"/>
                    <a:pt x="1417" y="1860"/>
                    <a:pt x="1418" y="1860"/>
                  </a:cubicBezTo>
                  <a:cubicBezTo>
                    <a:pt x="1418" y="1861"/>
                    <a:pt x="1419" y="1861"/>
                    <a:pt x="1419" y="1861"/>
                  </a:cubicBezTo>
                  <a:cubicBezTo>
                    <a:pt x="1420" y="1859"/>
                    <a:pt x="1422" y="1861"/>
                    <a:pt x="1423" y="1860"/>
                  </a:cubicBezTo>
                  <a:cubicBezTo>
                    <a:pt x="1426" y="1858"/>
                    <a:pt x="1428" y="1860"/>
                    <a:pt x="1430" y="1861"/>
                  </a:cubicBezTo>
                  <a:cubicBezTo>
                    <a:pt x="1433" y="1862"/>
                    <a:pt x="1433" y="1862"/>
                    <a:pt x="1433" y="1865"/>
                  </a:cubicBezTo>
                  <a:cubicBezTo>
                    <a:pt x="1432" y="1866"/>
                    <a:pt x="1432" y="1866"/>
                    <a:pt x="1432" y="1867"/>
                  </a:cubicBezTo>
                  <a:cubicBezTo>
                    <a:pt x="1432" y="1868"/>
                    <a:pt x="1432" y="1869"/>
                    <a:pt x="1430" y="1869"/>
                  </a:cubicBezTo>
                  <a:cubicBezTo>
                    <a:pt x="1430" y="1869"/>
                    <a:pt x="1430" y="1870"/>
                    <a:pt x="1429" y="1870"/>
                  </a:cubicBezTo>
                  <a:cubicBezTo>
                    <a:pt x="1430" y="1871"/>
                    <a:pt x="1430" y="1871"/>
                    <a:pt x="1430" y="1871"/>
                  </a:cubicBezTo>
                  <a:cubicBezTo>
                    <a:pt x="1433" y="1871"/>
                    <a:pt x="1434" y="1873"/>
                    <a:pt x="1435" y="1875"/>
                  </a:cubicBezTo>
                  <a:cubicBezTo>
                    <a:pt x="1435" y="1875"/>
                    <a:pt x="1435" y="1877"/>
                    <a:pt x="1434" y="1877"/>
                  </a:cubicBezTo>
                  <a:cubicBezTo>
                    <a:pt x="1433" y="1877"/>
                    <a:pt x="1432" y="1876"/>
                    <a:pt x="1432" y="1878"/>
                  </a:cubicBezTo>
                  <a:cubicBezTo>
                    <a:pt x="1431" y="1878"/>
                    <a:pt x="1430" y="1877"/>
                    <a:pt x="1430" y="1878"/>
                  </a:cubicBezTo>
                  <a:cubicBezTo>
                    <a:pt x="1429" y="1878"/>
                    <a:pt x="1429" y="1878"/>
                    <a:pt x="1428" y="1879"/>
                  </a:cubicBezTo>
                  <a:cubicBezTo>
                    <a:pt x="1429" y="1879"/>
                    <a:pt x="1429" y="1879"/>
                    <a:pt x="1430" y="1880"/>
                  </a:cubicBezTo>
                  <a:cubicBezTo>
                    <a:pt x="1432" y="1881"/>
                    <a:pt x="1435" y="1882"/>
                    <a:pt x="1437" y="1883"/>
                  </a:cubicBezTo>
                  <a:cubicBezTo>
                    <a:pt x="1438" y="1884"/>
                    <a:pt x="1438" y="1884"/>
                    <a:pt x="1439" y="1884"/>
                  </a:cubicBezTo>
                  <a:cubicBezTo>
                    <a:pt x="1438" y="1885"/>
                    <a:pt x="1438" y="1886"/>
                    <a:pt x="1437" y="1886"/>
                  </a:cubicBezTo>
                  <a:cubicBezTo>
                    <a:pt x="1434" y="1886"/>
                    <a:pt x="1433" y="1889"/>
                    <a:pt x="1431" y="1891"/>
                  </a:cubicBezTo>
                  <a:cubicBezTo>
                    <a:pt x="1430" y="1891"/>
                    <a:pt x="1430" y="1892"/>
                    <a:pt x="1431" y="1892"/>
                  </a:cubicBezTo>
                  <a:cubicBezTo>
                    <a:pt x="1432" y="1892"/>
                    <a:pt x="1432" y="1893"/>
                    <a:pt x="1433" y="1893"/>
                  </a:cubicBezTo>
                  <a:cubicBezTo>
                    <a:pt x="1433" y="1893"/>
                    <a:pt x="1434" y="1894"/>
                    <a:pt x="1434" y="1894"/>
                  </a:cubicBezTo>
                  <a:cubicBezTo>
                    <a:pt x="1432" y="1895"/>
                    <a:pt x="1434" y="1897"/>
                    <a:pt x="1433" y="1899"/>
                  </a:cubicBezTo>
                  <a:cubicBezTo>
                    <a:pt x="1432" y="1901"/>
                    <a:pt x="1433" y="1902"/>
                    <a:pt x="1430" y="1904"/>
                  </a:cubicBezTo>
                  <a:cubicBezTo>
                    <a:pt x="1429" y="1905"/>
                    <a:pt x="1429" y="1905"/>
                    <a:pt x="1429" y="1905"/>
                  </a:cubicBezTo>
                  <a:cubicBezTo>
                    <a:pt x="1429" y="1906"/>
                    <a:pt x="1430" y="1906"/>
                    <a:pt x="1430" y="1906"/>
                  </a:cubicBezTo>
                  <a:cubicBezTo>
                    <a:pt x="1430" y="1906"/>
                    <a:pt x="1431" y="1906"/>
                    <a:pt x="1431" y="1906"/>
                  </a:cubicBezTo>
                  <a:cubicBezTo>
                    <a:pt x="1431" y="1906"/>
                    <a:pt x="1432" y="1906"/>
                    <a:pt x="1433" y="1907"/>
                  </a:cubicBezTo>
                  <a:cubicBezTo>
                    <a:pt x="1432" y="1907"/>
                    <a:pt x="1432" y="1907"/>
                    <a:pt x="1432" y="1908"/>
                  </a:cubicBezTo>
                  <a:cubicBezTo>
                    <a:pt x="1432" y="1908"/>
                    <a:pt x="1433" y="1908"/>
                    <a:pt x="1433" y="1908"/>
                  </a:cubicBezTo>
                  <a:cubicBezTo>
                    <a:pt x="1435" y="1910"/>
                    <a:pt x="1435" y="1910"/>
                    <a:pt x="1433" y="1911"/>
                  </a:cubicBezTo>
                  <a:cubicBezTo>
                    <a:pt x="1432" y="1911"/>
                    <a:pt x="1430" y="1911"/>
                    <a:pt x="1431" y="1913"/>
                  </a:cubicBezTo>
                  <a:cubicBezTo>
                    <a:pt x="1431" y="1913"/>
                    <a:pt x="1430" y="1914"/>
                    <a:pt x="1430" y="1914"/>
                  </a:cubicBezTo>
                  <a:cubicBezTo>
                    <a:pt x="1430" y="1914"/>
                    <a:pt x="1429" y="1914"/>
                    <a:pt x="1429" y="1915"/>
                  </a:cubicBezTo>
                  <a:cubicBezTo>
                    <a:pt x="1429" y="1915"/>
                    <a:pt x="1430" y="1915"/>
                    <a:pt x="1430" y="1915"/>
                  </a:cubicBezTo>
                  <a:cubicBezTo>
                    <a:pt x="1431" y="1915"/>
                    <a:pt x="1432" y="1916"/>
                    <a:pt x="1433" y="1915"/>
                  </a:cubicBezTo>
                  <a:cubicBezTo>
                    <a:pt x="1434" y="1916"/>
                    <a:pt x="1435" y="1917"/>
                    <a:pt x="1437" y="1917"/>
                  </a:cubicBezTo>
                  <a:cubicBezTo>
                    <a:pt x="1436" y="1918"/>
                    <a:pt x="1436" y="1918"/>
                    <a:pt x="1436" y="1918"/>
                  </a:cubicBezTo>
                  <a:cubicBezTo>
                    <a:pt x="1436" y="1919"/>
                    <a:pt x="1436" y="1920"/>
                    <a:pt x="1436" y="1920"/>
                  </a:cubicBezTo>
                  <a:cubicBezTo>
                    <a:pt x="1437" y="1920"/>
                    <a:pt x="1438" y="1920"/>
                    <a:pt x="1438" y="1921"/>
                  </a:cubicBezTo>
                  <a:cubicBezTo>
                    <a:pt x="1438" y="1921"/>
                    <a:pt x="1437" y="1921"/>
                    <a:pt x="1436" y="1922"/>
                  </a:cubicBezTo>
                  <a:cubicBezTo>
                    <a:pt x="1435" y="1923"/>
                    <a:pt x="1434" y="1925"/>
                    <a:pt x="1432" y="1925"/>
                  </a:cubicBezTo>
                  <a:cubicBezTo>
                    <a:pt x="1432" y="1925"/>
                    <a:pt x="1432" y="1925"/>
                    <a:pt x="1433" y="1926"/>
                  </a:cubicBezTo>
                  <a:cubicBezTo>
                    <a:pt x="1433" y="1927"/>
                    <a:pt x="1433" y="1927"/>
                    <a:pt x="1432" y="1927"/>
                  </a:cubicBezTo>
                  <a:cubicBezTo>
                    <a:pt x="1431" y="1928"/>
                    <a:pt x="1430" y="1928"/>
                    <a:pt x="1429" y="1928"/>
                  </a:cubicBezTo>
                  <a:cubicBezTo>
                    <a:pt x="1426" y="1928"/>
                    <a:pt x="1427" y="1932"/>
                    <a:pt x="1424" y="1932"/>
                  </a:cubicBezTo>
                  <a:cubicBezTo>
                    <a:pt x="1424" y="1932"/>
                    <a:pt x="1424" y="1933"/>
                    <a:pt x="1425" y="1934"/>
                  </a:cubicBezTo>
                  <a:cubicBezTo>
                    <a:pt x="1425" y="1935"/>
                    <a:pt x="1425" y="1935"/>
                    <a:pt x="1425" y="1936"/>
                  </a:cubicBezTo>
                  <a:cubicBezTo>
                    <a:pt x="1424" y="1937"/>
                    <a:pt x="1424" y="1938"/>
                    <a:pt x="1426" y="1938"/>
                  </a:cubicBezTo>
                  <a:cubicBezTo>
                    <a:pt x="1427" y="1938"/>
                    <a:pt x="1428" y="1938"/>
                    <a:pt x="1429" y="1938"/>
                  </a:cubicBezTo>
                  <a:cubicBezTo>
                    <a:pt x="1430" y="1938"/>
                    <a:pt x="1430" y="1938"/>
                    <a:pt x="1431" y="1938"/>
                  </a:cubicBezTo>
                  <a:cubicBezTo>
                    <a:pt x="1431" y="1939"/>
                    <a:pt x="1430" y="1939"/>
                    <a:pt x="1430" y="1940"/>
                  </a:cubicBezTo>
                  <a:cubicBezTo>
                    <a:pt x="1431" y="1940"/>
                    <a:pt x="1432" y="1941"/>
                    <a:pt x="1433" y="1942"/>
                  </a:cubicBezTo>
                  <a:cubicBezTo>
                    <a:pt x="1434" y="1942"/>
                    <a:pt x="1435" y="1943"/>
                    <a:pt x="1436" y="1943"/>
                  </a:cubicBezTo>
                  <a:cubicBezTo>
                    <a:pt x="1436" y="1944"/>
                    <a:pt x="1436" y="1945"/>
                    <a:pt x="1437" y="1945"/>
                  </a:cubicBezTo>
                  <a:cubicBezTo>
                    <a:pt x="1436" y="1946"/>
                    <a:pt x="1436" y="1946"/>
                    <a:pt x="1435" y="1946"/>
                  </a:cubicBezTo>
                  <a:cubicBezTo>
                    <a:pt x="1433" y="1947"/>
                    <a:pt x="1432" y="1949"/>
                    <a:pt x="1430" y="1949"/>
                  </a:cubicBezTo>
                  <a:cubicBezTo>
                    <a:pt x="1429" y="1949"/>
                    <a:pt x="1429" y="1950"/>
                    <a:pt x="1429" y="1950"/>
                  </a:cubicBezTo>
                  <a:cubicBezTo>
                    <a:pt x="1429" y="1952"/>
                    <a:pt x="1428" y="1953"/>
                    <a:pt x="1427" y="1952"/>
                  </a:cubicBezTo>
                  <a:cubicBezTo>
                    <a:pt x="1426" y="1951"/>
                    <a:pt x="1425" y="1951"/>
                    <a:pt x="1424" y="1951"/>
                  </a:cubicBezTo>
                  <a:cubicBezTo>
                    <a:pt x="1423" y="1951"/>
                    <a:pt x="1422" y="1951"/>
                    <a:pt x="1422" y="1950"/>
                  </a:cubicBezTo>
                  <a:cubicBezTo>
                    <a:pt x="1422" y="1950"/>
                    <a:pt x="1422" y="1950"/>
                    <a:pt x="1422" y="1950"/>
                  </a:cubicBezTo>
                  <a:cubicBezTo>
                    <a:pt x="1420" y="1952"/>
                    <a:pt x="1419" y="1949"/>
                    <a:pt x="1418" y="1950"/>
                  </a:cubicBezTo>
                  <a:cubicBezTo>
                    <a:pt x="1416" y="1950"/>
                    <a:pt x="1415" y="1948"/>
                    <a:pt x="1414" y="1950"/>
                  </a:cubicBezTo>
                  <a:cubicBezTo>
                    <a:pt x="1412" y="1949"/>
                    <a:pt x="1410" y="1949"/>
                    <a:pt x="1408" y="1947"/>
                  </a:cubicBezTo>
                  <a:cubicBezTo>
                    <a:pt x="1406" y="1946"/>
                    <a:pt x="1407" y="1948"/>
                    <a:pt x="1406" y="1949"/>
                  </a:cubicBezTo>
                  <a:cubicBezTo>
                    <a:pt x="1405" y="1949"/>
                    <a:pt x="1404" y="1949"/>
                    <a:pt x="1403" y="1949"/>
                  </a:cubicBezTo>
                  <a:cubicBezTo>
                    <a:pt x="1402" y="1948"/>
                    <a:pt x="1402" y="1948"/>
                    <a:pt x="1401" y="1948"/>
                  </a:cubicBezTo>
                  <a:cubicBezTo>
                    <a:pt x="1402" y="1947"/>
                    <a:pt x="1402" y="1947"/>
                    <a:pt x="1402" y="1947"/>
                  </a:cubicBezTo>
                  <a:cubicBezTo>
                    <a:pt x="1402" y="1946"/>
                    <a:pt x="1403" y="1946"/>
                    <a:pt x="1403" y="1946"/>
                  </a:cubicBezTo>
                  <a:cubicBezTo>
                    <a:pt x="1402" y="1946"/>
                    <a:pt x="1401" y="1946"/>
                    <a:pt x="1400" y="1946"/>
                  </a:cubicBezTo>
                  <a:cubicBezTo>
                    <a:pt x="1399" y="1946"/>
                    <a:pt x="1399" y="1947"/>
                    <a:pt x="1399" y="1948"/>
                  </a:cubicBezTo>
                  <a:cubicBezTo>
                    <a:pt x="1399" y="1948"/>
                    <a:pt x="1399" y="1948"/>
                    <a:pt x="1399" y="1949"/>
                  </a:cubicBezTo>
                  <a:cubicBezTo>
                    <a:pt x="1398" y="1948"/>
                    <a:pt x="1398" y="1948"/>
                    <a:pt x="1397" y="1948"/>
                  </a:cubicBezTo>
                  <a:cubicBezTo>
                    <a:pt x="1397" y="1947"/>
                    <a:pt x="1397" y="1947"/>
                    <a:pt x="1397" y="1947"/>
                  </a:cubicBezTo>
                  <a:cubicBezTo>
                    <a:pt x="1396" y="1947"/>
                    <a:pt x="1396" y="1948"/>
                    <a:pt x="1396" y="1948"/>
                  </a:cubicBezTo>
                  <a:cubicBezTo>
                    <a:pt x="1396" y="1949"/>
                    <a:pt x="1397" y="1950"/>
                    <a:pt x="1398" y="1950"/>
                  </a:cubicBezTo>
                  <a:cubicBezTo>
                    <a:pt x="1399" y="1950"/>
                    <a:pt x="1399" y="1950"/>
                    <a:pt x="1400" y="1950"/>
                  </a:cubicBezTo>
                  <a:cubicBezTo>
                    <a:pt x="1401" y="1950"/>
                    <a:pt x="1402" y="1950"/>
                    <a:pt x="1402" y="1950"/>
                  </a:cubicBezTo>
                  <a:cubicBezTo>
                    <a:pt x="1403" y="1952"/>
                    <a:pt x="1401" y="1951"/>
                    <a:pt x="1400" y="1952"/>
                  </a:cubicBezTo>
                  <a:cubicBezTo>
                    <a:pt x="1399" y="1952"/>
                    <a:pt x="1400" y="1953"/>
                    <a:pt x="1400" y="1954"/>
                  </a:cubicBezTo>
                  <a:cubicBezTo>
                    <a:pt x="1401" y="1956"/>
                    <a:pt x="1402" y="1958"/>
                    <a:pt x="1404" y="1957"/>
                  </a:cubicBezTo>
                  <a:cubicBezTo>
                    <a:pt x="1405" y="1957"/>
                    <a:pt x="1406" y="1957"/>
                    <a:pt x="1406" y="1959"/>
                  </a:cubicBezTo>
                  <a:cubicBezTo>
                    <a:pt x="1406" y="1959"/>
                    <a:pt x="1407" y="1959"/>
                    <a:pt x="1407" y="1959"/>
                  </a:cubicBezTo>
                  <a:cubicBezTo>
                    <a:pt x="1407" y="1958"/>
                    <a:pt x="1408" y="1957"/>
                    <a:pt x="1408" y="1957"/>
                  </a:cubicBezTo>
                  <a:cubicBezTo>
                    <a:pt x="1408" y="1955"/>
                    <a:pt x="1408" y="1955"/>
                    <a:pt x="1409" y="1955"/>
                  </a:cubicBezTo>
                  <a:cubicBezTo>
                    <a:pt x="1410" y="1955"/>
                    <a:pt x="1410" y="1956"/>
                    <a:pt x="1410" y="1957"/>
                  </a:cubicBezTo>
                  <a:cubicBezTo>
                    <a:pt x="1409" y="1959"/>
                    <a:pt x="1410" y="1961"/>
                    <a:pt x="1412" y="1960"/>
                  </a:cubicBezTo>
                  <a:cubicBezTo>
                    <a:pt x="1413" y="1959"/>
                    <a:pt x="1414" y="1960"/>
                    <a:pt x="1415" y="1959"/>
                  </a:cubicBezTo>
                  <a:cubicBezTo>
                    <a:pt x="1416" y="1958"/>
                    <a:pt x="1417" y="1960"/>
                    <a:pt x="1418" y="1960"/>
                  </a:cubicBezTo>
                  <a:cubicBezTo>
                    <a:pt x="1419" y="1960"/>
                    <a:pt x="1420" y="1960"/>
                    <a:pt x="1421" y="1961"/>
                  </a:cubicBezTo>
                  <a:cubicBezTo>
                    <a:pt x="1422" y="1961"/>
                    <a:pt x="1423" y="1961"/>
                    <a:pt x="1424" y="1961"/>
                  </a:cubicBezTo>
                  <a:cubicBezTo>
                    <a:pt x="1425" y="1961"/>
                    <a:pt x="1425" y="1961"/>
                    <a:pt x="1426" y="1961"/>
                  </a:cubicBezTo>
                  <a:cubicBezTo>
                    <a:pt x="1426" y="1960"/>
                    <a:pt x="1426" y="1960"/>
                    <a:pt x="1425" y="1960"/>
                  </a:cubicBezTo>
                  <a:cubicBezTo>
                    <a:pt x="1425" y="1959"/>
                    <a:pt x="1425" y="1958"/>
                    <a:pt x="1424" y="1958"/>
                  </a:cubicBezTo>
                  <a:cubicBezTo>
                    <a:pt x="1423" y="1958"/>
                    <a:pt x="1423" y="1958"/>
                    <a:pt x="1422" y="1958"/>
                  </a:cubicBezTo>
                  <a:cubicBezTo>
                    <a:pt x="1423" y="1957"/>
                    <a:pt x="1424" y="1956"/>
                    <a:pt x="1424" y="1956"/>
                  </a:cubicBezTo>
                  <a:cubicBezTo>
                    <a:pt x="1426" y="1958"/>
                    <a:pt x="1428" y="1957"/>
                    <a:pt x="1430" y="1957"/>
                  </a:cubicBezTo>
                  <a:cubicBezTo>
                    <a:pt x="1432" y="1958"/>
                    <a:pt x="1430" y="1958"/>
                    <a:pt x="1430" y="1959"/>
                  </a:cubicBezTo>
                  <a:cubicBezTo>
                    <a:pt x="1430" y="1959"/>
                    <a:pt x="1430" y="1959"/>
                    <a:pt x="1430" y="1960"/>
                  </a:cubicBezTo>
                  <a:cubicBezTo>
                    <a:pt x="1430" y="1960"/>
                    <a:pt x="1431" y="1960"/>
                    <a:pt x="1431" y="1960"/>
                  </a:cubicBezTo>
                  <a:cubicBezTo>
                    <a:pt x="1433" y="1959"/>
                    <a:pt x="1434" y="1959"/>
                    <a:pt x="1435" y="1961"/>
                  </a:cubicBezTo>
                  <a:cubicBezTo>
                    <a:pt x="1435" y="1963"/>
                    <a:pt x="1435" y="1964"/>
                    <a:pt x="1433" y="1965"/>
                  </a:cubicBezTo>
                  <a:cubicBezTo>
                    <a:pt x="1432" y="1965"/>
                    <a:pt x="1432" y="1965"/>
                    <a:pt x="1431" y="1965"/>
                  </a:cubicBezTo>
                  <a:cubicBezTo>
                    <a:pt x="1432" y="1966"/>
                    <a:pt x="1432" y="1966"/>
                    <a:pt x="1433" y="1966"/>
                  </a:cubicBezTo>
                  <a:cubicBezTo>
                    <a:pt x="1432" y="1966"/>
                    <a:pt x="1432" y="1967"/>
                    <a:pt x="1432" y="1967"/>
                  </a:cubicBezTo>
                  <a:cubicBezTo>
                    <a:pt x="1432" y="1967"/>
                    <a:pt x="1431" y="1967"/>
                    <a:pt x="1430" y="1967"/>
                  </a:cubicBezTo>
                  <a:cubicBezTo>
                    <a:pt x="1430" y="1967"/>
                    <a:pt x="1430" y="1969"/>
                    <a:pt x="1429" y="1969"/>
                  </a:cubicBezTo>
                  <a:cubicBezTo>
                    <a:pt x="1428" y="1969"/>
                    <a:pt x="1428" y="1968"/>
                    <a:pt x="1428" y="1967"/>
                  </a:cubicBezTo>
                  <a:cubicBezTo>
                    <a:pt x="1427" y="1967"/>
                    <a:pt x="1426" y="1968"/>
                    <a:pt x="1426" y="1967"/>
                  </a:cubicBezTo>
                  <a:cubicBezTo>
                    <a:pt x="1425" y="1967"/>
                    <a:pt x="1425" y="1968"/>
                    <a:pt x="1425" y="1969"/>
                  </a:cubicBezTo>
                  <a:cubicBezTo>
                    <a:pt x="1425" y="1969"/>
                    <a:pt x="1426" y="1970"/>
                    <a:pt x="1426" y="1970"/>
                  </a:cubicBezTo>
                  <a:cubicBezTo>
                    <a:pt x="1428" y="1970"/>
                    <a:pt x="1430" y="1970"/>
                    <a:pt x="1432" y="1970"/>
                  </a:cubicBezTo>
                  <a:cubicBezTo>
                    <a:pt x="1432" y="1970"/>
                    <a:pt x="1433" y="1970"/>
                    <a:pt x="1433" y="1970"/>
                  </a:cubicBezTo>
                  <a:cubicBezTo>
                    <a:pt x="1433" y="1970"/>
                    <a:pt x="1432" y="1970"/>
                    <a:pt x="1432" y="1971"/>
                  </a:cubicBezTo>
                  <a:cubicBezTo>
                    <a:pt x="1430" y="1972"/>
                    <a:pt x="1427" y="1971"/>
                    <a:pt x="1425" y="1972"/>
                  </a:cubicBezTo>
                  <a:cubicBezTo>
                    <a:pt x="1425" y="1972"/>
                    <a:pt x="1424" y="1971"/>
                    <a:pt x="1424" y="1970"/>
                  </a:cubicBezTo>
                  <a:cubicBezTo>
                    <a:pt x="1424" y="1970"/>
                    <a:pt x="1425" y="1969"/>
                    <a:pt x="1423" y="1969"/>
                  </a:cubicBezTo>
                  <a:cubicBezTo>
                    <a:pt x="1421" y="1969"/>
                    <a:pt x="1423" y="1970"/>
                    <a:pt x="1423" y="1970"/>
                  </a:cubicBezTo>
                  <a:cubicBezTo>
                    <a:pt x="1423" y="1970"/>
                    <a:pt x="1423" y="1971"/>
                    <a:pt x="1423" y="1971"/>
                  </a:cubicBezTo>
                  <a:cubicBezTo>
                    <a:pt x="1421" y="1970"/>
                    <a:pt x="1418" y="1971"/>
                    <a:pt x="1416" y="1970"/>
                  </a:cubicBezTo>
                  <a:cubicBezTo>
                    <a:pt x="1414" y="1969"/>
                    <a:pt x="1411" y="1969"/>
                    <a:pt x="1409" y="1970"/>
                  </a:cubicBezTo>
                  <a:cubicBezTo>
                    <a:pt x="1408" y="1970"/>
                    <a:pt x="1407" y="1971"/>
                    <a:pt x="1407" y="1970"/>
                  </a:cubicBezTo>
                  <a:cubicBezTo>
                    <a:pt x="1406" y="1970"/>
                    <a:pt x="1406" y="1970"/>
                    <a:pt x="1406" y="1970"/>
                  </a:cubicBezTo>
                  <a:cubicBezTo>
                    <a:pt x="1404" y="1971"/>
                    <a:pt x="1401" y="1971"/>
                    <a:pt x="1399" y="1971"/>
                  </a:cubicBezTo>
                  <a:cubicBezTo>
                    <a:pt x="1393" y="1970"/>
                    <a:pt x="1387" y="1971"/>
                    <a:pt x="1381" y="1972"/>
                  </a:cubicBezTo>
                  <a:cubicBezTo>
                    <a:pt x="1376" y="1972"/>
                    <a:pt x="1372" y="1974"/>
                    <a:pt x="1366" y="1974"/>
                  </a:cubicBezTo>
                  <a:cubicBezTo>
                    <a:pt x="1365" y="1974"/>
                    <a:pt x="1363" y="1974"/>
                    <a:pt x="1363" y="1976"/>
                  </a:cubicBezTo>
                  <a:cubicBezTo>
                    <a:pt x="1362" y="1979"/>
                    <a:pt x="1360" y="1982"/>
                    <a:pt x="1359" y="1985"/>
                  </a:cubicBezTo>
                  <a:cubicBezTo>
                    <a:pt x="1359" y="1985"/>
                    <a:pt x="1358" y="1986"/>
                    <a:pt x="1358" y="1986"/>
                  </a:cubicBezTo>
                  <a:cubicBezTo>
                    <a:pt x="1356" y="1988"/>
                    <a:pt x="1356" y="1991"/>
                    <a:pt x="1354" y="1993"/>
                  </a:cubicBezTo>
                  <a:cubicBezTo>
                    <a:pt x="1355" y="1994"/>
                    <a:pt x="1353" y="1995"/>
                    <a:pt x="1352" y="1996"/>
                  </a:cubicBezTo>
                  <a:cubicBezTo>
                    <a:pt x="1349" y="1999"/>
                    <a:pt x="1347" y="2002"/>
                    <a:pt x="1342" y="2001"/>
                  </a:cubicBezTo>
                  <a:cubicBezTo>
                    <a:pt x="1339" y="2004"/>
                    <a:pt x="1334" y="2004"/>
                    <a:pt x="1330" y="2006"/>
                  </a:cubicBezTo>
                  <a:cubicBezTo>
                    <a:pt x="1329" y="2006"/>
                    <a:pt x="1327" y="2007"/>
                    <a:pt x="1326" y="2007"/>
                  </a:cubicBezTo>
                  <a:cubicBezTo>
                    <a:pt x="1323" y="2007"/>
                    <a:pt x="1321" y="2009"/>
                    <a:pt x="1319" y="2011"/>
                  </a:cubicBezTo>
                  <a:cubicBezTo>
                    <a:pt x="1318" y="2011"/>
                    <a:pt x="1317" y="2012"/>
                    <a:pt x="1316" y="2012"/>
                  </a:cubicBezTo>
                  <a:cubicBezTo>
                    <a:pt x="1312" y="2012"/>
                    <a:pt x="1309" y="2014"/>
                    <a:pt x="1306" y="2016"/>
                  </a:cubicBezTo>
                  <a:cubicBezTo>
                    <a:pt x="1305" y="2016"/>
                    <a:pt x="1304" y="2017"/>
                    <a:pt x="1302" y="2017"/>
                  </a:cubicBezTo>
                  <a:cubicBezTo>
                    <a:pt x="1300" y="2017"/>
                    <a:pt x="1297" y="2017"/>
                    <a:pt x="1294" y="2017"/>
                  </a:cubicBezTo>
                  <a:cubicBezTo>
                    <a:pt x="1292" y="2018"/>
                    <a:pt x="1291" y="2019"/>
                    <a:pt x="1290" y="2020"/>
                  </a:cubicBezTo>
                  <a:cubicBezTo>
                    <a:pt x="1288" y="2022"/>
                    <a:pt x="1288" y="2021"/>
                    <a:pt x="1286" y="2020"/>
                  </a:cubicBezTo>
                  <a:cubicBezTo>
                    <a:pt x="1284" y="2019"/>
                    <a:pt x="1283" y="2018"/>
                    <a:pt x="1281" y="2019"/>
                  </a:cubicBezTo>
                  <a:cubicBezTo>
                    <a:pt x="1280" y="2019"/>
                    <a:pt x="1278" y="2020"/>
                    <a:pt x="1277" y="2022"/>
                  </a:cubicBezTo>
                  <a:cubicBezTo>
                    <a:pt x="1277" y="2023"/>
                    <a:pt x="1275" y="2024"/>
                    <a:pt x="1274" y="2025"/>
                  </a:cubicBezTo>
                  <a:cubicBezTo>
                    <a:pt x="1272" y="2027"/>
                    <a:pt x="1271" y="2027"/>
                    <a:pt x="1270" y="2024"/>
                  </a:cubicBezTo>
                  <a:cubicBezTo>
                    <a:pt x="1268" y="2022"/>
                    <a:pt x="1267" y="2021"/>
                    <a:pt x="1265" y="2020"/>
                  </a:cubicBezTo>
                  <a:cubicBezTo>
                    <a:pt x="1264" y="2020"/>
                    <a:pt x="1262" y="2019"/>
                    <a:pt x="1261" y="2018"/>
                  </a:cubicBezTo>
                  <a:cubicBezTo>
                    <a:pt x="1259" y="2016"/>
                    <a:pt x="1256" y="2017"/>
                    <a:pt x="1255" y="2013"/>
                  </a:cubicBezTo>
                  <a:cubicBezTo>
                    <a:pt x="1254" y="2010"/>
                    <a:pt x="1252" y="2008"/>
                    <a:pt x="1253" y="2005"/>
                  </a:cubicBezTo>
                  <a:cubicBezTo>
                    <a:pt x="1253" y="2004"/>
                    <a:pt x="1251" y="2003"/>
                    <a:pt x="1252" y="2002"/>
                  </a:cubicBezTo>
                  <a:cubicBezTo>
                    <a:pt x="1252" y="2001"/>
                    <a:pt x="1252" y="2000"/>
                    <a:pt x="1251" y="1999"/>
                  </a:cubicBezTo>
                  <a:cubicBezTo>
                    <a:pt x="1251" y="1998"/>
                    <a:pt x="1251" y="1997"/>
                    <a:pt x="1250" y="1996"/>
                  </a:cubicBezTo>
                  <a:cubicBezTo>
                    <a:pt x="1250" y="1995"/>
                    <a:pt x="1250" y="1994"/>
                    <a:pt x="1249" y="1993"/>
                  </a:cubicBezTo>
                  <a:cubicBezTo>
                    <a:pt x="1248" y="1991"/>
                    <a:pt x="1249" y="1989"/>
                    <a:pt x="1248" y="1987"/>
                  </a:cubicBezTo>
                  <a:cubicBezTo>
                    <a:pt x="1246" y="1985"/>
                    <a:pt x="1247" y="1982"/>
                    <a:pt x="1246" y="1979"/>
                  </a:cubicBezTo>
                  <a:cubicBezTo>
                    <a:pt x="1245" y="1977"/>
                    <a:pt x="1244" y="1975"/>
                    <a:pt x="1241" y="1975"/>
                  </a:cubicBezTo>
                  <a:cubicBezTo>
                    <a:pt x="1241" y="1975"/>
                    <a:pt x="1239" y="1975"/>
                    <a:pt x="1239" y="1975"/>
                  </a:cubicBezTo>
                  <a:cubicBezTo>
                    <a:pt x="1238" y="1976"/>
                    <a:pt x="1238" y="1974"/>
                    <a:pt x="1236" y="1974"/>
                  </a:cubicBezTo>
                  <a:cubicBezTo>
                    <a:pt x="1236" y="1975"/>
                    <a:pt x="1235" y="1974"/>
                    <a:pt x="1234" y="1974"/>
                  </a:cubicBezTo>
                  <a:cubicBezTo>
                    <a:pt x="1233" y="1974"/>
                    <a:pt x="1232" y="1973"/>
                    <a:pt x="1231" y="1974"/>
                  </a:cubicBezTo>
                  <a:cubicBezTo>
                    <a:pt x="1229" y="1974"/>
                    <a:pt x="1226" y="1972"/>
                    <a:pt x="1223" y="1973"/>
                  </a:cubicBezTo>
                  <a:cubicBezTo>
                    <a:pt x="1223" y="1973"/>
                    <a:pt x="1222" y="1972"/>
                    <a:pt x="1221" y="1972"/>
                  </a:cubicBezTo>
                  <a:cubicBezTo>
                    <a:pt x="1219" y="1972"/>
                    <a:pt x="1218" y="1971"/>
                    <a:pt x="1216" y="1972"/>
                  </a:cubicBezTo>
                  <a:cubicBezTo>
                    <a:pt x="1214" y="1972"/>
                    <a:pt x="1213" y="1969"/>
                    <a:pt x="1212" y="1971"/>
                  </a:cubicBezTo>
                  <a:cubicBezTo>
                    <a:pt x="1210" y="1970"/>
                    <a:pt x="1209" y="1971"/>
                    <a:pt x="1207" y="1971"/>
                  </a:cubicBezTo>
                  <a:cubicBezTo>
                    <a:pt x="1206" y="1971"/>
                    <a:pt x="1205" y="1971"/>
                    <a:pt x="1204" y="1970"/>
                  </a:cubicBezTo>
                  <a:cubicBezTo>
                    <a:pt x="1203" y="1969"/>
                    <a:pt x="1201" y="1970"/>
                    <a:pt x="1200" y="1969"/>
                  </a:cubicBezTo>
                  <a:cubicBezTo>
                    <a:pt x="1199" y="1968"/>
                    <a:pt x="1197" y="1969"/>
                    <a:pt x="1196" y="1969"/>
                  </a:cubicBezTo>
                  <a:cubicBezTo>
                    <a:pt x="1195" y="1968"/>
                    <a:pt x="1193" y="1967"/>
                    <a:pt x="1192" y="1968"/>
                  </a:cubicBezTo>
                  <a:cubicBezTo>
                    <a:pt x="1191" y="1969"/>
                    <a:pt x="1190" y="1966"/>
                    <a:pt x="1189" y="1968"/>
                  </a:cubicBezTo>
                  <a:cubicBezTo>
                    <a:pt x="1185" y="1966"/>
                    <a:pt x="1182" y="1966"/>
                    <a:pt x="1178" y="1965"/>
                  </a:cubicBezTo>
                  <a:cubicBezTo>
                    <a:pt x="1176" y="1964"/>
                    <a:pt x="1173" y="1964"/>
                    <a:pt x="1170" y="1964"/>
                  </a:cubicBezTo>
                  <a:cubicBezTo>
                    <a:pt x="1169" y="1964"/>
                    <a:pt x="1167" y="1964"/>
                    <a:pt x="1165" y="1963"/>
                  </a:cubicBezTo>
                  <a:cubicBezTo>
                    <a:pt x="1163" y="1963"/>
                    <a:pt x="1161" y="1964"/>
                    <a:pt x="1160" y="1962"/>
                  </a:cubicBezTo>
                  <a:cubicBezTo>
                    <a:pt x="1160" y="1962"/>
                    <a:pt x="1159" y="1962"/>
                    <a:pt x="1158" y="1962"/>
                  </a:cubicBezTo>
                  <a:cubicBezTo>
                    <a:pt x="1155" y="1962"/>
                    <a:pt x="1152" y="1960"/>
                    <a:pt x="1150" y="1961"/>
                  </a:cubicBezTo>
                  <a:cubicBezTo>
                    <a:pt x="1146" y="1961"/>
                    <a:pt x="1143" y="1958"/>
                    <a:pt x="1139" y="1959"/>
                  </a:cubicBezTo>
                  <a:cubicBezTo>
                    <a:pt x="1137" y="1959"/>
                    <a:pt x="1136" y="1957"/>
                    <a:pt x="1135" y="1959"/>
                  </a:cubicBezTo>
                  <a:cubicBezTo>
                    <a:pt x="1134" y="1958"/>
                    <a:pt x="1132" y="1958"/>
                    <a:pt x="1130" y="1958"/>
                  </a:cubicBezTo>
                  <a:cubicBezTo>
                    <a:pt x="1129" y="1958"/>
                    <a:pt x="1127" y="1958"/>
                    <a:pt x="1126" y="1958"/>
                  </a:cubicBezTo>
                  <a:cubicBezTo>
                    <a:pt x="1124" y="1958"/>
                    <a:pt x="1122" y="1957"/>
                    <a:pt x="1120" y="1957"/>
                  </a:cubicBezTo>
                  <a:cubicBezTo>
                    <a:pt x="1118" y="1957"/>
                    <a:pt x="1116" y="1958"/>
                    <a:pt x="1114" y="1956"/>
                  </a:cubicBezTo>
                  <a:cubicBezTo>
                    <a:pt x="1114" y="1956"/>
                    <a:pt x="1113" y="1956"/>
                    <a:pt x="1113" y="1956"/>
                  </a:cubicBezTo>
                  <a:cubicBezTo>
                    <a:pt x="1107" y="1957"/>
                    <a:pt x="1102" y="1956"/>
                    <a:pt x="1097" y="1955"/>
                  </a:cubicBezTo>
                  <a:cubicBezTo>
                    <a:pt x="1091" y="1954"/>
                    <a:pt x="1085" y="1955"/>
                    <a:pt x="1080" y="1954"/>
                  </a:cubicBezTo>
                  <a:cubicBezTo>
                    <a:pt x="1077" y="1954"/>
                    <a:pt x="1075" y="1954"/>
                    <a:pt x="1072" y="1953"/>
                  </a:cubicBezTo>
                  <a:cubicBezTo>
                    <a:pt x="1070" y="1953"/>
                    <a:pt x="1068" y="1954"/>
                    <a:pt x="1065" y="1953"/>
                  </a:cubicBezTo>
                  <a:cubicBezTo>
                    <a:pt x="1064" y="1952"/>
                    <a:pt x="1063" y="1953"/>
                    <a:pt x="1062" y="1953"/>
                  </a:cubicBezTo>
                  <a:cubicBezTo>
                    <a:pt x="1060" y="1953"/>
                    <a:pt x="1059" y="1952"/>
                    <a:pt x="1057" y="1953"/>
                  </a:cubicBezTo>
                  <a:cubicBezTo>
                    <a:pt x="1056" y="1953"/>
                    <a:pt x="1055" y="1952"/>
                    <a:pt x="1053" y="1952"/>
                  </a:cubicBezTo>
                  <a:cubicBezTo>
                    <a:pt x="1052" y="1952"/>
                    <a:pt x="1050" y="1952"/>
                    <a:pt x="1049" y="1952"/>
                  </a:cubicBezTo>
                  <a:cubicBezTo>
                    <a:pt x="1046" y="1952"/>
                    <a:pt x="1043" y="1953"/>
                    <a:pt x="1041" y="1951"/>
                  </a:cubicBezTo>
                  <a:cubicBezTo>
                    <a:pt x="1040" y="1950"/>
                    <a:pt x="1039" y="1951"/>
                    <a:pt x="1038" y="1951"/>
                  </a:cubicBezTo>
                  <a:cubicBezTo>
                    <a:pt x="1037" y="1951"/>
                    <a:pt x="1036" y="1952"/>
                    <a:pt x="1035" y="1951"/>
                  </a:cubicBezTo>
                  <a:cubicBezTo>
                    <a:pt x="1031" y="1950"/>
                    <a:pt x="1027" y="1950"/>
                    <a:pt x="1024" y="1951"/>
                  </a:cubicBezTo>
                  <a:cubicBezTo>
                    <a:pt x="1022" y="1950"/>
                    <a:pt x="1021" y="1951"/>
                    <a:pt x="1019" y="1951"/>
                  </a:cubicBezTo>
                  <a:cubicBezTo>
                    <a:pt x="1018" y="1951"/>
                    <a:pt x="1016" y="1950"/>
                    <a:pt x="1014" y="1950"/>
                  </a:cubicBezTo>
                  <a:cubicBezTo>
                    <a:pt x="1013" y="1951"/>
                    <a:pt x="1011" y="1950"/>
                    <a:pt x="1009" y="1950"/>
                  </a:cubicBezTo>
                  <a:cubicBezTo>
                    <a:pt x="1006" y="1949"/>
                    <a:pt x="1003" y="1949"/>
                    <a:pt x="1000" y="1950"/>
                  </a:cubicBezTo>
                  <a:cubicBezTo>
                    <a:pt x="997" y="1950"/>
                    <a:pt x="996" y="1947"/>
                    <a:pt x="993" y="1947"/>
                  </a:cubicBezTo>
                  <a:cubicBezTo>
                    <a:pt x="993" y="1945"/>
                    <a:pt x="993" y="1946"/>
                    <a:pt x="992" y="1947"/>
                  </a:cubicBezTo>
                  <a:cubicBezTo>
                    <a:pt x="991" y="1947"/>
                    <a:pt x="991" y="1948"/>
                    <a:pt x="992" y="1948"/>
                  </a:cubicBezTo>
                  <a:cubicBezTo>
                    <a:pt x="995" y="1949"/>
                    <a:pt x="992" y="1950"/>
                    <a:pt x="992" y="1950"/>
                  </a:cubicBezTo>
                  <a:cubicBezTo>
                    <a:pt x="990" y="1951"/>
                    <a:pt x="988" y="1951"/>
                    <a:pt x="987" y="1950"/>
                  </a:cubicBezTo>
                  <a:cubicBezTo>
                    <a:pt x="986" y="1949"/>
                    <a:pt x="985" y="1948"/>
                    <a:pt x="984" y="1950"/>
                  </a:cubicBezTo>
                  <a:cubicBezTo>
                    <a:pt x="983" y="1951"/>
                    <a:pt x="983" y="1951"/>
                    <a:pt x="982" y="1950"/>
                  </a:cubicBezTo>
                  <a:cubicBezTo>
                    <a:pt x="981" y="1950"/>
                    <a:pt x="979" y="1949"/>
                    <a:pt x="979" y="1950"/>
                  </a:cubicBezTo>
                  <a:cubicBezTo>
                    <a:pt x="977" y="1951"/>
                    <a:pt x="974" y="1950"/>
                    <a:pt x="972" y="1950"/>
                  </a:cubicBezTo>
                  <a:cubicBezTo>
                    <a:pt x="969" y="1951"/>
                    <a:pt x="966" y="1951"/>
                    <a:pt x="963" y="1951"/>
                  </a:cubicBezTo>
                  <a:cubicBezTo>
                    <a:pt x="960" y="1952"/>
                    <a:pt x="957" y="1952"/>
                    <a:pt x="953" y="1951"/>
                  </a:cubicBezTo>
                  <a:cubicBezTo>
                    <a:pt x="952" y="1951"/>
                    <a:pt x="952" y="1954"/>
                    <a:pt x="950" y="1952"/>
                  </a:cubicBezTo>
                  <a:cubicBezTo>
                    <a:pt x="949" y="1950"/>
                    <a:pt x="948" y="1953"/>
                    <a:pt x="947" y="1952"/>
                  </a:cubicBezTo>
                  <a:cubicBezTo>
                    <a:pt x="945" y="1952"/>
                    <a:pt x="943" y="1953"/>
                    <a:pt x="942" y="1951"/>
                  </a:cubicBezTo>
                  <a:cubicBezTo>
                    <a:pt x="942" y="1951"/>
                    <a:pt x="941" y="1951"/>
                    <a:pt x="941" y="1951"/>
                  </a:cubicBezTo>
                  <a:cubicBezTo>
                    <a:pt x="941" y="1952"/>
                    <a:pt x="941" y="1952"/>
                    <a:pt x="940" y="1952"/>
                  </a:cubicBezTo>
                  <a:cubicBezTo>
                    <a:pt x="938" y="1952"/>
                    <a:pt x="936" y="1952"/>
                    <a:pt x="934" y="1953"/>
                  </a:cubicBezTo>
                  <a:cubicBezTo>
                    <a:pt x="933" y="1954"/>
                    <a:pt x="932" y="1954"/>
                    <a:pt x="932" y="1953"/>
                  </a:cubicBezTo>
                  <a:cubicBezTo>
                    <a:pt x="931" y="1953"/>
                    <a:pt x="930" y="1952"/>
                    <a:pt x="929" y="1952"/>
                  </a:cubicBezTo>
                  <a:cubicBezTo>
                    <a:pt x="928" y="1951"/>
                    <a:pt x="928" y="1952"/>
                    <a:pt x="927" y="1952"/>
                  </a:cubicBezTo>
                  <a:cubicBezTo>
                    <a:pt x="926" y="1952"/>
                    <a:pt x="925" y="1951"/>
                    <a:pt x="924" y="1951"/>
                  </a:cubicBezTo>
                  <a:cubicBezTo>
                    <a:pt x="922" y="1951"/>
                    <a:pt x="924" y="1953"/>
                    <a:pt x="924" y="1953"/>
                  </a:cubicBezTo>
                  <a:cubicBezTo>
                    <a:pt x="924" y="1953"/>
                    <a:pt x="924" y="1953"/>
                    <a:pt x="924" y="1953"/>
                  </a:cubicBezTo>
                  <a:cubicBezTo>
                    <a:pt x="921" y="1953"/>
                    <a:pt x="918" y="1954"/>
                    <a:pt x="915" y="1954"/>
                  </a:cubicBezTo>
                  <a:cubicBezTo>
                    <a:pt x="914" y="1954"/>
                    <a:pt x="913" y="1955"/>
                    <a:pt x="912" y="1955"/>
                  </a:cubicBezTo>
                  <a:cubicBezTo>
                    <a:pt x="910" y="1955"/>
                    <a:pt x="910" y="1955"/>
                    <a:pt x="909" y="1953"/>
                  </a:cubicBezTo>
                  <a:cubicBezTo>
                    <a:pt x="909" y="1953"/>
                    <a:pt x="909" y="1952"/>
                    <a:pt x="909" y="1952"/>
                  </a:cubicBezTo>
                  <a:cubicBezTo>
                    <a:pt x="907" y="1953"/>
                    <a:pt x="906" y="1951"/>
                    <a:pt x="904" y="1952"/>
                  </a:cubicBezTo>
                  <a:cubicBezTo>
                    <a:pt x="901" y="1954"/>
                    <a:pt x="899" y="1953"/>
                    <a:pt x="896" y="1953"/>
                  </a:cubicBezTo>
                  <a:cubicBezTo>
                    <a:pt x="896" y="1953"/>
                    <a:pt x="896" y="1953"/>
                    <a:pt x="896" y="1953"/>
                  </a:cubicBezTo>
                  <a:cubicBezTo>
                    <a:pt x="896" y="1952"/>
                    <a:pt x="897" y="1951"/>
                    <a:pt x="896" y="1951"/>
                  </a:cubicBezTo>
                  <a:cubicBezTo>
                    <a:pt x="895" y="1950"/>
                    <a:pt x="894" y="1950"/>
                    <a:pt x="894" y="1951"/>
                  </a:cubicBezTo>
                  <a:cubicBezTo>
                    <a:pt x="893" y="1951"/>
                    <a:pt x="891" y="1952"/>
                    <a:pt x="894" y="1952"/>
                  </a:cubicBezTo>
                  <a:cubicBezTo>
                    <a:pt x="894" y="1953"/>
                    <a:pt x="893" y="1954"/>
                    <a:pt x="893" y="1954"/>
                  </a:cubicBezTo>
                  <a:cubicBezTo>
                    <a:pt x="894" y="1954"/>
                    <a:pt x="894" y="1954"/>
                    <a:pt x="895" y="1955"/>
                  </a:cubicBezTo>
                  <a:cubicBezTo>
                    <a:pt x="895" y="1955"/>
                    <a:pt x="895" y="1955"/>
                    <a:pt x="895" y="1955"/>
                  </a:cubicBezTo>
                  <a:cubicBezTo>
                    <a:pt x="894" y="1956"/>
                    <a:pt x="892" y="1956"/>
                    <a:pt x="891" y="1956"/>
                  </a:cubicBezTo>
                  <a:cubicBezTo>
                    <a:pt x="889" y="1957"/>
                    <a:pt x="887" y="1957"/>
                    <a:pt x="884" y="1957"/>
                  </a:cubicBezTo>
                  <a:cubicBezTo>
                    <a:pt x="882" y="1957"/>
                    <a:pt x="880" y="1957"/>
                    <a:pt x="878" y="1957"/>
                  </a:cubicBezTo>
                  <a:cubicBezTo>
                    <a:pt x="876" y="1957"/>
                    <a:pt x="875" y="1957"/>
                    <a:pt x="874" y="1957"/>
                  </a:cubicBezTo>
                  <a:cubicBezTo>
                    <a:pt x="873" y="1957"/>
                    <a:pt x="872" y="1957"/>
                    <a:pt x="871" y="1957"/>
                  </a:cubicBezTo>
                  <a:cubicBezTo>
                    <a:pt x="872" y="1956"/>
                    <a:pt x="873" y="1957"/>
                    <a:pt x="874" y="1956"/>
                  </a:cubicBezTo>
                  <a:cubicBezTo>
                    <a:pt x="874" y="1956"/>
                    <a:pt x="875" y="1956"/>
                    <a:pt x="875" y="1956"/>
                  </a:cubicBezTo>
                  <a:cubicBezTo>
                    <a:pt x="875" y="1956"/>
                    <a:pt x="874" y="1955"/>
                    <a:pt x="874" y="1955"/>
                  </a:cubicBezTo>
                  <a:cubicBezTo>
                    <a:pt x="874" y="1955"/>
                    <a:pt x="872" y="1956"/>
                    <a:pt x="873" y="1955"/>
                  </a:cubicBezTo>
                  <a:cubicBezTo>
                    <a:pt x="873" y="1954"/>
                    <a:pt x="874" y="1953"/>
                    <a:pt x="875" y="1954"/>
                  </a:cubicBezTo>
                  <a:cubicBezTo>
                    <a:pt x="876" y="1955"/>
                    <a:pt x="876" y="1954"/>
                    <a:pt x="877" y="1953"/>
                  </a:cubicBezTo>
                  <a:cubicBezTo>
                    <a:pt x="877" y="1953"/>
                    <a:pt x="877" y="1953"/>
                    <a:pt x="877" y="1953"/>
                  </a:cubicBezTo>
                  <a:cubicBezTo>
                    <a:pt x="877" y="1952"/>
                    <a:pt x="873" y="1952"/>
                    <a:pt x="873" y="1952"/>
                  </a:cubicBezTo>
                  <a:cubicBezTo>
                    <a:pt x="872" y="1953"/>
                    <a:pt x="870" y="1953"/>
                    <a:pt x="869" y="1953"/>
                  </a:cubicBezTo>
                  <a:cubicBezTo>
                    <a:pt x="868" y="1954"/>
                    <a:pt x="870" y="1954"/>
                    <a:pt x="869" y="1955"/>
                  </a:cubicBezTo>
                  <a:cubicBezTo>
                    <a:pt x="869" y="1956"/>
                    <a:pt x="869" y="1955"/>
                    <a:pt x="867" y="1954"/>
                  </a:cubicBezTo>
                  <a:cubicBezTo>
                    <a:pt x="867" y="1953"/>
                    <a:pt x="865" y="1952"/>
                    <a:pt x="864" y="1953"/>
                  </a:cubicBezTo>
                  <a:cubicBezTo>
                    <a:pt x="863" y="1953"/>
                    <a:pt x="863" y="1954"/>
                    <a:pt x="862" y="1953"/>
                  </a:cubicBezTo>
                  <a:cubicBezTo>
                    <a:pt x="861" y="1953"/>
                    <a:pt x="860" y="1953"/>
                    <a:pt x="859" y="1953"/>
                  </a:cubicBezTo>
                  <a:cubicBezTo>
                    <a:pt x="859" y="1953"/>
                    <a:pt x="858" y="1953"/>
                    <a:pt x="858" y="1953"/>
                  </a:cubicBezTo>
                  <a:cubicBezTo>
                    <a:pt x="858" y="1952"/>
                    <a:pt x="859" y="1952"/>
                    <a:pt x="859" y="1951"/>
                  </a:cubicBezTo>
                  <a:cubicBezTo>
                    <a:pt x="861" y="1951"/>
                    <a:pt x="864" y="1952"/>
                    <a:pt x="866" y="1951"/>
                  </a:cubicBezTo>
                  <a:cubicBezTo>
                    <a:pt x="868" y="1950"/>
                    <a:pt x="871" y="1952"/>
                    <a:pt x="873" y="1950"/>
                  </a:cubicBezTo>
                  <a:cubicBezTo>
                    <a:pt x="874" y="1951"/>
                    <a:pt x="875" y="1949"/>
                    <a:pt x="877" y="1949"/>
                  </a:cubicBezTo>
                  <a:cubicBezTo>
                    <a:pt x="878" y="1950"/>
                    <a:pt x="879" y="1950"/>
                    <a:pt x="881" y="1949"/>
                  </a:cubicBezTo>
                  <a:cubicBezTo>
                    <a:pt x="882" y="1949"/>
                    <a:pt x="884" y="1950"/>
                    <a:pt x="885" y="1949"/>
                  </a:cubicBezTo>
                  <a:cubicBezTo>
                    <a:pt x="887" y="1948"/>
                    <a:pt x="889" y="1949"/>
                    <a:pt x="890" y="1950"/>
                  </a:cubicBezTo>
                  <a:cubicBezTo>
                    <a:pt x="891" y="1950"/>
                    <a:pt x="892" y="1951"/>
                    <a:pt x="891" y="1949"/>
                  </a:cubicBezTo>
                  <a:cubicBezTo>
                    <a:pt x="892" y="1949"/>
                    <a:pt x="892" y="1950"/>
                    <a:pt x="893" y="1949"/>
                  </a:cubicBezTo>
                  <a:cubicBezTo>
                    <a:pt x="896" y="1948"/>
                    <a:pt x="900" y="1948"/>
                    <a:pt x="903" y="1947"/>
                  </a:cubicBezTo>
                  <a:cubicBezTo>
                    <a:pt x="906" y="1946"/>
                    <a:pt x="909" y="1944"/>
                    <a:pt x="912" y="1945"/>
                  </a:cubicBezTo>
                  <a:cubicBezTo>
                    <a:pt x="912" y="1945"/>
                    <a:pt x="913" y="1944"/>
                    <a:pt x="913" y="1943"/>
                  </a:cubicBezTo>
                  <a:cubicBezTo>
                    <a:pt x="912" y="1943"/>
                    <a:pt x="912" y="1942"/>
                    <a:pt x="912" y="1942"/>
                  </a:cubicBezTo>
                  <a:cubicBezTo>
                    <a:pt x="910" y="1942"/>
                    <a:pt x="908" y="1941"/>
                    <a:pt x="906" y="1943"/>
                  </a:cubicBezTo>
                  <a:cubicBezTo>
                    <a:pt x="906" y="1943"/>
                    <a:pt x="905" y="1942"/>
                    <a:pt x="905" y="1942"/>
                  </a:cubicBezTo>
                  <a:cubicBezTo>
                    <a:pt x="905" y="1942"/>
                    <a:pt x="905" y="1941"/>
                    <a:pt x="906" y="1941"/>
                  </a:cubicBezTo>
                  <a:cubicBezTo>
                    <a:pt x="906" y="1941"/>
                    <a:pt x="907" y="1941"/>
                    <a:pt x="908" y="1941"/>
                  </a:cubicBezTo>
                  <a:cubicBezTo>
                    <a:pt x="909" y="1941"/>
                    <a:pt x="909" y="1940"/>
                    <a:pt x="908" y="1939"/>
                  </a:cubicBezTo>
                  <a:cubicBezTo>
                    <a:pt x="908" y="1939"/>
                    <a:pt x="908" y="1939"/>
                    <a:pt x="908" y="1938"/>
                  </a:cubicBezTo>
                  <a:cubicBezTo>
                    <a:pt x="909" y="1936"/>
                    <a:pt x="909" y="1936"/>
                    <a:pt x="907" y="1935"/>
                  </a:cubicBezTo>
                  <a:cubicBezTo>
                    <a:pt x="906" y="1935"/>
                    <a:pt x="905" y="1935"/>
                    <a:pt x="905" y="1935"/>
                  </a:cubicBezTo>
                  <a:cubicBezTo>
                    <a:pt x="904" y="1934"/>
                    <a:pt x="903" y="1934"/>
                    <a:pt x="902" y="1935"/>
                  </a:cubicBezTo>
                  <a:cubicBezTo>
                    <a:pt x="902" y="1935"/>
                    <a:pt x="902" y="1936"/>
                    <a:pt x="902" y="1937"/>
                  </a:cubicBezTo>
                  <a:cubicBezTo>
                    <a:pt x="902" y="1938"/>
                    <a:pt x="902" y="1938"/>
                    <a:pt x="903" y="1938"/>
                  </a:cubicBezTo>
                  <a:cubicBezTo>
                    <a:pt x="904" y="1938"/>
                    <a:pt x="904" y="1939"/>
                    <a:pt x="904" y="1939"/>
                  </a:cubicBezTo>
                  <a:cubicBezTo>
                    <a:pt x="904" y="1939"/>
                    <a:pt x="903" y="1940"/>
                    <a:pt x="903" y="1940"/>
                  </a:cubicBezTo>
                  <a:cubicBezTo>
                    <a:pt x="900" y="1940"/>
                    <a:pt x="902" y="1941"/>
                    <a:pt x="902" y="1942"/>
                  </a:cubicBezTo>
                  <a:cubicBezTo>
                    <a:pt x="902" y="1943"/>
                    <a:pt x="902" y="1944"/>
                    <a:pt x="901" y="1945"/>
                  </a:cubicBezTo>
                  <a:cubicBezTo>
                    <a:pt x="901" y="1946"/>
                    <a:pt x="900" y="1946"/>
                    <a:pt x="899" y="1946"/>
                  </a:cubicBezTo>
                  <a:cubicBezTo>
                    <a:pt x="898" y="1946"/>
                    <a:pt x="897" y="1946"/>
                    <a:pt x="896" y="1946"/>
                  </a:cubicBezTo>
                  <a:cubicBezTo>
                    <a:pt x="894" y="1946"/>
                    <a:pt x="892" y="1945"/>
                    <a:pt x="889" y="1947"/>
                  </a:cubicBezTo>
                  <a:cubicBezTo>
                    <a:pt x="889" y="1947"/>
                    <a:pt x="888" y="1947"/>
                    <a:pt x="888" y="1946"/>
                  </a:cubicBezTo>
                  <a:cubicBezTo>
                    <a:pt x="887" y="1946"/>
                    <a:pt x="887" y="1945"/>
                    <a:pt x="888" y="1944"/>
                  </a:cubicBezTo>
                  <a:cubicBezTo>
                    <a:pt x="889" y="1943"/>
                    <a:pt x="890" y="1941"/>
                    <a:pt x="892" y="1942"/>
                  </a:cubicBezTo>
                  <a:cubicBezTo>
                    <a:pt x="892" y="1942"/>
                    <a:pt x="892" y="1942"/>
                    <a:pt x="893" y="1942"/>
                  </a:cubicBezTo>
                  <a:cubicBezTo>
                    <a:pt x="893" y="1942"/>
                    <a:pt x="894" y="1942"/>
                    <a:pt x="895" y="1942"/>
                  </a:cubicBezTo>
                  <a:cubicBezTo>
                    <a:pt x="895" y="1943"/>
                    <a:pt x="894" y="1943"/>
                    <a:pt x="895" y="1943"/>
                  </a:cubicBezTo>
                  <a:cubicBezTo>
                    <a:pt x="895" y="1944"/>
                    <a:pt x="897" y="1944"/>
                    <a:pt x="897" y="1943"/>
                  </a:cubicBezTo>
                  <a:cubicBezTo>
                    <a:pt x="898" y="1942"/>
                    <a:pt x="898" y="1942"/>
                    <a:pt x="898" y="1941"/>
                  </a:cubicBezTo>
                  <a:cubicBezTo>
                    <a:pt x="898" y="1941"/>
                    <a:pt x="897" y="1941"/>
                    <a:pt x="897" y="1941"/>
                  </a:cubicBezTo>
                  <a:cubicBezTo>
                    <a:pt x="893" y="1941"/>
                    <a:pt x="890" y="1941"/>
                    <a:pt x="886" y="1941"/>
                  </a:cubicBezTo>
                  <a:cubicBezTo>
                    <a:pt x="886" y="1941"/>
                    <a:pt x="885" y="1941"/>
                    <a:pt x="884" y="1941"/>
                  </a:cubicBezTo>
                  <a:cubicBezTo>
                    <a:pt x="883" y="1941"/>
                    <a:pt x="883" y="1941"/>
                    <a:pt x="883" y="1940"/>
                  </a:cubicBezTo>
                  <a:cubicBezTo>
                    <a:pt x="883" y="1940"/>
                    <a:pt x="883" y="1940"/>
                    <a:pt x="884" y="1940"/>
                  </a:cubicBezTo>
                  <a:cubicBezTo>
                    <a:pt x="885" y="1940"/>
                    <a:pt x="886" y="1940"/>
                    <a:pt x="887" y="1940"/>
                  </a:cubicBezTo>
                  <a:cubicBezTo>
                    <a:pt x="888" y="1940"/>
                    <a:pt x="889" y="1939"/>
                    <a:pt x="890" y="1939"/>
                  </a:cubicBezTo>
                  <a:cubicBezTo>
                    <a:pt x="892" y="1939"/>
                    <a:pt x="891" y="1938"/>
                    <a:pt x="891" y="1938"/>
                  </a:cubicBezTo>
                  <a:cubicBezTo>
                    <a:pt x="889" y="1936"/>
                    <a:pt x="888" y="1936"/>
                    <a:pt x="885" y="1936"/>
                  </a:cubicBezTo>
                  <a:cubicBezTo>
                    <a:pt x="884" y="1936"/>
                    <a:pt x="883" y="1936"/>
                    <a:pt x="883" y="1936"/>
                  </a:cubicBezTo>
                  <a:cubicBezTo>
                    <a:pt x="882" y="1936"/>
                    <a:pt x="882" y="1936"/>
                    <a:pt x="882" y="1937"/>
                  </a:cubicBezTo>
                  <a:cubicBezTo>
                    <a:pt x="882" y="1937"/>
                    <a:pt x="882" y="1937"/>
                    <a:pt x="883" y="1937"/>
                  </a:cubicBezTo>
                  <a:cubicBezTo>
                    <a:pt x="883" y="1937"/>
                    <a:pt x="883" y="1937"/>
                    <a:pt x="883" y="1937"/>
                  </a:cubicBezTo>
                  <a:cubicBezTo>
                    <a:pt x="884" y="1937"/>
                    <a:pt x="884" y="1937"/>
                    <a:pt x="885" y="1938"/>
                  </a:cubicBezTo>
                  <a:cubicBezTo>
                    <a:pt x="884" y="1938"/>
                    <a:pt x="884" y="1939"/>
                    <a:pt x="883" y="1939"/>
                  </a:cubicBezTo>
                  <a:cubicBezTo>
                    <a:pt x="881" y="1938"/>
                    <a:pt x="880" y="1940"/>
                    <a:pt x="878" y="1940"/>
                  </a:cubicBezTo>
                  <a:cubicBezTo>
                    <a:pt x="878" y="1940"/>
                    <a:pt x="877" y="1940"/>
                    <a:pt x="877" y="1940"/>
                  </a:cubicBezTo>
                  <a:cubicBezTo>
                    <a:pt x="876" y="1940"/>
                    <a:pt x="875" y="1943"/>
                    <a:pt x="873" y="1941"/>
                  </a:cubicBezTo>
                  <a:cubicBezTo>
                    <a:pt x="873" y="1941"/>
                    <a:pt x="871" y="1942"/>
                    <a:pt x="870" y="1942"/>
                  </a:cubicBezTo>
                  <a:cubicBezTo>
                    <a:pt x="869" y="1942"/>
                    <a:pt x="868" y="1943"/>
                    <a:pt x="868" y="1943"/>
                  </a:cubicBezTo>
                  <a:cubicBezTo>
                    <a:pt x="868" y="1942"/>
                    <a:pt x="868" y="1942"/>
                    <a:pt x="868" y="1941"/>
                  </a:cubicBezTo>
                  <a:cubicBezTo>
                    <a:pt x="868" y="1941"/>
                    <a:pt x="868" y="1941"/>
                    <a:pt x="868" y="1941"/>
                  </a:cubicBezTo>
                  <a:cubicBezTo>
                    <a:pt x="866" y="1941"/>
                    <a:pt x="865" y="1941"/>
                    <a:pt x="863" y="1941"/>
                  </a:cubicBezTo>
                  <a:cubicBezTo>
                    <a:pt x="863" y="1941"/>
                    <a:pt x="863" y="1941"/>
                    <a:pt x="863" y="1941"/>
                  </a:cubicBezTo>
                  <a:cubicBezTo>
                    <a:pt x="863" y="1942"/>
                    <a:pt x="863" y="1942"/>
                    <a:pt x="863" y="1942"/>
                  </a:cubicBezTo>
                  <a:cubicBezTo>
                    <a:pt x="864" y="1942"/>
                    <a:pt x="865" y="1944"/>
                    <a:pt x="865" y="1944"/>
                  </a:cubicBezTo>
                  <a:cubicBezTo>
                    <a:pt x="868" y="1944"/>
                    <a:pt x="870" y="1944"/>
                    <a:pt x="872" y="1943"/>
                  </a:cubicBezTo>
                  <a:cubicBezTo>
                    <a:pt x="872" y="1943"/>
                    <a:pt x="873" y="1943"/>
                    <a:pt x="873" y="1943"/>
                  </a:cubicBezTo>
                  <a:cubicBezTo>
                    <a:pt x="874" y="1943"/>
                    <a:pt x="875" y="1942"/>
                    <a:pt x="876" y="1944"/>
                  </a:cubicBezTo>
                  <a:cubicBezTo>
                    <a:pt x="876" y="1944"/>
                    <a:pt x="876" y="1944"/>
                    <a:pt x="876" y="1944"/>
                  </a:cubicBezTo>
                  <a:cubicBezTo>
                    <a:pt x="876" y="1945"/>
                    <a:pt x="874" y="1944"/>
                    <a:pt x="874" y="1945"/>
                  </a:cubicBezTo>
                  <a:cubicBezTo>
                    <a:pt x="873" y="1945"/>
                    <a:pt x="873" y="1945"/>
                    <a:pt x="873" y="1945"/>
                  </a:cubicBezTo>
                  <a:cubicBezTo>
                    <a:pt x="872" y="1945"/>
                    <a:pt x="871" y="1945"/>
                    <a:pt x="869" y="1945"/>
                  </a:cubicBezTo>
                  <a:cubicBezTo>
                    <a:pt x="870" y="1946"/>
                    <a:pt x="872" y="1945"/>
                    <a:pt x="873" y="1946"/>
                  </a:cubicBezTo>
                  <a:cubicBezTo>
                    <a:pt x="873" y="1946"/>
                    <a:pt x="874" y="1946"/>
                    <a:pt x="874" y="1946"/>
                  </a:cubicBezTo>
                  <a:cubicBezTo>
                    <a:pt x="875" y="1946"/>
                    <a:pt x="875" y="1946"/>
                    <a:pt x="875" y="1947"/>
                  </a:cubicBezTo>
                  <a:cubicBezTo>
                    <a:pt x="875" y="1947"/>
                    <a:pt x="875" y="1948"/>
                    <a:pt x="874" y="1948"/>
                  </a:cubicBezTo>
                  <a:cubicBezTo>
                    <a:pt x="872" y="1948"/>
                    <a:pt x="870" y="1948"/>
                    <a:pt x="868" y="1949"/>
                  </a:cubicBezTo>
                  <a:cubicBezTo>
                    <a:pt x="866" y="1950"/>
                    <a:pt x="864" y="1950"/>
                    <a:pt x="863" y="1949"/>
                  </a:cubicBezTo>
                  <a:cubicBezTo>
                    <a:pt x="862" y="1948"/>
                    <a:pt x="861" y="1949"/>
                    <a:pt x="860" y="1950"/>
                  </a:cubicBezTo>
                  <a:cubicBezTo>
                    <a:pt x="859" y="1950"/>
                    <a:pt x="859" y="1951"/>
                    <a:pt x="859" y="1949"/>
                  </a:cubicBezTo>
                  <a:cubicBezTo>
                    <a:pt x="859" y="1948"/>
                    <a:pt x="859" y="1948"/>
                    <a:pt x="857" y="1948"/>
                  </a:cubicBezTo>
                  <a:cubicBezTo>
                    <a:pt x="854" y="1949"/>
                    <a:pt x="851" y="1949"/>
                    <a:pt x="848" y="1949"/>
                  </a:cubicBezTo>
                  <a:cubicBezTo>
                    <a:pt x="846" y="1948"/>
                    <a:pt x="846" y="1949"/>
                    <a:pt x="846" y="1951"/>
                  </a:cubicBezTo>
                  <a:cubicBezTo>
                    <a:pt x="846" y="1952"/>
                    <a:pt x="847" y="1953"/>
                    <a:pt x="848" y="1952"/>
                  </a:cubicBezTo>
                  <a:cubicBezTo>
                    <a:pt x="850" y="1952"/>
                    <a:pt x="853" y="1953"/>
                    <a:pt x="853" y="1950"/>
                  </a:cubicBezTo>
                  <a:cubicBezTo>
                    <a:pt x="853" y="1950"/>
                    <a:pt x="854" y="1950"/>
                    <a:pt x="854" y="1950"/>
                  </a:cubicBezTo>
                  <a:cubicBezTo>
                    <a:pt x="855" y="1949"/>
                    <a:pt x="855" y="1952"/>
                    <a:pt x="856" y="1952"/>
                  </a:cubicBezTo>
                  <a:cubicBezTo>
                    <a:pt x="857" y="1952"/>
                    <a:pt x="857" y="1953"/>
                    <a:pt x="857" y="1953"/>
                  </a:cubicBezTo>
                  <a:cubicBezTo>
                    <a:pt x="856" y="1954"/>
                    <a:pt x="855" y="1954"/>
                    <a:pt x="857" y="1954"/>
                  </a:cubicBezTo>
                  <a:cubicBezTo>
                    <a:pt x="857" y="1954"/>
                    <a:pt x="858" y="1954"/>
                    <a:pt x="858" y="1954"/>
                  </a:cubicBezTo>
                  <a:cubicBezTo>
                    <a:pt x="861" y="1954"/>
                    <a:pt x="861" y="1957"/>
                    <a:pt x="862" y="1958"/>
                  </a:cubicBezTo>
                  <a:cubicBezTo>
                    <a:pt x="862" y="1958"/>
                    <a:pt x="862" y="1958"/>
                    <a:pt x="861" y="1959"/>
                  </a:cubicBezTo>
                  <a:cubicBezTo>
                    <a:pt x="860" y="1958"/>
                    <a:pt x="859" y="1960"/>
                    <a:pt x="858" y="1959"/>
                  </a:cubicBezTo>
                  <a:cubicBezTo>
                    <a:pt x="856" y="1958"/>
                    <a:pt x="855" y="1959"/>
                    <a:pt x="853" y="1959"/>
                  </a:cubicBezTo>
                  <a:cubicBezTo>
                    <a:pt x="851" y="1959"/>
                    <a:pt x="850" y="1959"/>
                    <a:pt x="848" y="1959"/>
                  </a:cubicBezTo>
                  <a:cubicBezTo>
                    <a:pt x="846" y="1959"/>
                    <a:pt x="844" y="1959"/>
                    <a:pt x="842" y="1959"/>
                  </a:cubicBezTo>
                  <a:cubicBezTo>
                    <a:pt x="842" y="1959"/>
                    <a:pt x="841" y="1959"/>
                    <a:pt x="841" y="1959"/>
                  </a:cubicBezTo>
                  <a:cubicBezTo>
                    <a:pt x="840" y="1960"/>
                    <a:pt x="840" y="1960"/>
                    <a:pt x="840" y="1959"/>
                  </a:cubicBezTo>
                  <a:cubicBezTo>
                    <a:pt x="840" y="1959"/>
                    <a:pt x="840" y="1958"/>
                    <a:pt x="840" y="1958"/>
                  </a:cubicBezTo>
                  <a:cubicBezTo>
                    <a:pt x="841" y="1958"/>
                    <a:pt x="842" y="1958"/>
                    <a:pt x="843" y="1958"/>
                  </a:cubicBezTo>
                  <a:cubicBezTo>
                    <a:pt x="843" y="1958"/>
                    <a:pt x="843" y="1957"/>
                    <a:pt x="843" y="1957"/>
                  </a:cubicBezTo>
                  <a:cubicBezTo>
                    <a:pt x="842" y="1956"/>
                    <a:pt x="844" y="1955"/>
                    <a:pt x="844" y="1954"/>
                  </a:cubicBezTo>
                  <a:cubicBezTo>
                    <a:pt x="843" y="1953"/>
                    <a:pt x="844" y="1952"/>
                    <a:pt x="844" y="1951"/>
                  </a:cubicBezTo>
                  <a:cubicBezTo>
                    <a:pt x="842" y="1952"/>
                    <a:pt x="842" y="1950"/>
                    <a:pt x="841" y="1950"/>
                  </a:cubicBezTo>
                  <a:cubicBezTo>
                    <a:pt x="840" y="1950"/>
                    <a:pt x="839" y="1950"/>
                    <a:pt x="838" y="1951"/>
                  </a:cubicBezTo>
                  <a:cubicBezTo>
                    <a:pt x="838" y="1951"/>
                    <a:pt x="838" y="1951"/>
                    <a:pt x="838" y="1951"/>
                  </a:cubicBezTo>
                  <a:cubicBezTo>
                    <a:pt x="839" y="1952"/>
                    <a:pt x="840" y="1954"/>
                    <a:pt x="842" y="1953"/>
                  </a:cubicBezTo>
                  <a:cubicBezTo>
                    <a:pt x="841" y="1955"/>
                    <a:pt x="840" y="1955"/>
                    <a:pt x="839" y="1957"/>
                  </a:cubicBezTo>
                  <a:cubicBezTo>
                    <a:pt x="839" y="1960"/>
                    <a:pt x="838" y="1960"/>
                    <a:pt x="835" y="1960"/>
                  </a:cubicBezTo>
                  <a:cubicBezTo>
                    <a:pt x="834" y="1960"/>
                    <a:pt x="833" y="1960"/>
                    <a:pt x="831" y="1960"/>
                  </a:cubicBezTo>
                  <a:cubicBezTo>
                    <a:pt x="830" y="1960"/>
                    <a:pt x="831" y="1960"/>
                    <a:pt x="831" y="1959"/>
                  </a:cubicBezTo>
                  <a:cubicBezTo>
                    <a:pt x="830" y="1958"/>
                    <a:pt x="832" y="1956"/>
                    <a:pt x="830" y="1956"/>
                  </a:cubicBezTo>
                  <a:cubicBezTo>
                    <a:pt x="830" y="1956"/>
                    <a:pt x="829" y="1955"/>
                    <a:pt x="829" y="1955"/>
                  </a:cubicBezTo>
                  <a:cubicBezTo>
                    <a:pt x="828" y="1958"/>
                    <a:pt x="824" y="1956"/>
                    <a:pt x="823" y="1959"/>
                  </a:cubicBezTo>
                  <a:cubicBezTo>
                    <a:pt x="823" y="1960"/>
                    <a:pt x="822" y="1959"/>
                    <a:pt x="821" y="1958"/>
                  </a:cubicBezTo>
                  <a:cubicBezTo>
                    <a:pt x="820" y="1957"/>
                    <a:pt x="820" y="1956"/>
                    <a:pt x="820" y="1955"/>
                  </a:cubicBezTo>
                  <a:cubicBezTo>
                    <a:pt x="821" y="1954"/>
                    <a:pt x="822" y="1953"/>
                    <a:pt x="823" y="1953"/>
                  </a:cubicBezTo>
                  <a:cubicBezTo>
                    <a:pt x="826" y="1953"/>
                    <a:pt x="828" y="1953"/>
                    <a:pt x="830" y="1953"/>
                  </a:cubicBezTo>
                  <a:cubicBezTo>
                    <a:pt x="832" y="1953"/>
                    <a:pt x="832" y="1953"/>
                    <a:pt x="831" y="1952"/>
                  </a:cubicBezTo>
                  <a:cubicBezTo>
                    <a:pt x="830" y="1951"/>
                    <a:pt x="832" y="1950"/>
                    <a:pt x="832" y="1950"/>
                  </a:cubicBezTo>
                  <a:cubicBezTo>
                    <a:pt x="834" y="1949"/>
                    <a:pt x="834" y="1949"/>
                    <a:pt x="835" y="1947"/>
                  </a:cubicBezTo>
                  <a:cubicBezTo>
                    <a:pt x="836" y="1945"/>
                    <a:pt x="838" y="1946"/>
                    <a:pt x="839" y="1946"/>
                  </a:cubicBezTo>
                  <a:cubicBezTo>
                    <a:pt x="841" y="1946"/>
                    <a:pt x="841" y="1945"/>
                    <a:pt x="840" y="1944"/>
                  </a:cubicBezTo>
                  <a:cubicBezTo>
                    <a:pt x="839" y="1944"/>
                    <a:pt x="839" y="1943"/>
                    <a:pt x="839" y="1942"/>
                  </a:cubicBezTo>
                  <a:cubicBezTo>
                    <a:pt x="839" y="1941"/>
                    <a:pt x="839" y="1941"/>
                    <a:pt x="839" y="1941"/>
                  </a:cubicBezTo>
                  <a:cubicBezTo>
                    <a:pt x="840" y="1941"/>
                    <a:pt x="841" y="1941"/>
                    <a:pt x="840" y="1940"/>
                  </a:cubicBezTo>
                  <a:cubicBezTo>
                    <a:pt x="840" y="1940"/>
                    <a:pt x="841" y="1938"/>
                    <a:pt x="841" y="1938"/>
                  </a:cubicBezTo>
                  <a:cubicBezTo>
                    <a:pt x="843" y="1938"/>
                    <a:pt x="844" y="1938"/>
                    <a:pt x="844" y="1936"/>
                  </a:cubicBezTo>
                  <a:cubicBezTo>
                    <a:pt x="844" y="1934"/>
                    <a:pt x="845" y="1935"/>
                    <a:pt x="846" y="1935"/>
                  </a:cubicBezTo>
                  <a:cubicBezTo>
                    <a:pt x="848" y="1935"/>
                    <a:pt x="848" y="1935"/>
                    <a:pt x="847" y="1933"/>
                  </a:cubicBezTo>
                  <a:cubicBezTo>
                    <a:pt x="846" y="1931"/>
                    <a:pt x="846" y="1931"/>
                    <a:pt x="845" y="1933"/>
                  </a:cubicBezTo>
                  <a:cubicBezTo>
                    <a:pt x="844" y="1933"/>
                    <a:pt x="844" y="1933"/>
                    <a:pt x="844" y="1934"/>
                  </a:cubicBezTo>
                  <a:cubicBezTo>
                    <a:pt x="843" y="1934"/>
                    <a:pt x="842" y="1934"/>
                    <a:pt x="841" y="1934"/>
                  </a:cubicBezTo>
                  <a:cubicBezTo>
                    <a:pt x="841" y="1933"/>
                    <a:pt x="841" y="1932"/>
                    <a:pt x="841" y="1931"/>
                  </a:cubicBezTo>
                  <a:cubicBezTo>
                    <a:pt x="841" y="1931"/>
                    <a:pt x="842" y="1931"/>
                    <a:pt x="841" y="1930"/>
                  </a:cubicBezTo>
                  <a:cubicBezTo>
                    <a:pt x="840" y="1930"/>
                    <a:pt x="840" y="1930"/>
                    <a:pt x="839" y="1930"/>
                  </a:cubicBezTo>
                  <a:cubicBezTo>
                    <a:pt x="838" y="1930"/>
                    <a:pt x="837" y="1931"/>
                    <a:pt x="838" y="1932"/>
                  </a:cubicBezTo>
                  <a:cubicBezTo>
                    <a:pt x="838" y="1935"/>
                    <a:pt x="838" y="1935"/>
                    <a:pt x="836" y="1935"/>
                  </a:cubicBezTo>
                  <a:cubicBezTo>
                    <a:pt x="833" y="1935"/>
                    <a:pt x="830" y="1935"/>
                    <a:pt x="828" y="1935"/>
                  </a:cubicBezTo>
                  <a:cubicBezTo>
                    <a:pt x="825" y="1935"/>
                    <a:pt x="822" y="1936"/>
                    <a:pt x="820" y="1936"/>
                  </a:cubicBezTo>
                  <a:cubicBezTo>
                    <a:pt x="817" y="1936"/>
                    <a:pt x="815" y="1936"/>
                    <a:pt x="812" y="1936"/>
                  </a:cubicBezTo>
                  <a:cubicBezTo>
                    <a:pt x="810" y="1936"/>
                    <a:pt x="809" y="1937"/>
                    <a:pt x="807" y="1938"/>
                  </a:cubicBezTo>
                  <a:cubicBezTo>
                    <a:pt x="807" y="1938"/>
                    <a:pt x="807" y="1938"/>
                    <a:pt x="807" y="1938"/>
                  </a:cubicBezTo>
                  <a:cubicBezTo>
                    <a:pt x="806" y="1938"/>
                    <a:pt x="804" y="1937"/>
                    <a:pt x="803" y="1937"/>
                  </a:cubicBezTo>
                  <a:cubicBezTo>
                    <a:pt x="803" y="1937"/>
                    <a:pt x="803" y="1936"/>
                    <a:pt x="803" y="1936"/>
                  </a:cubicBezTo>
                  <a:cubicBezTo>
                    <a:pt x="803" y="1936"/>
                    <a:pt x="804" y="1936"/>
                    <a:pt x="804" y="1936"/>
                  </a:cubicBezTo>
                  <a:cubicBezTo>
                    <a:pt x="804" y="1935"/>
                    <a:pt x="803" y="1935"/>
                    <a:pt x="803" y="1935"/>
                  </a:cubicBezTo>
                  <a:cubicBezTo>
                    <a:pt x="803" y="1935"/>
                    <a:pt x="802" y="1935"/>
                    <a:pt x="802" y="1935"/>
                  </a:cubicBezTo>
                  <a:cubicBezTo>
                    <a:pt x="802" y="1935"/>
                    <a:pt x="801" y="1935"/>
                    <a:pt x="801" y="1935"/>
                  </a:cubicBezTo>
                  <a:cubicBezTo>
                    <a:pt x="801" y="1934"/>
                    <a:pt x="802" y="1934"/>
                    <a:pt x="802" y="1934"/>
                  </a:cubicBezTo>
                  <a:cubicBezTo>
                    <a:pt x="804" y="1934"/>
                    <a:pt x="805" y="1934"/>
                    <a:pt x="807" y="1934"/>
                  </a:cubicBezTo>
                  <a:cubicBezTo>
                    <a:pt x="807" y="1934"/>
                    <a:pt x="808" y="1933"/>
                    <a:pt x="808" y="1933"/>
                  </a:cubicBezTo>
                  <a:cubicBezTo>
                    <a:pt x="808" y="1932"/>
                    <a:pt x="807" y="1932"/>
                    <a:pt x="807" y="1932"/>
                  </a:cubicBezTo>
                  <a:cubicBezTo>
                    <a:pt x="807" y="1932"/>
                    <a:pt x="807" y="1932"/>
                    <a:pt x="807" y="1932"/>
                  </a:cubicBezTo>
                  <a:cubicBezTo>
                    <a:pt x="806" y="1933"/>
                    <a:pt x="804" y="1930"/>
                    <a:pt x="804" y="1933"/>
                  </a:cubicBezTo>
                  <a:cubicBezTo>
                    <a:pt x="802" y="1933"/>
                    <a:pt x="801" y="1933"/>
                    <a:pt x="799" y="1934"/>
                  </a:cubicBezTo>
                  <a:cubicBezTo>
                    <a:pt x="797" y="1934"/>
                    <a:pt x="795" y="1934"/>
                    <a:pt x="793" y="1934"/>
                  </a:cubicBezTo>
                  <a:cubicBezTo>
                    <a:pt x="792" y="1934"/>
                    <a:pt x="792" y="1934"/>
                    <a:pt x="792" y="1934"/>
                  </a:cubicBezTo>
                  <a:cubicBezTo>
                    <a:pt x="792" y="1933"/>
                    <a:pt x="792" y="1933"/>
                    <a:pt x="793" y="1933"/>
                  </a:cubicBezTo>
                  <a:cubicBezTo>
                    <a:pt x="793" y="1932"/>
                    <a:pt x="793" y="1932"/>
                    <a:pt x="793" y="1932"/>
                  </a:cubicBezTo>
                  <a:cubicBezTo>
                    <a:pt x="794" y="1932"/>
                    <a:pt x="795" y="1933"/>
                    <a:pt x="796" y="1932"/>
                  </a:cubicBezTo>
                  <a:cubicBezTo>
                    <a:pt x="795" y="1931"/>
                    <a:pt x="794" y="1931"/>
                    <a:pt x="792" y="1931"/>
                  </a:cubicBezTo>
                  <a:cubicBezTo>
                    <a:pt x="791" y="1931"/>
                    <a:pt x="790" y="1931"/>
                    <a:pt x="789" y="1931"/>
                  </a:cubicBezTo>
                  <a:cubicBezTo>
                    <a:pt x="789" y="1931"/>
                    <a:pt x="788" y="1932"/>
                    <a:pt x="788" y="1932"/>
                  </a:cubicBezTo>
                  <a:cubicBezTo>
                    <a:pt x="788" y="1932"/>
                    <a:pt x="788" y="1933"/>
                    <a:pt x="789" y="1933"/>
                  </a:cubicBezTo>
                  <a:cubicBezTo>
                    <a:pt x="789" y="1933"/>
                    <a:pt x="790" y="1933"/>
                    <a:pt x="790" y="1933"/>
                  </a:cubicBezTo>
                  <a:cubicBezTo>
                    <a:pt x="790" y="1933"/>
                    <a:pt x="790" y="1933"/>
                    <a:pt x="791" y="1934"/>
                  </a:cubicBezTo>
                  <a:cubicBezTo>
                    <a:pt x="790" y="1934"/>
                    <a:pt x="790" y="1934"/>
                    <a:pt x="790" y="1934"/>
                  </a:cubicBezTo>
                  <a:cubicBezTo>
                    <a:pt x="789" y="1935"/>
                    <a:pt x="787" y="1933"/>
                    <a:pt x="787" y="1935"/>
                  </a:cubicBezTo>
                  <a:cubicBezTo>
                    <a:pt x="785" y="1935"/>
                    <a:pt x="783" y="1935"/>
                    <a:pt x="781" y="1935"/>
                  </a:cubicBezTo>
                  <a:cubicBezTo>
                    <a:pt x="781" y="1935"/>
                    <a:pt x="780" y="1935"/>
                    <a:pt x="780" y="1934"/>
                  </a:cubicBezTo>
                  <a:cubicBezTo>
                    <a:pt x="780" y="1934"/>
                    <a:pt x="781" y="1934"/>
                    <a:pt x="781" y="1933"/>
                  </a:cubicBezTo>
                  <a:cubicBezTo>
                    <a:pt x="781" y="1933"/>
                    <a:pt x="782" y="1933"/>
                    <a:pt x="782" y="1933"/>
                  </a:cubicBezTo>
                  <a:cubicBezTo>
                    <a:pt x="783" y="1933"/>
                    <a:pt x="784" y="1934"/>
                    <a:pt x="784" y="1932"/>
                  </a:cubicBezTo>
                  <a:cubicBezTo>
                    <a:pt x="783" y="1932"/>
                    <a:pt x="782" y="1931"/>
                    <a:pt x="782" y="1931"/>
                  </a:cubicBezTo>
                  <a:cubicBezTo>
                    <a:pt x="780" y="1933"/>
                    <a:pt x="778" y="1932"/>
                    <a:pt x="777" y="1933"/>
                  </a:cubicBezTo>
                  <a:cubicBezTo>
                    <a:pt x="775" y="1933"/>
                    <a:pt x="774" y="1933"/>
                    <a:pt x="773" y="1933"/>
                  </a:cubicBezTo>
                  <a:cubicBezTo>
                    <a:pt x="772" y="1933"/>
                    <a:pt x="771" y="1933"/>
                    <a:pt x="770" y="1934"/>
                  </a:cubicBezTo>
                  <a:cubicBezTo>
                    <a:pt x="771" y="1934"/>
                    <a:pt x="772" y="1934"/>
                    <a:pt x="773" y="1934"/>
                  </a:cubicBezTo>
                  <a:cubicBezTo>
                    <a:pt x="774" y="1934"/>
                    <a:pt x="774" y="1934"/>
                    <a:pt x="774" y="1934"/>
                  </a:cubicBezTo>
                  <a:cubicBezTo>
                    <a:pt x="774" y="1935"/>
                    <a:pt x="774" y="1935"/>
                    <a:pt x="773" y="1935"/>
                  </a:cubicBezTo>
                  <a:cubicBezTo>
                    <a:pt x="771" y="1936"/>
                    <a:pt x="769" y="1937"/>
                    <a:pt x="767" y="1937"/>
                  </a:cubicBezTo>
                  <a:cubicBezTo>
                    <a:pt x="765" y="1937"/>
                    <a:pt x="763" y="1937"/>
                    <a:pt x="761" y="1937"/>
                  </a:cubicBezTo>
                  <a:cubicBezTo>
                    <a:pt x="760" y="1937"/>
                    <a:pt x="759" y="1937"/>
                    <a:pt x="758" y="1938"/>
                  </a:cubicBezTo>
                  <a:cubicBezTo>
                    <a:pt x="758" y="1939"/>
                    <a:pt x="758" y="1939"/>
                    <a:pt x="757" y="1938"/>
                  </a:cubicBezTo>
                  <a:cubicBezTo>
                    <a:pt x="756" y="1938"/>
                    <a:pt x="755" y="1937"/>
                    <a:pt x="755" y="1937"/>
                  </a:cubicBezTo>
                  <a:cubicBezTo>
                    <a:pt x="754" y="1937"/>
                    <a:pt x="753" y="1938"/>
                    <a:pt x="753" y="1938"/>
                  </a:cubicBezTo>
                  <a:cubicBezTo>
                    <a:pt x="752" y="1938"/>
                    <a:pt x="751" y="1938"/>
                    <a:pt x="751" y="1938"/>
                  </a:cubicBezTo>
                  <a:cubicBezTo>
                    <a:pt x="751" y="1938"/>
                    <a:pt x="750" y="1937"/>
                    <a:pt x="750" y="1937"/>
                  </a:cubicBezTo>
                  <a:cubicBezTo>
                    <a:pt x="750" y="1937"/>
                    <a:pt x="750" y="1936"/>
                    <a:pt x="751" y="1936"/>
                  </a:cubicBezTo>
                  <a:cubicBezTo>
                    <a:pt x="753" y="1936"/>
                    <a:pt x="755" y="1935"/>
                    <a:pt x="757" y="1935"/>
                  </a:cubicBezTo>
                  <a:cubicBezTo>
                    <a:pt x="760" y="1935"/>
                    <a:pt x="763" y="1936"/>
                    <a:pt x="766" y="1935"/>
                  </a:cubicBezTo>
                  <a:cubicBezTo>
                    <a:pt x="767" y="1934"/>
                    <a:pt x="767" y="1935"/>
                    <a:pt x="768" y="1934"/>
                  </a:cubicBezTo>
                  <a:cubicBezTo>
                    <a:pt x="768" y="1934"/>
                    <a:pt x="768" y="1934"/>
                    <a:pt x="768" y="1934"/>
                  </a:cubicBezTo>
                  <a:cubicBezTo>
                    <a:pt x="768" y="1934"/>
                    <a:pt x="768" y="1933"/>
                    <a:pt x="768" y="1933"/>
                  </a:cubicBezTo>
                  <a:cubicBezTo>
                    <a:pt x="768" y="1933"/>
                    <a:pt x="767" y="1933"/>
                    <a:pt x="767" y="1933"/>
                  </a:cubicBezTo>
                  <a:cubicBezTo>
                    <a:pt x="765" y="1933"/>
                    <a:pt x="763" y="1933"/>
                    <a:pt x="761" y="1934"/>
                  </a:cubicBezTo>
                  <a:cubicBezTo>
                    <a:pt x="759" y="1932"/>
                    <a:pt x="758" y="1935"/>
                    <a:pt x="756" y="1934"/>
                  </a:cubicBezTo>
                  <a:cubicBezTo>
                    <a:pt x="755" y="1934"/>
                    <a:pt x="754" y="1936"/>
                    <a:pt x="753" y="1934"/>
                  </a:cubicBezTo>
                  <a:cubicBezTo>
                    <a:pt x="752" y="1936"/>
                    <a:pt x="751" y="1934"/>
                    <a:pt x="750" y="1935"/>
                  </a:cubicBezTo>
                  <a:cubicBezTo>
                    <a:pt x="749" y="1935"/>
                    <a:pt x="748" y="1935"/>
                    <a:pt x="747" y="1935"/>
                  </a:cubicBezTo>
                  <a:cubicBezTo>
                    <a:pt x="746" y="1935"/>
                    <a:pt x="744" y="1935"/>
                    <a:pt x="743" y="1935"/>
                  </a:cubicBezTo>
                  <a:cubicBezTo>
                    <a:pt x="742" y="1935"/>
                    <a:pt x="740" y="1935"/>
                    <a:pt x="739" y="1936"/>
                  </a:cubicBezTo>
                  <a:cubicBezTo>
                    <a:pt x="738" y="1936"/>
                    <a:pt x="738" y="1936"/>
                    <a:pt x="737" y="1937"/>
                  </a:cubicBezTo>
                  <a:cubicBezTo>
                    <a:pt x="738" y="1937"/>
                    <a:pt x="738" y="1937"/>
                    <a:pt x="739" y="1937"/>
                  </a:cubicBezTo>
                  <a:cubicBezTo>
                    <a:pt x="740" y="1937"/>
                    <a:pt x="741" y="1937"/>
                    <a:pt x="742" y="1937"/>
                  </a:cubicBezTo>
                  <a:cubicBezTo>
                    <a:pt x="743" y="1937"/>
                    <a:pt x="744" y="1937"/>
                    <a:pt x="745" y="1936"/>
                  </a:cubicBezTo>
                  <a:cubicBezTo>
                    <a:pt x="745" y="1936"/>
                    <a:pt x="746" y="1938"/>
                    <a:pt x="747" y="1936"/>
                  </a:cubicBezTo>
                  <a:cubicBezTo>
                    <a:pt x="747" y="1936"/>
                    <a:pt x="748" y="1936"/>
                    <a:pt x="748" y="1937"/>
                  </a:cubicBezTo>
                  <a:cubicBezTo>
                    <a:pt x="749" y="1937"/>
                    <a:pt x="749" y="1937"/>
                    <a:pt x="749" y="1938"/>
                  </a:cubicBezTo>
                  <a:cubicBezTo>
                    <a:pt x="749" y="1938"/>
                    <a:pt x="749" y="1938"/>
                    <a:pt x="749" y="1938"/>
                  </a:cubicBezTo>
                  <a:cubicBezTo>
                    <a:pt x="745" y="1937"/>
                    <a:pt x="741" y="1939"/>
                    <a:pt x="737" y="1939"/>
                  </a:cubicBezTo>
                  <a:cubicBezTo>
                    <a:pt x="737" y="1939"/>
                    <a:pt x="736" y="1939"/>
                    <a:pt x="736" y="1939"/>
                  </a:cubicBezTo>
                  <a:cubicBezTo>
                    <a:pt x="736" y="1939"/>
                    <a:pt x="737" y="1940"/>
                    <a:pt x="737" y="1940"/>
                  </a:cubicBezTo>
                  <a:cubicBezTo>
                    <a:pt x="738" y="1941"/>
                    <a:pt x="740" y="1941"/>
                    <a:pt x="742" y="1943"/>
                  </a:cubicBezTo>
                  <a:cubicBezTo>
                    <a:pt x="741" y="1943"/>
                    <a:pt x="740" y="1943"/>
                    <a:pt x="739" y="1943"/>
                  </a:cubicBezTo>
                  <a:cubicBezTo>
                    <a:pt x="737" y="1943"/>
                    <a:pt x="735" y="1943"/>
                    <a:pt x="735" y="1940"/>
                  </a:cubicBezTo>
                  <a:cubicBezTo>
                    <a:pt x="734" y="1940"/>
                    <a:pt x="734" y="1939"/>
                    <a:pt x="733" y="1940"/>
                  </a:cubicBezTo>
                  <a:cubicBezTo>
                    <a:pt x="731" y="1940"/>
                    <a:pt x="730" y="1940"/>
                    <a:pt x="728" y="1940"/>
                  </a:cubicBezTo>
                  <a:cubicBezTo>
                    <a:pt x="728" y="1940"/>
                    <a:pt x="728" y="1939"/>
                    <a:pt x="728" y="1939"/>
                  </a:cubicBezTo>
                  <a:cubicBezTo>
                    <a:pt x="728" y="1938"/>
                    <a:pt x="728" y="1938"/>
                    <a:pt x="728" y="1938"/>
                  </a:cubicBezTo>
                  <a:cubicBezTo>
                    <a:pt x="727" y="1938"/>
                    <a:pt x="725" y="1937"/>
                    <a:pt x="725" y="1938"/>
                  </a:cubicBezTo>
                  <a:cubicBezTo>
                    <a:pt x="723" y="1939"/>
                    <a:pt x="723" y="1937"/>
                    <a:pt x="722" y="1937"/>
                  </a:cubicBezTo>
                  <a:cubicBezTo>
                    <a:pt x="721" y="1937"/>
                    <a:pt x="717" y="1938"/>
                    <a:pt x="716" y="1939"/>
                  </a:cubicBezTo>
                  <a:cubicBezTo>
                    <a:pt x="716" y="1939"/>
                    <a:pt x="716" y="1939"/>
                    <a:pt x="716" y="1940"/>
                  </a:cubicBezTo>
                  <a:cubicBezTo>
                    <a:pt x="716" y="1940"/>
                    <a:pt x="716" y="1940"/>
                    <a:pt x="717" y="1940"/>
                  </a:cubicBezTo>
                  <a:cubicBezTo>
                    <a:pt x="718" y="1940"/>
                    <a:pt x="719" y="1940"/>
                    <a:pt x="720" y="1939"/>
                  </a:cubicBezTo>
                  <a:cubicBezTo>
                    <a:pt x="720" y="1939"/>
                    <a:pt x="721" y="1939"/>
                    <a:pt x="721" y="1940"/>
                  </a:cubicBezTo>
                  <a:cubicBezTo>
                    <a:pt x="722" y="1940"/>
                    <a:pt x="721" y="1941"/>
                    <a:pt x="721" y="1941"/>
                  </a:cubicBezTo>
                  <a:cubicBezTo>
                    <a:pt x="716" y="1941"/>
                    <a:pt x="711" y="1942"/>
                    <a:pt x="706" y="1942"/>
                  </a:cubicBezTo>
                  <a:cubicBezTo>
                    <a:pt x="706" y="1942"/>
                    <a:pt x="706" y="1941"/>
                    <a:pt x="705" y="1941"/>
                  </a:cubicBezTo>
                  <a:cubicBezTo>
                    <a:pt x="706" y="1941"/>
                    <a:pt x="706" y="1940"/>
                    <a:pt x="706" y="1940"/>
                  </a:cubicBezTo>
                  <a:cubicBezTo>
                    <a:pt x="707" y="1940"/>
                    <a:pt x="709" y="1940"/>
                    <a:pt x="710" y="1940"/>
                  </a:cubicBezTo>
                  <a:cubicBezTo>
                    <a:pt x="711" y="1940"/>
                    <a:pt x="712" y="1940"/>
                    <a:pt x="713" y="1940"/>
                  </a:cubicBezTo>
                  <a:cubicBezTo>
                    <a:pt x="714" y="1940"/>
                    <a:pt x="714" y="1939"/>
                    <a:pt x="714" y="1939"/>
                  </a:cubicBezTo>
                  <a:cubicBezTo>
                    <a:pt x="714" y="1938"/>
                    <a:pt x="713" y="1938"/>
                    <a:pt x="713" y="1938"/>
                  </a:cubicBezTo>
                  <a:cubicBezTo>
                    <a:pt x="712" y="1938"/>
                    <a:pt x="711" y="1939"/>
                    <a:pt x="709" y="1939"/>
                  </a:cubicBezTo>
                  <a:cubicBezTo>
                    <a:pt x="709" y="1939"/>
                    <a:pt x="707" y="1940"/>
                    <a:pt x="707" y="1938"/>
                  </a:cubicBezTo>
                  <a:cubicBezTo>
                    <a:pt x="707" y="1937"/>
                    <a:pt x="706" y="1935"/>
                    <a:pt x="708" y="1935"/>
                  </a:cubicBezTo>
                  <a:cubicBezTo>
                    <a:pt x="709" y="1935"/>
                    <a:pt x="709" y="1935"/>
                    <a:pt x="708" y="1934"/>
                  </a:cubicBezTo>
                  <a:cubicBezTo>
                    <a:pt x="708" y="1934"/>
                    <a:pt x="707" y="1934"/>
                    <a:pt x="707" y="1933"/>
                  </a:cubicBezTo>
                  <a:cubicBezTo>
                    <a:pt x="707" y="1933"/>
                    <a:pt x="706" y="1933"/>
                    <a:pt x="706" y="1933"/>
                  </a:cubicBezTo>
                  <a:cubicBezTo>
                    <a:pt x="707" y="1932"/>
                    <a:pt x="707" y="1932"/>
                    <a:pt x="707" y="1932"/>
                  </a:cubicBezTo>
                  <a:cubicBezTo>
                    <a:pt x="708" y="1932"/>
                    <a:pt x="710" y="1933"/>
                    <a:pt x="710" y="1931"/>
                  </a:cubicBezTo>
                  <a:cubicBezTo>
                    <a:pt x="710" y="1931"/>
                    <a:pt x="711" y="1931"/>
                    <a:pt x="711" y="1931"/>
                  </a:cubicBezTo>
                  <a:cubicBezTo>
                    <a:pt x="712" y="1931"/>
                    <a:pt x="714" y="1932"/>
                    <a:pt x="714" y="1930"/>
                  </a:cubicBezTo>
                  <a:cubicBezTo>
                    <a:pt x="714" y="1930"/>
                    <a:pt x="714" y="1929"/>
                    <a:pt x="715" y="1929"/>
                  </a:cubicBezTo>
                  <a:cubicBezTo>
                    <a:pt x="717" y="1929"/>
                    <a:pt x="720" y="1929"/>
                    <a:pt x="722" y="1930"/>
                  </a:cubicBezTo>
                  <a:cubicBezTo>
                    <a:pt x="724" y="1930"/>
                    <a:pt x="725" y="1931"/>
                    <a:pt x="727" y="1931"/>
                  </a:cubicBezTo>
                  <a:cubicBezTo>
                    <a:pt x="728" y="1931"/>
                    <a:pt x="729" y="1930"/>
                    <a:pt x="730" y="1930"/>
                  </a:cubicBezTo>
                  <a:cubicBezTo>
                    <a:pt x="731" y="1930"/>
                    <a:pt x="732" y="1930"/>
                    <a:pt x="730" y="1932"/>
                  </a:cubicBezTo>
                  <a:cubicBezTo>
                    <a:pt x="731" y="1932"/>
                    <a:pt x="731" y="1932"/>
                    <a:pt x="731" y="1932"/>
                  </a:cubicBezTo>
                  <a:cubicBezTo>
                    <a:pt x="733" y="1932"/>
                    <a:pt x="734" y="1931"/>
                    <a:pt x="735" y="1930"/>
                  </a:cubicBezTo>
                  <a:cubicBezTo>
                    <a:pt x="736" y="1930"/>
                    <a:pt x="736" y="1930"/>
                    <a:pt x="736" y="1929"/>
                  </a:cubicBezTo>
                  <a:cubicBezTo>
                    <a:pt x="736" y="1929"/>
                    <a:pt x="735" y="1928"/>
                    <a:pt x="737" y="1927"/>
                  </a:cubicBezTo>
                  <a:cubicBezTo>
                    <a:pt x="738" y="1927"/>
                    <a:pt x="739" y="1927"/>
                    <a:pt x="740" y="1928"/>
                  </a:cubicBezTo>
                  <a:cubicBezTo>
                    <a:pt x="740" y="1928"/>
                    <a:pt x="738" y="1929"/>
                    <a:pt x="740" y="1929"/>
                  </a:cubicBezTo>
                  <a:cubicBezTo>
                    <a:pt x="741" y="1929"/>
                    <a:pt x="741" y="1929"/>
                    <a:pt x="742" y="1928"/>
                  </a:cubicBezTo>
                  <a:cubicBezTo>
                    <a:pt x="744" y="1928"/>
                    <a:pt x="745" y="1928"/>
                    <a:pt x="747" y="1928"/>
                  </a:cubicBezTo>
                  <a:cubicBezTo>
                    <a:pt x="749" y="1929"/>
                    <a:pt x="751" y="1928"/>
                    <a:pt x="752" y="1926"/>
                  </a:cubicBezTo>
                  <a:cubicBezTo>
                    <a:pt x="752" y="1926"/>
                    <a:pt x="753" y="1926"/>
                    <a:pt x="753" y="1926"/>
                  </a:cubicBezTo>
                  <a:cubicBezTo>
                    <a:pt x="753" y="1926"/>
                    <a:pt x="752" y="1926"/>
                    <a:pt x="752" y="1926"/>
                  </a:cubicBezTo>
                  <a:cubicBezTo>
                    <a:pt x="751" y="1925"/>
                    <a:pt x="751" y="1925"/>
                    <a:pt x="750" y="1925"/>
                  </a:cubicBezTo>
                  <a:cubicBezTo>
                    <a:pt x="751" y="1925"/>
                    <a:pt x="751" y="1924"/>
                    <a:pt x="751" y="1924"/>
                  </a:cubicBezTo>
                  <a:cubicBezTo>
                    <a:pt x="752" y="1924"/>
                    <a:pt x="752" y="1923"/>
                    <a:pt x="753" y="1924"/>
                  </a:cubicBezTo>
                  <a:cubicBezTo>
                    <a:pt x="754" y="1924"/>
                    <a:pt x="755" y="1926"/>
                    <a:pt x="756" y="1926"/>
                  </a:cubicBezTo>
                  <a:cubicBezTo>
                    <a:pt x="756" y="1927"/>
                    <a:pt x="757" y="1927"/>
                    <a:pt x="757" y="1927"/>
                  </a:cubicBezTo>
                  <a:cubicBezTo>
                    <a:pt x="759" y="1927"/>
                    <a:pt x="760" y="1928"/>
                    <a:pt x="762" y="1927"/>
                  </a:cubicBezTo>
                  <a:cubicBezTo>
                    <a:pt x="763" y="1927"/>
                    <a:pt x="764" y="1926"/>
                    <a:pt x="766" y="1925"/>
                  </a:cubicBezTo>
                  <a:cubicBezTo>
                    <a:pt x="765" y="1925"/>
                    <a:pt x="764" y="1924"/>
                    <a:pt x="763" y="1923"/>
                  </a:cubicBezTo>
                  <a:cubicBezTo>
                    <a:pt x="762" y="1923"/>
                    <a:pt x="762" y="1922"/>
                    <a:pt x="762" y="1922"/>
                  </a:cubicBezTo>
                  <a:cubicBezTo>
                    <a:pt x="762" y="1922"/>
                    <a:pt x="763" y="1922"/>
                    <a:pt x="763" y="1922"/>
                  </a:cubicBezTo>
                  <a:cubicBezTo>
                    <a:pt x="764" y="1922"/>
                    <a:pt x="765" y="1921"/>
                    <a:pt x="766" y="1922"/>
                  </a:cubicBezTo>
                  <a:cubicBezTo>
                    <a:pt x="767" y="1922"/>
                    <a:pt x="769" y="1924"/>
                    <a:pt x="768" y="1924"/>
                  </a:cubicBezTo>
                  <a:cubicBezTo>
                    <a:pt x="767" y="1926"/>
                    <a:pt x="770" y="1926"/>
                    <a:pt x="770" y="1926"/>
                  </a:cubicBezTo>
                  <a:cubicBezTo>
                    <a:pt x="772" y="1927"/>
                    <a:pt x="774" y="1926"/>
                    <a:pt x="776" y="1925"/>
                  </a:cubicBezTo>
                  <a:cubicBezTo>
                    <a:pt x="777" y="1925"/>
                    <a:pt x="777" y="1924"/>
                    <a:pt x="777" y="1923"/>
                  </a:cubicBezTo>
                  <a:cubicBezTo>
                    <a:pt x="776" y="1923"/>
                    <a:pt x="776" y="1921"/>
                    <a:pt x="776" y="1921"/>
                  </a:cubicBezTo>
                  <a:cubicBezTo>
                    <a:pt x="778" y="1920"/>
                    <a:pt x="776" y="1920"/>
                    <a:pt x="776" y="1919"/>
                  </a:cubicBezTo>
                  <a:cubicBezTo>
                    <a:pt x="776" y="1917"/>
                    <a:pt x="776" y="1918"/>
                    <a:pt x="775" y="1919"/>
                  </a:cubicBezTo>
                  <a:cubicBezTo>
                    <a:pt x="774" y="1919"/>
                    <a:pt x="773" y="1920"/>
                    <a:pt x="773" y="1920"/>
                  </a:cubicBezTo>
                  <a:cubicBezTo>
                    <a:pt x="772" y="1921"/>
                    <a:pt x="771" y="1922"/>
                    <a:pt x="770" y="1922"/>
                  </a:cubicBezTo>
                  <a:cubicBezTo>
                    <a:pt x="769" y="1921"/>
                    <a:pt x="768" y="1920"/>
                    <a:pt x="767" y="1920"/>
                  </a:cubicBezTo>
                  <a:cubicBezTo>
                    <a:pt x="766" y="1919"/>
                    <a:pt x="767" y="1918"/>
                    <a:pt x="767" y="1917"/>
                  </a:cubicBezTo>
                  <a:cubicBezTo>
                    <a:pt x="768" y="1917"/>
                    <a:pt x="768" y="1917"/>
                    <a:pt x="769" y="1916"/>
                  </a:cubicBezTo>
                  <a:cubicBezTo>
                    <a:pt x="768" y="1916"/>
                    <a:pt x="768" y="1916"/>
                    <a:pt x="767" y="1916"/>
                  </a:cubicBezTo>
                  <a:cubicBezTo>
                    <a:pt x="765" y="1916"/>
                    <a:pt x="765" y="1914"/>
                    <a:pt x="764" y="1914"/>
                  </a:cubicBezTo>
                  <a:cubicBezTo>
                    <a:pt x="764" y="1913"/>
                    <a:pt x="764" y="1913"/>
                    <a:pt x="764" y="1912"/>
                  </a:cubicBezTo>
                  <a:cubicBezTo>
                    <a:pt x="764" y="1912"/>
                    <a:pt x="764" y="1911"/>
                    <a:pt x="764" y="1911"/>
                  </a:cubicBezTo>
                  <a:cubicBezTo>
                    <a:pt x="763" y="1910"/>
                    <a:pt x="763" y="1911"/>
                    <a:pt x="763" y="1911"/>
                  </a:cubicBezTo>
                  <a:cubicBezTo>
                    <a:pt x="761" y="1912"/>
                    <a:pt x="761" y="1915"/>
                    <a:pt x="758" y="1914"/>
                  </a:cubicBezTo>
                  <a:cubicBezTo>
                    <a:pt x="758" y="1914"/>
                    <a:pt x="757" y="1914"/>
                    <a:pt x="757" y="1915"/>
                  </a:cubicBezTo>
                  <a:cubicBezTo>
                    <a:pt x="757" y="1915"/>
                    <a:pt x="758" y="1915"/>
                    <a:pt x="758" y="1915"/>
                  </a:cubicBezTo>
                  <a:cubicBezTo>
                    <a:pt x="760" y="1915"/>
                    <a:pt x="759" y="1916"/>
                    <a:pt x="759" y="1917"/>
                  </a:cubicBezTo>
                  <a:cubicBezTo>
                    <a:pt x="759" y="1917"/>
                    <a:pt x="758" y="1918"/>
                    <a:pt x="757" y="1918"/>
                  </a:cubicBezTo>
                  <a:cubicBezTo>
                    <a:pt x="756" y="1918"/>
                    <a:pt x="755" y="1918"/>
                    <a:pt x="754" y="1918"/>
                  </a:cubicBezTo>
                  <a:cubicBezTo>
                    <a:pt x="753" y="1919"/>
                    <a:pt x="752" y="1919"/>
                    <a:pt x="751" y="1918"/>
                  </a:cubicBezTo>
                  <a:cubicBezTo>
                    <a:pt x="750" y="1917"/>
                    <a:pt x="749" y="1917"/>
                    <a:pt x="748" y="1917"/>
                  </a:cubicBezTo>
                  <a:cubicBezTo>
                    <a:pt x="747" y="1918"/>
                    <a:pt x="746" y="1918"/>
                    <a:pt x="745" y="1918"/>
                  </a:cubicBezTo>
                  <a:cubicBezTo>
                    <a:pt x="745" y="1918"/>
                    <a:pt x="744" y="1918"/>
                    <a:pt x="744" y="1919"/>
                  </a:cubicBezTo>
                  <a:cubicBezTo>
                    <a:pt x="743" y="1921"/>
                    <a:pt x="742" y="1920"/>
                    <a:pt x="741" y="1920"/>
                  </a:cubicBezTo>
                  <a:cubicBezTo>
                    <a:pt x="740" y="1920"/>
                    <a:pt x="739" y="1919"/>
                    <a:pt x="740" y="1918"/>
                  </a:cubicBezTo>
                  <a:cubicBezTo>
                    <a:pt x="741" y="1917"/>
                    <a:pt x="742" y="1917"/>
                    <a:pt x="743" y="1916"/>
                  </a:cubicBezTo>
                  <a:cubicBezTo>
                    <a:pt x="744" y="1915"/>
                    <a:pt x="744" y="1915"/>
                    <a:pt x="744" y="1914"/>
                  </a:cubicBezTo>
                  <a:cubicBezTo>
                    <a:pt x="743" y="1914"/>
                    <a:pt x="742" y="1914"/>
                    <a:pt x="742" y="1914"/>
                  </a:cubicBezTo>
                  <a:cubicBezTo>
                    <a:pt x="741" y="1916"/>
                    <a:pt x="739" y="1916"/>
                    <a:pt x="737" y="1916"/>
                  </a:cubicBezTo>
                  <a:cubicBezTo>
                    <a:pt x="737" y="1916"/>
                    <a:pt x="736" y="1916"/>
                    <a:pt x="736" y="1917"/>
                  </a:cubicBezTo>
                  <a:cubicBezTo>
                    <a:pt x="736" y="1917"/>
                    <a:pt x="736" y="1918"/>
                    <a:pt x="737" y="1918"/>
                  </a:cubicBezTo>
                  <a:cubicBezTo>
                    <a:pt x="737" y="1918"/>
                    <a:pt x="737" y="1918"/>
                    <a:pt x="738" y="1918"/>
                  </a:cubicBezTo>
                  <a:cubicBezTo>
                    <a:pt x="737" y="1918"/>
                    <a:pt x="737" y="1919"/>
                    <a:pt x="737" y="1919"/>
                  </a:cubicBezTo>
                  <a:cubicBezTo>
                    <a:pt x="736" y="1919"/>
                    <a:pt x="735" y="1919"/>
                    <a:pt x="734" y="1919"/>
                  </a:cubicBezTo>
                  <a:cubicBezTo>
                    <a:pt x="734" y="1919"/>
                    <a:pt x="735" y="1920"/>
                    <a:pt x="735" y="1921"/>
                  </a:cubicBezTo>
                  <a:cubicBezTo>
                    <a:pt x="733" y="1921"/>
                    <a:pt x="732" y="1921"/>
                    <a:pt x="731" y="1921"/>
                  </a:cubicBezTo>
                  <a:cubicBezTo>
                    <a:pt x="730" y="1920"/>
                    <a:pt x="731" y="1920"/>
                    <a:pt x="731" y="1919"/>
                  </a:cubicBezTo>
                  <a:cubicBezTo>
                    <a:pt x="731" y="1917"/>
                    <a:pt x="729" y="1916"/>
                    <a:pt x="727" y="1917"/>
                  </a:cubicBezTo>
                  <a:cubicBezTo>
                    <a:pt x="726" y="1918"/>
                    <a:pt x="725" y="1917"/>
                    <a:pt x="724" y="1919"/>
                  </a:cubicBezTo>
                  <a:cubicBezTo>
                    <a:pt x="723" y="1920"/>
                    <a:pt x="721" y="1920"/>
                    <a:pt x="720" y="1920"/>
                  </a:cubicBezTo>
                  <a:cubicBezTo>
                    <a:pt x="720" y="1919"/>
                    <a:pt x="719" y="1918"/>
                    <a:pt x="720" y="1916"/>
                  </a:cubicBezTo>
                  <a:cubicBezTo>
                    <a:pt x="721" y="1916"/>
                    <a:pt x="721" y="1916"/>
                    <a:pt x="720" y="1915"/>
                  </a:cubicBezTo>
                  <a:cubicBezTo>
                    <a:pt x="720" y="1915"/>
                    <a:pt x="719" y="1915"/>
                    <a:pt x="719" y="1915"/>
                  </a:cubicBezTo>
                  <a:cubicBezTo>
                    <a:pt x="718" y="1915"/>
                    <a:pt x="717" y="1916"/>
                    <a:pt x="717" y="1916"/>
                  </a:cubicBezTo>
                  <a:cubicBezTo>
                    <a:pt x="717" y="1918"/>
                    <a:pt x="716" y="1919"/>
                    <a:pt x="715" y="1919"/>
                  </a:cubicBezTo>
                  <a:cubicBezTo>
                    <a:pt x="714" y="1919"/>
                    <a:pt x="713" y="1918"/>
                    <a:pt x="712" y="1917"/>
                  </a:cubicBezTo>
                  <a:cubicBezTo>
                    <a:pt x="711" y="1916"/>
                    <a:pt x="711" y="1918"/>
                    <a:pt x="711" y="1918"/>
                  </a:cubicBezTo>
                  <a:cubicBezTo>
                    <a:pt x="711" y="1919"/>
                    <a:pt x="710" y="1919"/>
                    <a:pt x="709" y="1919"/>
                  </a:cubicBezTo>
                  <a:cubicBezTo>
                    <a:pt x="708" y="1919"/>
                    <a:pt x="707" y="1919"/>
                    <a:pt x="707" y="1920"/>
                  </a:cubicBezTo>
                  <a:cubicBezTo>
                    <a:pt x="707" y="1920"/>
                    <a:pt x="706" y="1921"/>
                    <a:pt x="706" y="1921"/>
                  </a:cubicBezTo>
                  <a:cubicBezTo>
                    <a:pt x="704" y="1919"/>
                    <a:pt x="703" y="1920"/>
                    <a:pt x="701" y="1920"/>
                  </a:cubicBezTo>
                  <a:cubicBezTo>
                    <a:pt x="700" y="1920"/>
                    <a:pt x="699" y="1920"/>
                    <a:pt x="699" y="1921"/>
                  </a:cubicBezTo>
                  <a:cubicBezTo>
                    <a:pt x="698" y="1923"/>
                    <a:pt x="698" y="1923"/>
                    <a:pt x="696" y="1922"/>
                  </a:cubicBezTo>
                  <a:cubicBezTo>
                    <a:pt x="694" y="1920"/>
                    <a:pt x="691" y="1919"/>
                    <a:pt x="689" y="1917"/>
                  </a:cubicBezTo>
                  <a:cubicBezTo>
                    <a:pt x="688" y="1917"/>
                    <a:pt x="688" y="1917"/>
                    <a:pt x="687" y="1917"/>
                  </a:cubicBezTo>
                  <a:cubicBezTo>
                    <a:pt x="687" y="1918"/>
                    <a:pt x="688" y="1918"/>
                    <a:pt x="688" y="1918"/>
                  </a:cubicBezTo>
                  <a:cubicBezTo>
                    <a:pt x="687" y="1918"/>
                    <a:pt x="687" y="1919"/>
                    <a:pt x="687" y="1919"/>
                  </a:cubicBezTo>
                  <a:cubicBezTo>
                    <a:pt x="685" y="1919"/>
                    <a:pt x="684" y="1919"/>
                    <a:pt x="683" y="1919"/>
                  </a:cubicBezTo>
                  <a:cubicBezTo>
                    <a:pt x="680" y="1919"/>
                    <a:pt x="682" y="1920"/>
                    <a:pt x="682" y="1920"/>
                  </a:cubicBezTo>
                  <a:cubicBezTo>
                    <a:pt x="682" y="1921"/>
                    <a:pt x="682" y="1921"/>
                    <a:pt x="682" y="1922"/>
                  </a:cubicBezTo>
                  <a:cubicBezTo>
                    <a:pt x="681" y="1921"/>
                    <a:pt x="680" y="1921"/>
                    <a:pt x="680" y="1921"/>
                  </a:cubicBezTo>
                  <a:cubicBezTo>
                    <a:pt x="680" y="1919"/>
                    <a:pt x="679" y="1920"/>
                    <a:pt x="678" y="1920"/>
                  </a:cubicBezTo>
                  <a:cubicBezTo>
                    <a:pt x="677" y="1920"/>
                    <a:pt x="676" y="1921"/>
                    <a:pt x="676" y="1920"/>
                  </a:cubicBezTo>
                  <a:cubicBezTo>
                    <a:pt x="675" y="1920"/>
                    <a:pt x="674" y="1919"/>
                    <a:pt x="674" y="1920"/>
                  </a:cubicBezTo>
                  <a:cubicBezTo>
                    <a:pt x="674" y="1921"/>
                    <a:pt x="675" y="1923"/>
                    <a:pt x="675" y="1923"/>
                  </a:cubicBezTo>
                  <a:cubicBezTo>
                    <a:pt x="677" y="1922"/>
                    <a:pt x="678" y="1924"/>
                    <a:pt x="680" y="1923"/>
                  </a:cubicBezTo>
                  <a:cubicBezTo>
                    <a:pt x="680" y="1923"/>
                    <a:pt x="681" y="1923"/>
                    <a:pt x="681" y="1923"/>
                  </a:cubicBezTo>
                  <a:cubicBezTo>
                    <a:pt x="681" y="1923"/>
                    <a:pt x="681" y="1923"/>
                    <a:pt x="681" y="1924"/>
                  </a:cubicBezTo>
                  <a:cubicBezTo>
                    <a:pt x="680" y="1925"/>
                    <a:pt x="679" y="1926"/>
                    <a:pt x="677" y="1926"/>
                  </a:cubicBezTo>
                  <a:cubicBezTo>
                    <a:pt x="673" y="1926"/>
                    <a:pt x="670" y="1925"/>
                    <a:pt x="666" y="1926"/>
                  </a:cubicBezTo>
                  <a:cubicBezTo>
                    <a:pt x="666" y="1926"/>
                    <a:pt x="666" y="1926"/>
                    <a:pt x="665" y="1926"/>
                  </a:cubicBezTo>
                  <a:cubicBezTo>
                    <a:pt x="665" y="1925"/>
                    <a:pt x="664" y="1925"/>
                    <a:pt x="664" y="1925"/>
                  </a:cubicBezTo>
                  <a:cubicBezTo>
                    <a:pt x="664" y="1925"/>
                    <a:pt x="665" y="1925"/>
                    <a:pt x="665" y="1925"/>
                  </a:cubicBezTo>
                  <a:cubicBezTo>
                    <a:pt x="666" y="1924"/>
                    <a:pt x="666" y="1924"/>
                    <a:pt x="667" y="1924"/>
                  </a:cubicBezTo>
                  <a:cubicBezTo>
                    <a:pt x="666" y="1924"/>
                    <a:pt x="666" y="1924"/>
                    <a:pt x="665" y="1924"/>
                  </a:cubicBezTo>
                  <a:cubicBezTo>
                    <a:pt x="665" y="1923"/>
                    <a:pt x="665" y="1923"/>
                    <a:pt x="664" y="1923"/>
                  </a:cubicBezTo>
                  <a:cubicBezTo>
                    <a:pt x="664" y="1922"/>
                    <a:pt x="664" y="1922"/>
                    <a:pt x="665" y="1922"/>
                  </a:cubicBezTo>
                  <a:cubicBezTo>
                    <a:pt x="666" y="1922"/>
                    <a:pt x="669" y="1921"/>
                    <a:pt x="670" y="1922"/>
                  </a:cubicBezTo>
                  <a:cubicBezTo>
                    <a:pt x="673" y="1924"/>
                    <a:pt x="671" y="1920"/>
                    <a:pt x="672" y="1921"/>
                  </a:cubicBezTo>
                  <a:cubicBezTo>
                    <a:pt x="672" y="1920"/>
                    <a:pt x="672" y="1920"/>
                    <a:pt x="672" y="1920"/>
                  </a:cubicBezTo>
                  <a:cubicBezTo>
                    <a:pt x="671" y="1920"/>
                    <a:pt x="671" y="1920"/>
                    <a:pt x="670" y="1920"/>
                  </a:cubicBezTo>
                  <a:cubicBezTo>
                    <a:pt x="666" y="1921"/>
                    <a:pt x="662" y="1920"/>
                    <a:pt x="658" y="1921"/>
                  </a:cubicBezTo>
                  <a:cubicBezTo>
                    <a:pt x="657" y="1921"/>
                    <a:pt x="656" y="1920"/>
                    <a:pt x="655" y="1920"/>
                  </a:cubicBezTo>
                  <a:cubicBezTo>
                    <a:pt x="656" y="1919"/>
                    <a:pt x="657" y="1920"/>
                    <a:pt x="658" y="1920"/>
                  </a:cubicBezTo>
                  <a:cubicBezTo>
                    <a:pt x="658" y="1919"/>
                    <a:pt x="660" y="1918"/>
                    <a:pt x="658" y="1917"/>
                  </a:cubicBezTo>
                  <a:cubicBezTo>
                    <a:pt x="658" y="1917"/>
                    <a:pt x="658" y="1916"/>
                    <a:pt x="659" y="1916"/>
                  </a:cubicBezTo>
                  <a:cubicBezTo>
                    <a:pt x="659" y="1916"/>
                    <a:pt x="660" y="1915"/>
                    <a:pt x="661" y="1915"/>
                  </a:cubicBezTo>
                  <a:cubicBezTo>
                    <a:pt x="662" y="1915"/>
                    <a:pt x="663" y="1914"/>
                    <a:pt x="663" y="1913"/>
                  </a:cubicBezTo>
                  <a:cubicBezTo>
                    <a:pt x="663" y="1913"/>
                    <a:pt x="661" y="1912"/>
                    <a:pt x="660" y="1912"/>
                  </a:cubicBezTo>
                  <a:cubicBezTo>
                    <a:pt x="659" y="1912"/>
                    <a:pt x="659" y="1912"/>
                    <a:pt x="658" y="1912"/>
                  </a:cubicBezTo>
                  <a:cubicBezTo>
                    <a:pt x="657" y="1912"/>
                    <a:pt x="657" y="1911"/>
                    <a:pt x="657" y="1910"/>
                  </a:cubicBezTo>
                  <a:cubicBezTo>
                    <a:pt x="658" y="1910"/>
                    <a:pt x="658" y="1909"/>
                    <a:pt x="658" y="1909"/>
                  </a:cubicBezTo>
                  <a:cubicBezTo>
                    <a:pt x="657" y="1909"/>
                    <a:pt x="656" y="1909"/>
                    <a:pt x="656" y="1908"/>
                  </a:cubicBezTo>
                  <a:cubicBezTo>
                    <a:pt x="656" y="1907"/>
                    <a:pt x="657" y="1907"/>
                    <a:pt x="658" y="1907"/>
                  </a:cubicBezTo>
                  <a:cubicBezTo>
                    <a:pt x="658" y="1907"/>
                    <a:pt x="659" y="1907"/>
                    <a:pt x="659" y="1907"/>
                  </a:cubicBezTo>
                  <a:cubicBezTo>
                    <a:pt x="659" y="1907"/>
                    <a:pt x="658" y="1906"/>
                    <a:pt x="658" y="1906"/>
                  </a:cubicBezTo>
                  <a:cubicBezTo>
                    <a:pt x="658" y="1906"/>
                    <a:pt x="658" y="1906"/>
                    <a:pt x="657" y="1906"/>
                  </a:cubicBezTo>
                  <a:cubicBezTo>
                    <a:pt x="657" y="1906"/>
                    <a:pt x="656" y="1906"/>
                    <a:pt x="655" y="1906"/>
                  </a:cubicBezTo>
                  <a:cubicBezTo>
                    <a:pt x="654" y="1905"/>
                    <a:pt x="654" y="1905"/>
                    <a:pt x="653" y="1906"/>
                  </a:cubicBezTo>
                  <a:cubicBezTo>
                    <a:pt x="653" y="1906"/>
                    <a:pt x="653" y="1906"/>
                    <a:pt x="653" y="1907"/>
                  </a:cubicBezTo>
                  <a:cubicBezTo>
                    <a:pt x="651" y="1907"/>
                    <a:pt x="650" y="1908"/>
                    <a:pt x="650" y="1910"/>
                  </a:cubicBezTo>
                  <a:cubicBezTo>
                    <a:pt x="650" y="1911"/>
                    <a:pt x="650" y="1911"/>
                    <a:pt x="650" y="1911"/>
                  </a:cubicBezTo>
                  <a:cubicBezTo>
                    <a:pt x="650" y="1911"/>
                    <a:pt x="650" y="1911"/>
                    <a:pt x="650" y="1910"/>
                  </a:cubicBezTo>
                  <a:cubicBezTo>
                    <a:pt x="649" y="1910"/>
                    <a:pt x="649" y="1909"/>
                    <a:pt x="649" y="1908"/>
                  </a:cubicBezTo>
                  <a:cubicBezTo>
                    <a:pt x="647" y="1909"/>
                    <a:pt x="647" y="1907"/>
                    <a:pt x="645" y="1908"/>
                  </a:cubicBezTo>
                  <a:cubicBezTo>
                    <a:pt x="642" y="1909"/>
                    <a:pt x="642" y="1909"/>
                    <a:pt x="641" y="1912"/>
                  </a:cubicBezTo>
                  <a:cubicBezTo>
                    <a:pt x="640" y="1916"/>
                    <a:pt x="640" y="1916"/>
                    <a:pt x="644" y="1916"/>
                  </a:cubicBezTo>
                  <a:cubicBezTo>
                    <a:pt x="644" y="1916"/>
                    <a:pt x="644" y="1916"/>
                    <a:pt x="644" y="1916"/>
                  </a:cubicBezTo>
                  <a:cubicBezTo>
                    <a:pt x="647" y="1916"/>
                    <a:pt x="647" y="1916"/>
                    <a:pt x="647" y="1913"/>
                  </a:cubicBezTo>
                  <a:cubicBezTo>
                    <a:pt x="647" y="1914"/>
                    <a:pt x="648" y="1914"/>
                    <a:pt x="649" y="1915"/>
                  </a:cubicBezTo>
                  <a:cubicBezTo>
                    <a:pt x="650" y="1915"/>
                    <a:pt x="651" y="1916"/>
                    <a:pt x="651" y="1916"/>
                  </a:cubicBezTo>
                  <a:cubicBezTo>
                    <a:pt x="652" y="1915"/>
                    <a:pt x="651" y="1914"/>
                    <a:pt x="651" y="1913"/>
                  </a:cubicBezTo>
                  <a:cubicBezTo>
                    <a:pt x="650" y="1913"/>
                    <a:pt x="651" y="1913"/>
                    <a:pt x="651" y="1912"/>
                  </a:cubicBezTo>
                  <a:cubicBezTo>
                    <a:pt x="651" y="1913"/>
                    <a:pt x="651" y="1913"/>
                    <a:pt x="652" y="1913"/>
                  </a:cubicBezTo>
                  <a:cubicBezTo>
                    <a:pt x="653" y="1913"/>
                    <a:pt x="654" y="1913"/>
                    <a:pt x="655" y="1913"/>
                  </a:cubicBezTo>
                  <a:cubicBezTo>
                    <a:pt x="656" y="1913"/>
                    <a:pt x="656" y="1914"/>
                    <a:pt x="656" y="1914"/>
                  </a:cubicBezTo>
                  <a:cubicBezTo>
                    <a:pt x="656" y="1915"/>
                    <a:pt x="655" y="1915"/>
                    <a:pt x="655" y="1915"/>
                  </a:cubicBezTo>
                  <a:cubicBezTo>
                    <a:pt x="654" y="1916"/>
                    <a:pt x="653" y="1916"/>
                    <a:pt x="654" y="1917"/>
                  </a:cubicBezTo>
                  <a:cubicBezTo>
                    <a:pt x="654" y="1918"/>
                    <a:pt x="652" y="1919"/>
                    <a:pt x="652" y="1920"/>
                  </a:cubicBezTo>
                  <a:cubicBezTo>
                    <a:pt x="652" y="1921"/>
                    <a:pt x="652" y="1921"/>
                    <a:pt x="651" y="1922"/>
                  </a:cubicBezTo>
                  <a:cubicBezTo>
                    <a:pt x="651" y="1922"/>
                    <a:pt x="650" y="1922"/>
                    <a:pt x="651" y="1923"/>
                  </a:cubicBezTo>
                  <a:cubicBezTo>
                    <a:pt x="651" y="1923"/>
                    <a:pt x="651" y="1924"/>
                    <a:pt x="651" y="1924"/>
                  </a:cubicBezTo>
                  <a:cubicBezTo>
                    <a:pt x="652" y="1924"/>
                    <a:pt x="653" y="1924"/>
                    <a:pt x="652" y="1925"/>
                  </a:cubicBezTo>
                  <a:cubicBezTo>
                    <a:pt x="652" y="1925"/>
                    <a:pt x="651" y="1926"/>
                    <a:pt x="651" y="1925"/>
                  </a:cubicBezTo>
                  <a:cubicBezTo>
                    <a:pt x="649" y="1925"/>
                    <a:pt x="648" y="1924"/>
                    <a:pt x="646" y="1924"/>
                  </a:cubicBezTo>
                  <a:cubicBezTo>
                    <a:pt x="646" y="1925"/>
                    <a:pt x="645" y="1924"/>
                    <a:pt x="645" y="1923"/>
                  </a:cubicBezTo>
                  <a:cubicBezTo>
                    <a:pt x="645" y="1923"/>
                    <a:pt x="646" y="1923"/>
                    <a:pt x="647" y="1923"/>
                  </a:cubicBezTo>
                  <a:cubicBezTo>
                    <a:pt x="647" y="1923"/>
                    <a:pt x="647" y="1922"/>
                    <a:pt x="647" y="1922"/>
                  </a:cubicBezTo>
                  <a:cubicBezTo>
                    <a:pt x="647" y="1922"/>
                    <a:pt x="647" y="1922"/>
                    <a:pt x="647" y="1922"/>
                  </a:cubicBezTo>
                  <a:cubicBezTo>
                    <a:pt x="645" y="1922"/>
                    <a:pt x="643" y="1922"/>
                    <a:pt x="641" y="1922"/>
                  </a:cubicBezTo>
                  <a:cubicBezTo>
                    <a:pt x="639" y="1922"/>
                    <a:pt x="637" y="1921"/>
                    <a:pt x="635" y="1923"/>
                  </a:cubicBezTo>
                  <a:cubicBezTo>
                    <a:pt x="634" y="1923"/>
                    <a:pt x="632" y="1922"/>
                    <a:pt x="630" y="1923"/>
                  </a:cubicBezTo>
                  <a:cubicBezTo>
                    <a:pt x="629" y="1924"/>
                    <a:pt x="628" y="1923"/>
                    <a:pt x="627" y="1923"/>
                  </a:cubicBezTo>
                  <a:cubicBezTo>
                    <a:pt x="626" y="1921"/>
                    <a:pt x="625" y="1921"/>
                    <a:pt x="624" y="1923"/>
                  </a:cubicBezTo>
                  <a:cubicBezTo>
                    <a:pt x="623" y="1924"/>
                    <a:pt x="623" y="1922"/>
                    <a:pt x="622" y="1923"/>
                  </a:cubicBezTo>
                  <a:cubicBezTo>
                    <a:pt x="621" y="1923"/>
                    <a:pt x="620" y="1924"/>
                    <a:pt x="620" y="1924"/>
                  </a:cubicBezTo>
                  <a:cubicBezTo>
                    <a:pt x="619" y="1924"/>
                    <a:pt x="618" y="1925"/>
                    <a:pt x="618" y="1925"/>
                  </a:cubicBezTo>
                  <a:cubicBezTo>
                    <a:pt x="616" y="1924"/>
                    <a:pt x="615" y="1925"/>
                    <a:pt x="613" y="1925"/>
                  </a:cubicBezTo>
                  <a:cubicBezTo>
                    <a:pt x="613" y="1925"/>
                    <a:pt x="612" y="1925"/>
                    <a:pt x="612" y="1926"/>
                  </a:cubicBezTo>
                  <a:cubicBezTo>
                    <a:pt x="612" y="1926"/>
                    <a:pt x="612" y="1927"/>
                    <a:pt x="612" y="1928"/>
                  </a:cubicBezTo>
                  <a:cubicBezTo>
                    <a:pt x="611" y="1929"/>
                    <a:pt x="611" y="1931"/>
                    <a:pt x="609" y="1930"/>
                  </a:cubicBezTo>
                  <a:cubicBezTo>
                    <a:pt x="606" y="1930"/>
                    <a:pt x="604" y="1931"/>
                    <a:pt x="602" y="1931"/>
                  </a:cubicBezTo>
                  <a:cubicBezTo>
                    <a:pt x="600" y="1931"/>
                    <a:pt x="597" y="1931"/>
                    <a:pt x="595" y="1931"/>
                  </a:cubicBezTo>
                  <a:cubicBezTo>
                    <a:pt x="594" y="1931"/>
                    <a:pt x="594" y="1931"/>
                    <a:pt x="593" y="1931"/>
                  </a:cubicBezTo>
                  <a:cubicBezTo>
                    <a:pt x="593" y="1931"/>
                    <a:pt x="593" y="1931"/>
                    <a:pt x="593" y="1931"/>
                  </a:cubicBezTo>
                  <a:cubicBezTo>
                    <a:pt x="593" y="1931"/>
                    <a:pt x="593" y="1930"/>
                    <a:pt x="593" y="1930"/>
                  </a:cubicBezTo>
                  <a:cubicBezTo>
                    <a:pt x="596" y="1930"/>
                    <a:pt x="598" y="1930"/>
                    <a:pt x="600" y="1929"/>
                  </a:cubicBezTo>
                  <a:cubicBezTo>
                    <a:pt x="600" y="1929"/>
                    <a:pt x="600" y="1929"/>
                    <a:pt x="601" y="1929"/>
                  </a:cubicBezTo>
                  <a:cubicBezTo>
                    <a:pt x="600" y="1929"/>
                    <a:pt x="600" y="1929"/>
                    <a:pt x="600" y="1928"/>
                  </a:cubicBezTo>
                  <a:cubicBezTo>
                    <a:pt x="599" y="1928"/>
                    <a:pt x="598" y="1928"/>
                    <a:pt x="598" y="1927"/>
                  </a:cubicBezTo>
                  <a:cubicBezTo>
                    <a:pt x="597" y="1926"/>
                    <a:pt x="597" y="1928"/>
                    <a:pt x="596" y="1927"/>
                  </a:cubicBezTo>
                  <a:cubicBezTo>
                    <a:pt x="596" y="1927"/>
                    <a:pt x="595" y="1927"/>
                    <a:pt x="595" y="1927"/>
                  </a:cubicBezTo>
                  <a:cubicBezTo>
                    <a:pt x="592" y="1926"/>
                    <a:pt x="588" y="1926"/>
                    <a:pt x="585" y="1927"/>
                  </a:cubicBezTo>
                  <a:cubicBezTo>
                    <a:pt x="585" y="1927"/>
                    <a:pt x="584" y="1927"/>
                    <a:pt x="584" y="1927"/>
                  </a:cubicBezTo>
                  <a:cubicBezTo>
                    <a:pt x="584" y="1928"/>
                    <a:pt x="584" y="1928"/>
                    <a:pt x="583" y="1928"/>
                  </a:cubicBezTo>
                  <a:cubicBezTo>
                    <a:pt x="583" y="1929"/>
                    <a:pt x="583" y="1929"/>
                    <a:pt x="583" y="1929"/>
                  </a:cubicBezTo>
                  <a:cubicBezTo>
                    <a:pt x="583" y="1929"/>
                    <a:pt x="582" y="1929"/>
                    <a:pt x="582" y="1929"/>
                  </a:cubicBezTo>
                  <a:cubicBezTo>
                    <a:pt x="582" y="1928"/>
                    <a:pt x="582" y="1927"/>
                    <a:pt x="582" y="1927"/>
                  </a:cubicBezTo>
                  <a:cubicBezTo>
                    <a:pt x="580" y="1926"/>
                    <a:pt x="578" y="1926"/>
                    <a:pt x="577" y="1926"/>
                  </a:cubicBezTo>
                  <a:cubicBezTo>
                    <a:pt x="577" y="1926"/>
                    <a:pt x="577" y="1926"/>
                    <a:pt x="577" y="1926"/>
                  </a:cubicBezTo>
                  <a:cubicBezTo>
                    <a:pt x="578" y="1927"/>
                    <a:pt x="578" y="1927"/>
                    <a:pt x="578" y="1927"/>
                  </a:cubicBezTo>
                  <a:cubicBezTo>
                    <a:pt x="578" y="1927"/>
                    <a:pt x="578" y="1927"/>
                    <a:pt x="578" y="1927"/>
                  </a:cubicBezTo>
                  <a:cubicBezTo>
                    <a:pt x="577" y="1928"/>
                    <a:pt x="576" y="1927"/>
                    <a:pt x="575" y="1927"/>
                  </a:cubicBezTo>
                  <a:cubicBezTo>
                    <a:pt x="575" y="1926"/>
                    <a:pt x="574" y="1927"/>
                    <a:pt x="573" y="1927"/>
                  </a:cubicBezTo>
                  <a:cubicBezTo>
                    <a:pt x="572" y="1927"/>
                    <a:pt x="572" y="1927"/>
                    <a:pt x="571" y="1927"/>
                  </a:cubicBezTo>
                  <a:cubicBezTo>
                    <a:pt x="571" y="1928"/>
                    <a:pt x="571" y="1928"/>
                    <a:pt x="570" y="1928"/>
                  </a:cubicBezTo>
                  <a:cubicBezTo>
                    <a:pt x="570" y="1928"/>
                    <a:pt x="569" y="1929"/>
                    <a:pt x="569" y="1929"/>
                  </a:cubicBezTo>
                  <a:cubicBezTo>
                    <a:pt x="570" y="1930"/>
                    <a:pt x="570" y="1930"/>
                    <a:pt x="569" y="1930"/>
                  </a:cubicBezTo>
                  <a:cubicBezTo>
                    <a:pt x="567" y="1931"/>
                    <a:pt x="565" y="1931"/>
                    <a:pt x="563" y="1931"/>
                  </a:cubicBezTo>
                  <a:cubicBezTo>
                    <a:pt x="562" y="1931"/>
                    <a:pt x="561" y="1931"/>
                    <a:pt x="561" y="1931"/>
                  </a:cubicBezTo>
                  <a:cubicBezTo>
                    <a:pt x="561" y="1929"/>
                    <a:pt x="562" y="1929"/>
                    <a:pt x="563" y="1929"/>
                  </a:cubicBezTo>
                  <a:cubicBezTo>
                    <a:pt x="563" y="1929"/>
                    <a:pt x="564" y="1929"/>
                    <a:pt x="564" y="1929"/>
                  </a:cubicBezTo>
                  <a:cubicBezTo>
                    <a:pt x="564" y="1929"/>
                    <a:pt x="563" y="1928"/>
                    <a:pt x="563" y="1928"/>
                  </a:cubicBezTo>
                  <a:cubicBezTo>
                    <a:pt x="562" y="1928"/>
                    <a:pt x="562" y="1928"/>
                    <a:pt x="561" y="1928"/>
                  </a:cubicBezTo>
                  <a:cubicBezTo>
                    <a:pt x="560" y="1928"/>
                    <a:pt x="559" y="1929"/>
                    <a:pt x="559" y="1927"/>
                  </a:cubicBezTo>
                  <a:cubicBezTo>
                    <a:pt x="559" y="1927"/>
                    <a:pt x="557" y="1926"/>
                    <a:pt x="557" y="1927"/>
                  </a:cubicBezTo>
                  <a:cubicBezTo>
                    <a:pt x="556" y="1927"/>
                    <a:pt x="555" y="1929"/>
                    <a:pt x="554" y="1927"/>
                  </a:cubicBezTo>
                  <a:cubicBezTo>
                    <a:pt x="553" y="1927"/>
                    <a:pt x="553" y="1928"/>
                    <a:pt x="553" y="1928"/>
                  </a:cubicBezTo>
                  <a:cubicBezTo>
                    <a:pt x="552" y="1928"/>
                    <a:pt x="552" y="1929"/>
                    <a:pt x="552" y="1929"/>
                  </a:cubicBezTo>
                  <a:cubicBezTo>
                    <a:pt x="545" y="1930"/>
                    <a:pt x="545" y="1930"/>
                    <a:pt x="545" y="1930"/>
                  </a:cubicBezTo>
                  <a:cubicBezTo>
                    <a:pt x="545" y="1930"/>
                    <a:pt x="544" y="1929"/>
                    <a:pt x="544" y="1929"/>
                  </a:cubicBezTo>
                  <a:cubicBezTo>
                    <a:pt x="543" y="1931"/>
                    <a:pt x="541" y="1928"/>
                    <a:pt x="540" y="1930"/>
                  </a:cubicBezTo>
                  <a:cubicBezTo>
                    <a:pt x="540" y="1930"/>
                    <a:pt x="539" y="1930"/>
                    <a:pt x="539" y="1930"/>
                  </a:cubicBezTo>
                  <a:cubicBezTo>
                    <a:pt x="538" y="1930"/>
                    <a:pt x="537" y="1930"/>
                    <a:pt x="536" y="1930"/>
                  </a:cubicBezTo>
                  <a:cubicBezTo>
                    <a:pt x="536" y="1930"/>
                    <a:pt x="536" y="1932"/>
                    <a:pt x="536" y="1932"/>
                  </a:cubicBezTo>
                  <a:cubicBezTo>
                    <a:pt x="534" y="1933"/>
                    <a:pt x="532" y="1933"/>
                    <a:pt x="530" y="1933"/>
                  </a:cubicBezTo>
                  <a:cubicBezTo>
                    <a:pt x="526" y="1933"/>
                    <a:pt x="522" y="1933"/>
                    <a:pt x="518" y="1933"/>
                  </a:cubicBezTo>
                  <a:cubicBezTo>
                    <a:pt x="518" y="1933"/>
                    <a:pt x="517" y="1933"/>
                    <a:pt x="517" y="1933"/>
                  </a:cubicBezTo>
                  <a:cubicBezTo>
                    <a:pt x="518" y="1933"/>
                    <a:pt x="518" y="1932"/>
                    <a:pt x="518" y="1932"/>
                  </a:cubicBezTo>
                  <a:cubicBezTo>
                    <a:pt x="521" y="1932"/>
                    <a:pt x="523" y="1932"/>
                    <a:pt x="526" y="1932"/>
                  </a:cubicBezTo>
                  <a:cubicBezTo>
                    <a:pt x="526" y="1932"/>
                    <a:pt x="527" y="1932"/>
                    <a:pt x="527" y="1931"/>
                  </a:cubicBezTo>
                  <a:cubicBezTo>
                    <a:pt x="527" y="1931"/>
                    <a:pt x="526" y="1930"/>
                    <a:pt x="526" y="1930"/>
                  </a:cubicBezTo>
                  <a:cubicBezTo>
                    <a:pt x="525" y="1930"/>
                    <a:pt x="523" y="1930"/>
                    <a:pt x="522" y="1931"/>
                  </a:cubicBezTo>
                  <a:cubicBezTo>
                    <a:pt x="521" y="1931"/>
                    <a:pt x="520" y="1931"/>
                    <a:pt x="519" y="1931"/>
                  </a:cubicBezTo>
                  <a:cubicBezTo>
                    <a:pt x="517" y="1932"/>
                    <a:pt x="516" y="1931"/>
                    <a:pt x="515" y="1928"/>
                  </a:cubicBezTo>
                  <a:cubicBezTo>
                    <a:pt x="515" y="1928"/>
                    <a:pt x="515" y="1927"/>
                    <a:pt x="514" y="1928"/>
                  </a:cubicBezTo>
                  <a:cubicBezTo>
                    <a:pt x="514" y="1928"/>
                    <a:pt x="513" y="1929"/>
                    <a:pt x="514" y="1930"/>
                  </a:cubicBezTo>
                  <a:cubicBezTo>
                    <a:pt x="514" y="1930"/>
                    <a:pt x="514" y="1931"/>
                    <a:pt x="513" y="1931"/>
                  </a:cubicBezTo>
                  <a:cubicBezTo>
                    <a:pt x="512" y="1931"/>
                    <a:pt x="510" y="1931"/>
                    <a:pt x="508" y="1931"/>
                  </a:cubicBezTo>
                  <a:cubicBezTo>
                    <a:pt x="507" y="1931"/>
                    <a:pt x="507" y="1932"/>
                    <a:pt x="506" y="1932"/>
                  </a:cubicBezTo>
                  <a:cubicBezTo>
                    <a:pt x="505" y="1931"/>
                    <a:pt x="505" y="1930"/>
                    <a:pt x="504" y="1929"/>
                  </a:cubicBezTo>
                  <a:cubicBezTo>
                    <a:pt x="503" y="1928"/>
                    <a:pt x="501" y="1928"/>
                    <a:pt x="500" y="1930"/>
                  </a:cubicBezTo>
                  <a:cubicBezTo>
                    <a:pt x="499" y="1931"/>
                    <a:pt x="498" y="1932"/>
                    <a:pt x="498" y="1933"/>
                  </a:cubicBezTo>
                  <a:cubicBezTo>
                    <a:pt x="499" y="1934"/>
                    <a:pt x="498" y="1934"/>
                    <a:pt x="498" y="1934"/>
                  </a:cubicBezTo>
                  <a:cubicBezTo>
                    <a:pt x="496" y="1934"/>
                    <a:pt x="493" y="1936"/>
                    <a:pt x="490" y="1935"/>
                  </a:cubicBezTo>
                  <a:cubicBezTo>
                    <a:pt x="489" y="1934"/>
                    <a:pt x="488" y="1934"/>
                    <a:pt x="488" y="1935"/>
                  </a:cubicBezTo>
                  <a:cubicBezTo>
                    <a:pt x="488" y="1937"/>
                    <a:pt x="487" y="1936"/>
                    <a:pt x="487" y="1935"/>
                  </a:cubicBezTo>
                  <a:cubicBezTo>
                    <a:pt x="486" y="1934"/>
                    <a:pt x="486" y="1935"/>
                    <a:pt x="485" y="1935"/>
                  </a:cubicBezTo>
                  <a:cubicBezTo>
                    <a:pt x="483" y="1936"/>
                    <a:pt x="481" y="1935"/>
                    <a:pt x="479" y="1936"/>
                  </a:cubicBezTo>
                  <a:cubicBezTo>
                    <a:pt x="479" y="1936"/>
                    <a:pt x="478" y="1936"/>
                    <a:pt x="478" y="1935"/>
                  </a:cubicBezTo>
                  <a:cubicBezTo>
                    <a:pt x="477" y="1935"/>
                    <a:pt x="478" y="1933"/>
                    <a:pt x="477" y="1933"/>
                  </a:cubicBezTo>
                  <a:cubicBezTo>
                    <a:pt x="475" y="1933"/>
                    <a:pt x="476" y="1935"/>
                    <a:pt x="475" y="1935"/>
                  </a:cubicBezTo>
                  <a:cubicBezTo>
                    <a:pt x="474" y="1935"/>
                    <a:pt x="472" y="1936"/>
                    <a:pt x="471" y="1936"/>
                  </a:cubicBezTo>
                  <a:cubicBezTo>
                    <a:pt x="468" y="1936"/>
                    <a:pt x="464" y="1936"/>
                    <a:pt x="461" y="1936"/>
                  </a:cubicBezTo>
                  <a:cubicBezTo>
                    <a:pt x="460" y="1936"/>
                    <a:pt x="460" y="1936"/>
                    <a:pt x="459" y="1935"/>
                  </a:cubicBezTo>
                  <a:cubicBezTo>
                    <a:pt x="460" y="1935"/>
                    <a:pt x="460" y="1935"/>
                    <a:pt x="461" y="1934"/>
                  </a:cubicBezTo>
                  <a:cubicBezTo>
                    <a:pt x="461" y="1934"/>
                    <a:pt x="461" y="1934"/>
                    <a:pt x="461" y="1934"/>
                  </a:cubicBezTo>
                  <a:cubicBezTo>
                    <a:pt x="461" y="1934"/>
                    <a:pt x="461" y="1933"/>
                    <a:pt x="460" y="1933"/>
                  </a:cubicBezTo>
                  <a:cubicBezTo>
                    <a:pt x="458" y="1934"/>
                    <a:pt x="456" y="1935"/>
                    <a:pt x="454" y="1934"/>
                  </a:cubicBezTo>
                  <a:cubicBezTo>
                    <a:pt x="454" y="1934"/>
                    <a:pt x="453" y="1934"/>
                    <a:pt x="452" y="1933"/>
                  </a:cubicBezTo>
                  <a:cubicBezTo>
                    <a:pt x="451" y="1932"/>
                    <a:pt x="451" y="1930"/>
                    <a:pt x="451" y="1933"/>
                  </a:cubicBezTo>
                  <a:cubicBezTo>
                    <a:pt x="450" y="1933"/>
                    <a:pt x="449" y="1934"/>
                    <a:pt x="448" y="1934"/>
                  </a:cubicBezTo>
                  <a:cubicBezTo>
                    <a:pt x="447" y="1934"/>
                    <a:pt x="446" y="1934"/>
                    <a:pt x="446" y="1936"/>
                  </a:cubicBezTo>
                  <a:cubicBezTo>
                    <a:pt x="446" y="1936"/>
                    <a:pt x="445" y="1936"/>
                    <a:pt x="444" y="1936"/>
                  </a:cubicBezTo>
                  <a:cubicBezTo>
                    <a:pt x="444" y="1933"/>
                    <a:pt x="441" y="1935"/>
                    <a:pt x="440" y="1934"/>
                  </a:cubicBezTo>
                  <a:cubicBezTo>
                    <a:pt x="439" y="1933"/>
                    <a:pt x="437" y="1934"/>
                    <a:pt x="436" y="1934"/>
                  </a:cubicBezTo>
                  <a:cubicBezTo>
                    <a:pt x="432" y="1934"/>
                    <a:pt x="429" y="1934"/>
                    <a:pt x="426" y="1934"/>
                  </a:cubicBezTo>
                  <a:cubicBezTo>
                    <a:pt x="426" y="1934"/>
                    <a:pt x="425" y="1934"/>
                    <a:pt x="425" y="1933"/>
                  </a:cubicBezTo>
                  <a:cubicBezTo>
                    <a:pt x="425" y="1932"/>
                    <a:pt x="425" y="1932"/>
                    <a:pt x="424" y="1933"/>
                  </a:cubicBezTo>
                  <a:cubicBezTo>
                    <a:pt x="423" y="1935"/>
                    <a:pt x="423" y="1934"/>
                    <a:pt x="422" y="1933"/>
                  </a:cubicBezTo>
                  <a:cubicBezTo>
                    <a:pt x="421" y="1932"/>
                    <a:pt x="420" y="1932"/>
                    <a:pt x="419" y="1933"/>
                  </a:cubicBezTo>
                  <a:cubicBezTo>
                    <a:pt x="419" y="1934"/>
                    <a:pt x="418" y="1934"/>
                    <a:pt x="418" y="1934"/>
                  </a:cubicBezTo>
                  <a:cubicBezTo>
                    <a:pt x="416" y="1933"/>
                    <a:pt x="415" y="1935"/>
                    <a:pt x="413" y="1934"/>
                  </a:cubicBezTo>
                  <a:cubicBezTo>
                    <a:pt x="411" y="1934"/>
                    <a:pt x="409" y="1934"/>
                    <a:pt x="408" y="1934"/>
                  </a:cubicBezTo>
                  <a:cubicBezTo>
                    <a:pt x="407" y="1934"/>
                    <a:pt x="407" y="1935"/>
                    <a:pt x="407" y="1935"/>
                  </a:cubicBezTo>
                  <a:cubicBezTo>
                    <a:pt x="407" y="1935"/>
                    <a:pt x="408" y="1935"/>
                    <a:pt x="408" y="1935"/>
                  </a:cubicBezTo>
                  <a:cubicBezTo>
                    <a:pt x="408" y="1935"/>
                    <a:pt x="409" y="1935"/>
                    <a:pt x="409" y="1935"/>
                  </a:cubicBezTo>
                  <a:cubicBezTo>
                    <a:pt x="409" y="1936"/>
                    <a:pt x="409" y="1936"/>
                    <a:pt x="408" y="1936"/>
                  </a:cubicBezTo>
                  <a:cubicBezTo>
                    <a:pt x="406" y="1936"/>
                    <a:pt x="404" y="1935"/>
                    <a:pt x="402" y="1937"/>
                  </a:cubicBezTo>
                  <a:cubicBezTo>
                    <a:pt x="400" y="1936"/>
                    <a:pt x="398" y="1937"/>
                    <a:pt x="396" y="1936"/>
                  </a:cubicBezTo>
                  <a:cubicBezTo>
                    <a:pt x="394" y="1935"/>
                    <a:pt x="393" y="1937"/>
                    <a:pt x="391" y="1936"/>
                  </a:cubicBezTo>
                  <a:cubicBezTo>
                    <a:pt x="391" y="1936"/>
                    <a:pt x="390" y="1937"/>
                    <a:pt x="389" y="1938"/>
                  </a:cubicBezTo>
                  <a:cubicBezTo>
                    <a:pt x="390" y="1938"/>
                    <a:pt x="391" y="1938"/>
                    <a:pt x="391" y="1938"/>
                  </a:cubicBezTo>
                  <a:cubicBezTo>
                    <a:pt x="396" y="1938"/>
                    <a:pt x="401" y="1938"/>
                    <a:pt x="405" y="1938"/>
                  </a:cubicBezTo>
                  <a:cubicBezTo>
                    <a:pt x="406" y="1938"/>
                    <a:pt x="407" y="1938"/>
                    <a:pt x="408" y="1937"/>
                  </a:cubicBezTo>
                  <a:cubicBezTo>
                    <a:pt x="408" y="1937"/>
                    <a:pt x="409" y="1937"/>
                    <a:pt x="410" y="1937"/>
                  </a:cubicBezTo>
                  <a:cubicBezTo>
                    <a:pt x="413" y="1938"/>
                    <a:pt x="417" y="1938"/>
                    <a:pt x="420" y="1938"/>
                  </a:cubicBezTo>
                  <a:cubicBezTo>
                    <a:pt x="420" y="1938"/>
                    <a:pt x="421" y="1939"/>
                    <a:pt x="421" y="1939"/>
                  </a:cubicBezTo>
                  <a:cubicBezTo>
                    <a:pt x="421" y="1939"/>
                    <a:pt x="421" y="1940"/>
                    <a:pt x="420" y="1940"/>
                  </a:cubicBezTo>
                  <a:cubicBezTo>
                    <a:pt x="420" y="1940"/>
                    <a:pt x="419" y="1940"/>
                    <a:pt x="418" y="1940"/>
                  </a:cubicBezTo>
                  <a:cubicBezTo>
                    <a:pt x="408" y="1940"/>
                    <a:pt x="397" y="1940"/>
                    <a:pt x="386" y="1940"/>
                  </a:cubicBezTo>
                  <a:cubicBezTo>
                    <a:pt x="385" y="1940"/>
                    <a:pt x="383" y="1940"/>
                    <a:pt x="382" y="1939"/>
                  </a:cubicBezTo>
                  <a:cubicBezTo>
                    <a:pt x="381" y="1940"/>
                    <a:pt x="380" y="1940"/>
                    <a:pt x="379" y="1940"/>
                  </a:cubicBezTo>
                  <a:cubicBezTo>
                    <a:pt x="376" y="1939"/>
                    <a:pt x="373" y="1940"/>
                    <a:pt x="370" y="1940"/>
                  </a:cubicBezTo>
                  <a:cubicBezTo>
                    <a:pt x="370" y="1940"/>
                    <a:pt x="370" y="1941"/>
                    <a:pt x="369" y="1941"/>
                  </a:cubicBezTo>
                  <a:cubicBezTo>
                    <a:pt x="369" y="1941"/>
                    <a:pt x="369" y="1940"/>
                    <a:pt x="368" y="1940"/>
                  </a:cubicBezTo>
                  <a:cubicBezTo>
                    <a:pt x="367" y="1940"/>
                    <a:pt x="366" y="1941"/>
                    <a:pt x="366" y="1941"/>
                  </a:cubicBezTo>
                  <a:cubicBezTo>
                    <a:pt x="364" y="1939"/>
                    <a:pt x="364" y="1940"/>
                    <a:pt x="363" y="1941"/>
                  </a:cubicBezTo>
                  <a:cubicBezTo>
                    <a:pt x="362" y="1941"/>
                    <a:pt x="361" y="1941"/>
                    <a:pt x="360" y="1941"/>
                  </a:cubicBezTo>
                  <a:cubicBezTo>
                    <a:pt x="359" y="1939"/>
                    <a:pt x="357" y="1940"/>
                    <a:pt x="356" y="1940"/>
                  </a:cubicBezTo>
                  <a:cubicBezTo>
                    <a:pt x="354" y="1940"/>
                    <a:pt x="353" y="1940"/>
                    <a:pt x="351" y="1939"/>
                  </a:cubicBezTo>
                  <a:cubicBezTo>
                    <a:pt x="352" y="1939"/>
                    <a:pt x="353" y="1938"/>
                    <a:pt x="354" y="1937"/>
                  </a:cubicBezTo>
                  <a:cubicBezTo>
                    <a:pt x="354" y="1936"/>
                    <a:pt x="353" y="1935"/>
                    <a:pt x="353" y="1935"/>
                  </a:cubicBezTo>
                  <a:cubicBezTo>
                    <a:pt x="352" y="1934"/>
                    <a:pt x="351" y="1934"/>
                    <a:pt x="351" y="1935"/>
                  </a:cubicBezTo>
                  <a:cubicBezTo>
                    <a:pt x="351" y="1936"/>
                    <a:pt x="350" y="1936"/>
                    <a:pt x="349" y="1935"/>
                  </a:cubicBezTo>
                  <a:cubicBezTo>
                    <a:pt x="349" y="1935"/>
                    <a:pt x="348" y="1935"/>
                    <a:pt x="348" y="1934"/>
                  </a:cubicBezTo>
                  <a:cubicBezTo>
                    <a:pt x="347" y="1934"/>
                    <a:pt x="343" y="1935"/>
                    <a:pt x="344" y="1935"/>
                  </a:cubicBezTo>
                  <a:cubicBezTo>
                    <a:pt x="344" y="1936"/>
                    <a:pt x="345" y="1937"/>
                    <a:pt x="346" y="1938"/>
                  </a:cubicBezTo>
                  <a:cubicBezTo>
                    <a:pt x="346" y="1938"/>
                    <a:pt x="347" y="1938"/>
                    <a:pt x="348" y="1938"/>
                  </a:cubicBezTo>
                  <a:cubicBezTo>
                    <a:pt x="348" y="1938"/>
                    <a:pt x="348" y="1939"/>
                    <a:pt x="348" y="1939"/>
                  </a:cubicBezTo>
                  <a:cubicBezTo>
                    <a:pt x="347" y="1939"/>
                    <a:pt x="346" y="1942"/>
                    <a:pt x="345" y="1941"/>
                  </a:cubicBezTo>
                  <a:cubicBezTo>
                    <a:pt x="344" y="1940"/>
                    <a:pt x="343" y="1940"/>
                    <a:pt x="343" y="1941"/>
                  </a:cubicBezTo>
                  <a:cubicBezTo>
                    <a:pt x="342" y="1941"/>
                    <a:pt x="341" y="1940"/>
                    <a:pt x="341" y="1942"/>
                  </a:cubicBezTo>
                  <a:cubicBezTo>
                    <a:pt x="341" y="1942"/>
                    <a:pt x="342" y="1943"/>
                    <a:pt x="343" y="1944"/>
                  </a:cubicBezTo>
                  <a:cubicBezTo>
                    <a:pt x="344" y="1942"/>
                    <a:pt x="345" y="1944"/>
                    <a:pt x="346" y="1944"/>
                  </a:cubicBezTo>
                  <a:cubicBezTo>
                    <a:pt x="348" y="1944"/>
                    <a:pt x="351" y="1944"/>
                    <a:pt x="353" y="1944"/>
                  </a:cubicBezTo>
                  <a:cubicBezTo>
                    <a:pt x="353" y="1944"/>
                    <a:pt x="353" y="1943"/>
                    <a:pt x="353" y="1943"/>
                  </a:cubicBezTo>
                  <a:cubicBezTo>
                    <a:pt x="353" y="1942"/>
                    <a:pt x="353" y="1942"/>
                    <a:pt x="353" y="1942"/>
                  </a:cubicBezTo>
                  <a:cubicBezTo>
                    <a:pt x="354" y="1942"/>
                    <a:pt x="355" y="1942"/>
                    <a:pt x="355" y="1942"/>
                  </a:cubicBezTo>
                  <a:cubicBezTo>
                    <a:pt x="355" y="1944"/>
                    <a:pt x="356" y="1944"/>
                    <a:pt x="357" y="1944"/>
                  </a:cubicBezTo>
                  <a:cubicBezTo>
                    <a:pt x="358" y="1944"/>
                    <a:pt x="360" y="1943"/>
                    <a:pt x="360" y="1945"/>
                  </a:cubicBezTo>
                  <a:cubicBezTo>
                    <a:pt x="360" y="1946"/>
                    <a:pt x="362" y="1946"/>
                    <a:pt x="362" y="1946"/>
                  </a:cubicBezTo>
                  <a:cubicBezTo>
                    <a:pt x="363" y="1943"/>
                    <a:pt x="365" y="1944"/>
                    <a:pt x="366" y="1944"/>
                  </a:cubicBezTo>
                  <a:cubicBezTo>
                    <a:pt x="367" y="1944"/>
                    <a:pt x="368" y="1944"/>
                    <a:pt x="370" y="1943"/>
                  </a:cubicBezTo>
                  <a:cubicBezTo>
                    <a:pt x="371" y="1943"/>
                    <a:pt x="373" y="1943"/>
                    <a:pt x="374" y="1944"/>
                  </a:cubicBezTo>
                  <a:cubicBezTo>
                    <a:pt x="374" y="1944"/>
                    <a:pt x="375" y="1944"/>
                    <a:pt x="374" y="1945"/>
                  </a:cubicBezTo>
                  <a:cubicBezTo>
                    <a:pt x="374" y="1945"/>
                    <a:pt x="373" y="1946"/>
                    <a:pt x="373" y="1947"/>
                  </a:cubicBezTo>
                  <a:cubicBezTo>
                    <a:pt x="373" y="1948"/>
                    <a:pt x="372" y="1947"/>
                    <a:pt x="372" y="1947"/>
                  </a:cubicBezTo>
                  <a:cubicBezTo>
                    <a:pt x="371" y="1947"/>
                    <a:pt x="371" y="1947"/>
                    <a:pt x="370" y="1946"/>
                  </a:cubicBezTo>
                  <a:cubicBezTo>
                    <a:pt x="370" y="1946"/>
                    <a:pt x="366" y="1947"/>
                    <a:pt x="367" y="1947"/>
                  </a:cubicBezTo>
                  <a:cubicBezTo>
                    <a:pt x="367" y="1949"/>
                    <a:pt x="368" y="1947"/>
                    <a:pt x="369" y="1948"/>
                  </a:cubicBezTo>
                  <a:cubicBezTo>
                    <a:pt x="370" y="1949"/>
                    <a:pt x="373" y="1948"/>
                    <a:pt x="372" y="1950"/>
                  </a:cubicBezTo>
                  <a:cubicBezTo>
                    <a:pt x="372" y="1950"/>
                    <a:pt x="373" y="1950"/>
                    <a:pt x="374" y="1950"/>
                  </a:cubicBezTo>
                  <a:cubicBezTo>
                    <a:pt x="375" y="1951"/>
                    <a:pt x="375" y="1949"/>
                    <a:pt x="376" y="1949"/>
                  </a:cubicBezTo>
                  <a:cubicBezTo>
                    <a:pt x="376" y="1949"/>
                    <a:pt x="376" y="1951"/>
                    <a:pt x="377" y="1951"/>
                  </a:cubicBezTo>
                  <a:cubicBezTo>
                    <a:pt x="378" y="1950"/>
                    <a:pt x="379" y="1951"/>
                    <a:pt x="380" y="1950"/>
                  </a:cubicBezTo>
                  <a:cubicBezTo>
                    <a:pt x="381" y="1950"/>
                    <a:pt x="382" y="1950"/>
                    <a:pt x="383" y="1951"/>
                  </a:cubicBezTo>
                  <a:cubicBezTo>
                    <a:pt x="384" y="1951"/>
                    <a:pt x="385" y="1950"/>
                    <a:pt x="385" y="1949"/>
                  </a:cubicBezTo>
                  <a:cubicBezTo>
                    <a:pt x="385" y="1948"/>
                    <a:pt x="385" y="1948"/>
                    <a:pt x="386" y="1948"/>
                  </a:cubicBezTo>
                  <a:cubicBezTo>
                    <a:pt x="387" y="1947"/>
                    <a:pt x="389" y="1948"/>
                    <a:pt x="391" y="1948"/>
                  </a:cubicBezTo>
                  <a:cubicBezTo>
                    <a:pt x="392" y="1948"/>
                    <a:pt x="393" y="1949"/>
                    <a:pt x="393" y="1949"/>
                  </a:cubicBezTo>
                  <a:cubicBezTo>
                    <a:pt x="395" y="1951"/>
                    <a:pt x="395" y="1950"/>
                    <a:pt x="397" y="1949"/>
                  </a:cubicBezTo>
                  <a:cubicBezTo>
                    <a:pt x="398" y="1949"/>
                    <a:pt x="399" y="1949"/>
                    <a:pt x="400" y="1949"/>
                  </a:cubicBezTo>
                  <a:cubicBezTo>
                    <a:pt x="400" y="1951"/>
                    <a:pt x="401" y="1950"/>
                    <a:pt x="402" y="1950"/>
                  </a:cubicBezTo>
                  <a:cubicBezTo>
                    <a:pt x="404" y="1950"/>
                    <a:pt x="405" y="1950"/>
                    <a:pt x="407" y="1951"/>
                  </a:cubicBezTo>
                  <a:cubicBezTo>
                    <a:pt x="408" y="1951"/>
                    <a:pt x="409" y="1949"/>
                    <a:pt x="410" y="1950"/>
                  </a:cubicBezTo>
                  <a:cubicBezTo>
                    <a:pt x="411" y="1951"/>
                    <a:pt x="412" y="1950"/>
                    <a:pt x="412" y="1950"/>
                  </a:cubicBezTo>
                  <a:cubicBezTo>
                    <a:pt x="413" y="1949"/>
                    <a:pt x="413" y="1949"/>
                    <a:pt x="413" y="1949"/>
                  </a:cubicBezTo>
                  <a:cubicBezTo>
                    <a:pt x="413" y="1949"/>
                    <a:pt x="413" y="1949"/>
                    <a:pt x="412" y="1949"/>
                  </a:cubicBezTo>
                  <a:cubicBezTo>
                    <a:pt x="412" y="1949"/>
                    <a:pt x="412" y="1949"/>
                    <a:pt x="411" y="1949"/>
                  </a:cubicBezTo>
                  <a:cubicBezTo>
                    <a:pt x="411" y="1948"/>
                    <a:pt x="410" y="1949"/>
                    <a:pt x="410" y="1948"/>
                  </a:cubicBezTo>
                  <a:cubicBezTo>
                    <a:pt x="410" y="1947"/>
                    <a:pt x="411" y="1947"/>
                    <a:pt x="412" y="1947"/>
                  </a:cubicBezTo>
                  <a:cubicBezTo>
                    <a:pt x="413" y="1946"/>
                    <a:pt x="415" y="1948"/>
                    <a:pt x="417" y="1947"/>
                  </a:cubicBezTo>
                  <a:cubicBezTo>
                    <a:pt x="417" y="1947"/>
                    <a:pt x="419" y="1948"/>
                    <a:pt x="419" y="1949"/>
                  </a:cubicBezTo>
                  <a:cubicBezTo>
                    <a:pt x="420" y="1951"/>
                    <a:pt x="422" y="1951"/>
                    <a:pt x="424" y="1949"/>
                  </a:cubicBezTo>
                  <a:cubicBezTo>
                    <a:pt x="424" y="1949"/>
                    <a:pt x="424" y="1949"/>
                    <a:pt x="425" y="1949"/>
                  </a:cubicBezTo>
                  <a:cubicBezTo>
                    <a:pt x="426" y="1949"/>
                    <a:pt x="427" y="1948"/>
                    <a:pt x="428" y="1948"/>
                  </a:cubicBezTo>
                  <a:cubicBezTo>
                    <a:pt x="429" y="1947"/>
                    <a:pt x="431" y="1948"/>
                    <a:pt x="433" y="1949"/>
                  </a:cubicBezTo>
                  <a:cubicBezTo>
                    <a:pt x="434" y="1951"/>
                    <a:pt x="434" y="1951"/>
                    <a:pt x="436" y="1949"/>
                  </a:cubicBezTo>
                  <a:cubicBezTo>
                    <a:pt x="437" y="1949"/>
                    <a:pt x="438" y="1949"/>
                    <a:pt x="438" y="1949"/>
                  </a:cubicBezTo>
                  <a:cubicBezTo>
                    <a:pt x="439" y="1949"/>
                    <a:pt x="439" y="1949"/>
                    <a:pt x="440" y="1949"/>
                  </a:cubicBezTo>
                  <a:cubicBezTo>
                    <a:pt x="440" y="1949"/>
                    <a:pt x="439" y="1948"/>
                    <a:pt x="439" y="1948"/>
                  </a:cubicBezTo>
                  <a:cubicBezTo>
                    <a:pt x="440" y="1947"/>
                    <a:pt x="443" y="1947"/>
                    <a:pt x="444" y="1949"/>
                  </a:cubicBezTo>
                  <a:cubicBezTo>
                    <a:pt x="445" y="1949"/>
                    <a:pt x="446" y="1950"/>
                    <a:pt x="446" y="1950"/>
                  </a:cubicBezTo>
                  <a:cubicBezTo>
                    <a:pt x="447" y="1951"/>
                    <a:pt x="448" y="1950"/>
                    <a:pt x="449" y="1951"/>
                  </a:cubicBezTo>
                  <a:cubicBezTo>
                    <a:pt x="450" y="1951"/>
                    <a:pt x="450" y="1952"/>
                    <a:pt x="451" y="1953"/>
                  </a:cubicBezTo>
                  <a:cubicBezTo>
                    <a:pt x="452" y="1954"/>
                    <a:pt x="454" y="1953"/>
                    <a:pt x="456" y="1953"/>
                  </a:cubicBezTo>
                  <a:cubicBezTo>
                    <a:pt x="457" y="1953"/>
                    <a:pt x="458" y="1952"/>
                    <a:pt x="459" y="1953"/>
                  </a:cubicBezTo>
                  <a:cubicBezTo>
                    <a:pt x="460" y="1954"/>
                    <a:pt x="461" y="1953"/>
                    <a:pt x="462" y="1953"/>
                  </a:cubicBezTo>
                  <a:cubicBezTo>
                    <a:pt x="462" y="1953"/>
                    <a:pt x="464" y="1954"/>
                    <a:pt x="463" y="1953"/>
                  </a:cubicBezTo>
                  <a:cubicBezTo>
                    <a:pt x="463" y="1952"/>
                    <a:pt x="462" y="1952"/>
                    <a:pt x="462" y="1952"/>
                  </a:cubicBezTo>
                  <a:cubicBezTo>
                    <a:pt x="461" y="1952"/>
                    <a:pt x="460" y="1953"/>
                    <a:pt x="460" y="1952"/>
                  </a:cubicBezTo>
                  <a:cubicBezTo>
                    <a:pt x="459" y="1952"/>
                    <a:pt x="458" y="1951"/>
                    <a:pt x="458" y="1951"/>
                  </a:cubicBezTo>
                  <a:cubicBezTo>
                    <a:pt x="458" y="1951"/>
                    <a:pt x="459" y="1951"/>
                    <a:pt x="460" y="1951"/>
                  </a:cubicBezTo>
                  <a:cubicBezTo>
                    <a:pt x="461" y="1950"/>
                    <a:pt x="462" y="1950"/>
                    <a:pt x="464" y="1951"/>
                  </a:cubicBezTo>
                  <a:cubicBezTo>
                    <a:pt x="465" y="1951"/>
                    <a:pt x="466" y="1951"/>
                    <a:pt x="467" y="1950"/>
                  </a:cubicBezTo>
                  <a:cubicBezTo>
                    <a:pt x="468" y="1949"/>
                    <a:pt x="470" y="1950"/>
                    <a:pt x="472" y="1950"/>
                  </a:cubicBezTo>
                  <a:cubicBezTo>
                    <a:pt x="473" y="1950"/>
                    <a:pt x="474" y="1950"/>
                    <a:pt x="473" y="1948"/>
                  </a:cubicBezTo>
                  <a:cubicBezTo>
                    <a:pt x="472" y="1947"/>
                    <a:pt x="474" y="1947"/>
                    <a:pt x="474" y="1947"/>
                  </a:cubicBezTo>
                  <a:cubicBezTo>
                    <a:pt x="476" y="1947"/>
                    <a:pt x="476" y="1946"/>
                    <a:pt x="476" y="1945"/>
                  </a:cubicBezTo>
                  <a:cubicBezTo>
                    <a:pt x="476" y="1944"/>
                    <a:pt x="475" y="1943"/>
                    <a:pt x="474" y="1944"/>
                  </a:cubicBezTo>
                  <a:cubicBezTo>
                    <a:pt x="472" y="1945"/>
                    <a:pt x="470" y="1943"/>
                    <a:pt x="468" y="1944"/>
                  </a:cubicBezTo>
                  <a:cubicBezTo>
                    <a:pt x="468" y="1944"/>
                    <a:pt x="467" y="1943"/>
                    <a:pt x="467" y="1943"/>
                  </a:cubicBezTo>
                  <a:cubicBezTo>
                    <a:pt x="467" y="1943"/>
                    <a:pt x="468" y="1943"/>
                    <a:pt x="468" y="1943"/>
                  </a:cubicBezTo>
                  <a:cubicBezTo>
                    <a:pt x="470" y="1943"/>
                    <a:pt x="472" y="1942"/>
                    <a:pt x="474" y="1942"/>
                  </a:cubicBezTo>
                  <a:cubicBezTo>
                    <a:pt x="475" y="1942"/>
                    <a:pt x="478" y="1942"/>
                    <a:pt x="479" y="1942"/>
                  </a:cubicBezTo>
                  <a:cubicBezTo>
                    <a:pt x="479" y="1943"/>
                    <a:pt x="480" y="1943"/>
                    <a:pt x="479" y="1944"/>
                  </a:cubicBezTo>
                  <a:cubicBezTo>
                    <a:pt x="478" y="1945"/>
                    <a:pt x="478" y="1945"/>
                    <a:pt x="479" y="1946"/>
                  </a:cubicBezTo>
                  <a:cubicBezTo>
                    <a:pt x="480" y="1946"/>
                    <a:pt x="481" y="1946"/>
                    <a:pt x="482" y="1946"/>
                  </a:cubicBezTo>
                  <a:cubicBezTo>
                    <a:pt x="482" y="1946"/>
                    <a:pt x="482" y="1946"/>
                    <a:pt x="482" y="1947"/>
                  </a:cubicBezTo>
                  <a:cubicBezTo>
                    <a:pt x="482" y="1947"/>
                    <a:pt x="482" y="1947"/>
                    <a:pt x="482" y="1948"/>
                  </a:cubicBezTo>
                  <a:cubicBezTo>
                    <a:pt x="481" y="1948"/>
                    <a:pt x="480" y="1947"/>
                    <a:pt x="479" y="1948"/>
                  </a:cubicBezTo>
                  <a:cubicBezTo>
                    <a:pt x="480" y="1948"/>
                    <a:pt x="481" y="1948"/>
                    <a:pt x="482" y="1949"/>
                  </a:cubicBezTo>
                  <a:cubicBezTo>
                    <a:pt x="484" y="1949"/>
                    <a:pt x="485" y="1949"/>
                    <a:pt x="486" y="1949"/>
                  </a:cubicBezTo>
                  <a:cubicBezTo>
                    <a:pt x="487" y="1948"/>
                    <a:pt x="488" y="1949"/>
                    <a:pt x="489" y="1949"/>
                  </a:cubicBezTo>
                  <a:cubicBezTo>
                    <a:pt x="491" y="1948"/>
                    <a:pt x="490" y="1947"/>
                    <a:pt x="490" y="1947"/>
                  </a:cubicBezTo>
                  <a:cubicBezTo>
                    <a:pt x="491" y="1946"/>
                    <a:pt x="492" y="1945"/>
                    <a:pt x="494" y="1946"/>
                  </a:cubicBezTo>
                  <a:cubicBezTo>
                    <a:pt x="494" y="1946"/>
                    <a:pt x="495" y="1947"/>
                    <a:pt x="495" y="1947"/>
                  </a:cubicBezTo>
                  <a:cubicBezTo>
                    <a:pt x="495" y="1947"/>
                    <a:pt x="494" y="1947"/>
                    <a:pt x="494" y="1948"/>
                  </a:cubicBezTo>
                  <a:cubicBezTo>
                    <a:pt x="493" y="1948"/>
                    <a:pt x="493" y="1948"/>
                    <a:pt x="492" y="1948"/>
                  </a:cubicBezTo>
                  <a:cubicBezTo>
                    <a:pt x="493" y="1948"/>
                    <a:pt x="493" y="1949"/>
                    <a:pt x="494" y="1949"/>
                  </a:cubicBezTo>
                  <a:cubicBezTo>
                    <a:pt x="495" y="1949"/>
                    <a:pt x="497" y="1949"/>
                    <a:pt x="498" y="1949"/>
                  </a:cubicBezTo>
                  <a:cubicBezTo>
                    <a:pt x="498" y="1949"/>
                    <a:pt x="499" y="1949"/>
                    <a:pt x="499" y="1949"/>
                  </a:cubicBezTo>
                  <a:cubicBezTo>
                    <a:pt x="498" y="1949"/>
                    <a:pt x="498" y="1949"/>
                    <a:pt x="498" y="1949"/>
                  </a:cubicBezTo>
                  <a:cubicBezTo>
                    <a:pt x="498" y="1950"/>
                    <a:pt x="497" y="1949"/>
                    <a:pt x="497" y="1950"/>
                  </a:cubicBezTo>
                  <a:cubicBezTo>
                    <a:pt x="497" y="1950"/>
                    <a:pt x="496" y="1950"/>
                    <a:pt x="496" y="1950"/>
                  </a:cubicBezTo>
                  <a:cubicBezTo>
                    <a:pt x="496" y="1951"/>
                    <a:pt x="496" y="1951"/>
                    <a:pt x="497" y="1951"/>
                  </a:cubicBezTo>
                  <a:cubicBezTo>
                    <a:pt x="498" y="1952"/>
                    <a:pt x="501" y="1952"/>
                    <a:pt x="501" y="1951"/>
                  </a:cubicBezTo>
                  <a:cubicBezTo>
                    <a:pt x="502" y="1950"/>
                    <a:pt x="503" y="1950"/>
                    <a:pt x="504" y="1951"/>
                  </a:cubicBezTo>
                  <a:cubicBezTo>
                    <a:pt x="506" y="1951"/>
                    <a:pt x="507" y="1950"/>
                    <a:pt x="507" y="1949"/>
                  </a:cubicBezTo>
                  <a:cubicBezTo>
                    <a:pt x="508" y="1948"/>
                    <a:pt x="508" y="1948"/>
                    <a:pt x="509" y="1948"/>
                  </a:cubicBezTo>
                  <a:cubicBezTo>
                    <a:pt x="512" y="1948"/>
                    <a:pt x="514" y="1948"/>
                    <a:pt x="517" y="1948"/>
                  </a:cubicBezTo>
                  <a:cubicBezTo>
                    <a:pt x="517" y="1948"/>
                    <a:pt x="518" y="1947"/>
                    <a:pt x="518" y="1948"/>
                  </a:cubicBezTo>
                  <a:cubicBezTo>
                    <a:pt x="520" y="1950"/>
                    <a:pt x="523" y="1949"/>
                    <a:pt x="525" y="1949"/>
                  </a:cubicBezTo>
                  <a:cubicBezTo>
                    <a:pt x="526" y="1950"/>
                    <a:pt x="527" y="1949"/>
                    <a:pt x="528" y="1949"/>
                  </a:cubicBezTo>
                  <a:cubicBezTo>
                    <a:pt x="527" y="1949"/>
                    <a:pt x="527" y="1948"/>
                    <a:pt x="526" y="1948"/>
                  </a:cubicBezTo>
                  <a:cubicBezTo>
                    <a:pt x="525" y="1947"/>
                    <a:pt x="526" y="1947"/>
                    <a:pt x="527" y="1947"/>
                  </a:cubicBezTo>
                  <a:cubicBezTo>
                    <a:pt x="528" y="1947"/>
                    <a:pt x="530" y="1946"/>
                    <a:pt x="532" y="1947"/>
                  </a:cubicBezTo>
                  <a:cubicBezTo>
                    <a:pt x="533" y="1947"/>
                    <a:pt x="535" y="1946"/>
                    <a:pt x="536" y="1947"/>
                  </a:cubicBezTo>
                  <a:cubicBezTo>
                    <a:pt x="537" y="1947"/>
                    <a:pt x="539" y="1947"/>
                    <a:pt x="540" y="1946"/>
                  </a:cubicBezTo>
                  <a:cubicBezTo>
                    <a:pt x="540" y="1945"/>
                    <a:pt x="541" y="1946"/>
                    <a:pt x="542" y="1946"/>
                  </a:cubicBezTo>
                  <a:cubicBezTo>
                    <a:pt x="543" y="1946"/>
                    <a:pt x="543" y="1946"/>
                    <a:pt x="543" y="1947"/>
                  </a:cubicBezTo>
                  <a:cubicBezTo>
                    <a:pt x="543" y="1947"/>
                    <a:pt x="542" y="1948"/>
                    <a:pt x="542" y="1948"/>
                  </a:cubicBezTo>
                  <a:cubicBezTo>
                    <a:pt x="540" y="1948"/>
                    <a:pt x="539" y="1948"/>
                    <a:pt x="537" y="1948"/>
                  </a:cubicBezTo>
                  <a:cubicBezTo>
                    <a:pt x="536" y="1948"/>
                    <a:pt x="535" y="1948"/>
                    <a:pt x="534" y="1948"/>
                  </a:cubicBezTo>
                  <a:cubicBezTo>
                    <a:pt x="533" y="1948"/>
                    <a:pt x="533" y="1948"/>
                    <a:pt x="533" y="1948"/>
                  </a:cubicBezTo>
                  <a:cubicBezTo>
                    <a:pt x="533" y="1949"/>
                    <a:pt x="534" y="1950"/>
                    <a:pt x="534" y="1949"/>
                  </a:cubicBezTo>
                  <a:cubicBezTo>
                    <a:pt x="537" y="1948"/>
                    <a:pt x="539" y="1949"/>
                    <a:pt x="541" y="1949"/>
                  </a:cubicBezTo>
                  <a:cubicBezTo>
                    <a:pt x="543" y="1949"/>
                    <a:pt x="546" y="1949"/>
                    <a:pt x="548" y="1949"/>
                  </a:cubicBezTo>
                  <a:cubicBezTo>
                    <a:pt x="549" y="1948"/>
                    <a:pt x="549" y="1948"/>
                    <a:pt x="550" y="1948"/>
                  </a:cubicBezTo>
                  <a:cubicBezTo>
                    <a:pt x="549" y="1948"/>
                    <a:pt x="549" y="1947"/>
                    <a:pt x="549" y="1947"/>
                  </a:cubicBezTo>
                  <a:cubicBezTo>
                    <a:pt x="548" y="1947"/>
                    <a:pt x="548" y="1946"/>
                    <a:pt x="548" y="1946"/>
                  </a:cubicBezTo>
                  <a:cubicBezTo>
                    <a:pt x="548" y="1946"/>
                    <a:pt x="549" y="1946"/>
                    <a:pt x="549" y="1946"/>
                  </a:cubicBezTo>
                  <a:cubicBezTo>
                    <a:pt x="551" y="1946"/>
                    <a:pt x="552" y="1947"/>
                    <a:pt x="554" y="1946"/>
                  </a:cubicBezTo>
                  <a:cubicBezTo>
                    <a:pt x="554" y="1945"/>
                    <a:pt x="556" y="1946"/>
                    <a:pt x="556" y="1946"/>
                  </a:cubicBezTo>
                  <a:cubicBezTo>
                    <a:pt x="557" y="1946"/>
                    <a:pt x="557" y="1947"/>
                    <a:pt x="557" y="1947"/>
                  </a:cubicBezTo>
                  <a:cubicBezTo>
                    <a:pt x="557" y="1947"/>
                    <a:pt x="557" y="1947"/>
                    <a:pt x="557" y="1948"/>
                  </a:cubicBezTo>
                  <a:cubicBezTo>
                    <a:pt x="556" y="1948"/>
                    <a:pt x="555" y="1948"/>
                    <a:pt x="554" y="1949"/>
                  </a:cubicBezTo>
                  <a:cubicBezTo>
                    <a:pt x="551" y="1949"/>
                    <a:pt x="550" y="1950"/>
                    <a:pt x="551" y="1953"/>
                  </a:cubicBezTo>
                  <a:cubicBezTo>
                    <a:pt x="552" y="1955"/>
                    <a:pt x="551" y="1955"/>
                    <a:pt x="549" y="1955"/>
                  </a:cubicBezTo>
                  <a:cubicBezTo>
                    <a:pt x="549" y="1955"/>
                    <a:pt x="548" y="1955"/>
                    <a:pt x="547" y="1955"/>
                  </a:cubicBezTo>
                  <a:cubicBezTo>
                    <a:pt x="544" y="1955"/>
                    <a:pt x="544" y="1955"/>
                    <a:pt x="544" y="1952"/>
                  </a:cubicBezTo>
                  <a:cubicBezTo>
                    <a:pt x="544" y="1950"/>
                    <a:pt x="544" y="1950"/>
                    <a:pt x="543" y="1950"/>
                  </a:cubicBezTo>
                  <a:cubicBezTo>
                    <a:pt x="544" y="1951"/>
                    <a:pt x="539" y="1949"/>
                    <a:pt x="542" y="1952"/>
                  </a:cubicBezTo>
                  <a:cubicBezTo>
                    <a:pt x="541" y="1952"/>
                    <a:pt x="541" y="1952"/>
                    <a:pt x="540" y="1952"/>
                  </a:cubicBezTo>
                  <a:cubicBezTo>
                    <a:pt x="540" y="1952"/>
                    <a:pt x="539" y="1951"/>
                    <a:pt x="539" y="1952"/>
                  </a:cubicBezTo>
                  <a:cubicBezTo>
                    <a:pt x="539" y="1953"/>
                    <a:pt x="536" y="1954"/>
                    <a:pt x="540" y="1954"/>
                  </a:cubicBezTo>
                  <a:cubicBezTo>
                    <a:pt x="540" y="1954"/>
                    <a:pt x="540" y="1955"/>
                    <a:pt x="540" y="1955"/>
                  </a:cubicBezTo>
                  <a:cubicBezTo>
                    <a:pt x="539" y="1956"/>
                    <a:pt x="539" y="1956"/>
                    <a:pt x="539" y="1956"/>
                  </a:cubicBezTo>
                  <a:cubicBezTo>
                    <a:pt x="536" y="1956"/>
                    <a:pt x="534" y="1956"/>
                    <a:pt x="532" y="1956"/>
                  </a:cubicBezTo>
                  <a:cubicBezTo>
                    <a:pt x="530" y="1957"/>
                    <a:pt x="528" y="1956"/>
                    <a:pt x="527" y="1956"/>
                  </a:cubicBezTo>
                  <a:cubicBezTo>
                    <a:pt x="525" y="1955"/>
                    <a:pt x="524" y="1955"/>
                    <a:pt x="523" y="1955"/>
                  </a:cubicBezTo>
                  <a:cubicBezTo>
                    <a:pt x="523" y="1955"/>
                    <a:pt x="522" y="1956"/>
                    <a:pt x="522" y="1956"/>
                  </a:cubicBezTo>
                  <a:cubicBezTo>
                    <a:pt x="521" y="1959"/>
                    <a:pt x="519" y="1958"/>
                    <a:pt x="518" y="1958"/>
                  </a:cubicBezTo>
                  <a:cubicBezTo>
                    <a:pt x="517" y="1958"/>
                    <a:pt x="516" y="1957"/>
                    <a:pt x="516" y="1957"/>
                  </a:cubicBezTo>
                  <a:cubicBezTo>
                    <a:pt x="514" y="1958"/>
                    <a:pt x="513" y="1958"/>
                    <a:pt x="512" y="1959"/>
                  </a:cubicBezTo>
                  <a:cubicBezTo>
                    <a:pt x="512" y="1959"/>
                    <a:pt x="512" y="1960"/>
                    <a:pt x="512" y="1960"/>
                  </a:cubicBezTo>
                  <a:cubicBezTo>
                    <a:pt x="512" y="1961"/>
                    <a:pt x="512" y="1961"/>
                    <a:pt x="511" y="1961"/>
                  </a:cubicBezTo>
                  <a:cubicBezTo>
                    <a:pt x="510" y="1961"/>
                    <a:pt x="509" y="1961"/>
                    <a:pt x="508" y="1961"/>
                  </a:cubicBezTo>
                  <a:cubicBezTo>
                    <a:pt x="507" y="1961"/>
                    <a:pt x="506" y="1961"/>
                    <a:pt x="506" y="1961"/>
                  </a:cubicBezTo>
                  <a:cubicBezTo>
                    <a:pt x="504" y="1964"/>
                    <a:pt x="502" y="1963"/>
                    <a:pt x="500" y="1963"/>
                  </a:cubicBezTo>
                  <a:cubicBezTo>
                    <a:pt x="500" y="1963"/>
                    <a:pt x="499" y="1963"/>
                    <a:pt x="499" y="1963"/>
                  </a:cubicBezTo>
                  <a:cubicBezTo>
                    <a:pt x="499" y="1962"/>
                    <a:pt x="500" y="1962"/>
                    <a:pt x="500" y="1962"/>
                  </a:cubicBezTo>
                  <a:cubicBezTo>
                    <a:pt x="501" y="1962"/>
                    <a:pt x="503" y="1962"/>
                    <a:pt x="503" y="1960"/>
                  </a:cubicBezTo>
                  <a:cubicBezTo>
                    <a:pt x="503" y="1960"/>
                    <a:pt x="505" y="1960"/>
                    <a:pt x="506" y="1960"/>
                  </a:cubicBezTo>
                  <a:cubicBezTo>
                    <a:pt x="507" y="1960"/>
                    <a:pt x="507" y="1960"/>
                    <a:pt x="507" y="1960"/>
                  </a:cubicBezTo>
                  <a:cubicBezTo>
                    <a:pt x="507" y="1959"/>
                    <a:pt x="507" y="1959"/>
                    <a:pt x="506" y="1959"/>
                  </a:cubicBezTo>
                  <a:cubicBezTo>
                    <a:pt x="506" y="1959"/>
                    <a:pt x="506" y="1959"/>
                    <a:pt x="506" y="1959"/>
                  </a:cubicBezTo>
                  <a:cubicBezTo>
                    <a:pt x="505" y="1958"/>
                    <a:pt x="505" y="1957"/>
                    <a:pt x="505" y="1956"/>
                  </a:cubicBezTo>
                  <a:cubicBezTo>
                    <a:pt x="505" y="1956"/>
                    <a:pt x="505" y="1955"/>
                    <a:pt x="505" y="1955"/>
                  </a:cubicBezTo>
                  <a:cubicBezTo>
                    <a:pt x="504" y="1954"/>
                    <a:pt x="502" y="1954"/>
                    <a:pt x="501" y="1955"/>
                  </a:cubicBezTo>
                  <a:cubicBezTo>
                    <a:pt x="500" y="1955"/>
                    <a:pt x="499" y="1956"/>
                    <a:pt x="498" y="1957"/>
                  </a:cubicBezTo>
                  <a:cubicBezTo>
                    <a:pt x="497" y="1957"/>
                    <a:pt x="496" y="1957"/>
                    <a:pt x="495" y="1957"/>
                  </a:cubicBezTo>
                  <a:cubicBezTo>
                    <a:pt x="494" y="1956"/>
                    <a:pt x="491" y="1957"/>
                    <a:pt x="490" y="1957"/>
                  </a:cubicBezTo>
                  <a:cubicBezTo>
                    <a:pt x="489" y="1957"/>
                    <a:pt x="489" y="1961"/>
                    <a:pt x="487" y="1958"/>
                  </a:cubicBezTo>
                  <a:cubicBezTo>
                    <a:pt x="485" y="1962"/>
                    <a:pt x="482" y="1960"/>
                    <a:pt x="480" y="1960"/>
                  </a:cubicBezTo>
                  <a:cubicBezTo>
                    <a:pt x="478" y="1960"/>
                    <a:pt x="477" y="1958"/>
                    <a:pt x="475" y="1960"/>
                  </a:cubicBezTo>
                  <a:cubicBezTo>
                    <a:pt x="475" y="1960"/>
                    <a:pt x="474" y="1959"/>
                    <a:pt x="474" y="1959"/>
                  </a:cubicBezTo>
                  <a:cubicBezTo>
                    <a:pt x="473" y="1958"/>
                    <a:pt x="472" y="1958"/>
                    <a:pt x="472" y="1959"/>
                  </a:cubicBezTo>
                  <a:cubicBezTo>
                    <a:pt x="472" y="1960"/>
                    <a:pt x="471" y="1960"/>
                    <a:pt x="471" y="1960"/>
                  </a:cubicBezTo>
                  <a:cubicBezTo>
                    <a:pt x="469" y="1960"/>
                    <a:pt x="469" y="1959"/>
                    <a:pt x="467" y="1960"/>
                  </a:cubicBezTo>
                  <a:cubicBezTo>
                    <a:pt x="467" y="1961"/>
                    <a:pt x="465" y="1960"/>
                    <a:pt x="464" y="1960"/>
                  </a:cubicBezTo>
                  <a:cubicBezTo>
                    <a:pt x="463" y="1960"/>
                    <a:pt x="462" y="1960"/>
                    <a:pt x="460" y="1960"/>
                  </a:cubicBezTo>
                  <a:cubicBezTo>
                    <a:pt x="459" y="1960"/>
                    <a:pt x="458" y="1960"/>
                    <a:pt x="457" y="1960"/>
                  </a:cubicBezTo>
                  <a:cubicBezTo>
                    <a:pt x="456" y="1960"/>
                    <a:pt x="455" y="1960"/>
                    <a:pt x="453" y="1961"/>
                  </a:cubicBezTo>
                  <a:cubicBezTo>
                    <a:pt x="452" y="1962"/>
                    <a:pt x="450" y="1960"/>
                    <a:pt x="448" y="1960"/>
                  </a:cubicBezTo>
                  <a:cubicBezTo>
                    <a:pt x="448" y="1960"/>
                    <a:pt x="448" y="1959"/>
                    <a:pt x="448" y="1959"/>
                  </a:cubicBezTo>
                  <a:cubicBezTo>
                    <a:pt x="449" y="1959"/>
                    <a:pt x="449" y="1959"/>
                    <a:pt x="450" y="1959"/>
                  </a:cubicBezTo>
                  <a:cubicBezTo>
                    <a:pt x="451" y="1959"/>
                    <a:pt x="452" y="1960"/>
                    <a:pt x="454" y="1959"/>
                  </a:cubicBezTo>
                  <a:cubicBezTo>
                    <a:pt x="452" y="1958"/>
                    <a:pt x="451" y="1959"/>
                    <a:pt x="450" y="1958"/>
                  </a:cubicBezTo>
                  <a:cubicBezTo>
                    <a:pt x="449" y="1957"/>
                    <a:pt x="447" y="1958"/>
                    <a:pt x="446" y="1957"/>
                  </a:cubicBezTo>
                  <a:cubicBezTo>
                    <a:pt x="443" y="1955"/>
                    <a:pt x="441" y="1957"/>
                    <a:pt x="439" y="1957"/>
                  </a:cubicBezTo>
                  <a:cubicBezTo>
                    <a:pt x="438" y="1957"/>
                    <a:pt x="438" y="1958"/>
                    <a:pt x="439" y="1959"/>
                  </a:cubicBezTo>
                  <a:cubicBezTo>
                    <a:pt x="439" y="1959"/>
                    <a:pt x="440" y="1959"/>
                    <a:pt x="440" y="1960"/>
                  </a:cubicBezTo>
                  <a:cubicBezTo>
                    <a:pt x="440" y="1960"/>
                    <a:pt x="439" y="1961"/>
                    <a:pt x="438" y="1961"/>
                  </a:cubicBezTo>
                  <a:cubicBezTo>
                    <a:pt x="437" y="1961"/>
                    <a:pt x="436" y="1961"/>
                    <a:pt x="435" y="1961"/>
                  </a:cubicBezTo>
                  <a:cubicBezTo>
                    <a:pt x="434" y="1961"/>
                    <a:pt x="433" y="1961"/>
                    <a:pt x="433" y="1961"/>
                  </a:cubicBezTo>
                  <a:cubicBezTo>
                    <a:pt x="430" y="1960"/>
                    <a:pt x="432" y="1963"/>
                    <a:pt x="431" y="1963"/>
                  </a:cubicBezTo>
                  <a:cubicBezTo>
                    <a:pt x="431" y="1964"/>
                    <a:pt x="432" y="1965"/>
                    <a:pt x="430" y="1965"/>
                  </a:cubicBezTo>
                  <a:cubicBezTo>
                    <a:pt x="430" y="1965"/>
                    <a:pt x="430" y="1966"/>
                    <a:pt x="430" y="1966"/>
                  </a:cubicBezTo>
                  <a:cubicBezTo>
                    <a:pt x="430" y="1966"/>
                    <a:pt x="430" y="1967"/>
                    <a:pt x="431" y="1967"/>
                  </a:cubicBezTo>
                  <a:cubicBezTo>
                    <a:pt x="432" y="1967"/>
                    <a:pt x="433" y="1966"/>
                    <a:pt x="434" y="1967"/>
                  </a:cubicBezTo>
                  <a:cubicBezTo>
                    <a:pt x="433" y="1968"/>
                    <a:pt x="432" y="1968"/>
                    <a:pt x="430" y="1968"/>
                  </a:cubicBezTo>
                  <a:cubicBezTo>
                    <a:pt x="429" y="1968"/>
                    <a:pt x="429" y="1968"/>
                    <a:pt x="428" y="1968"/>
                  </a:cubicBezTo>
                  <a:cubicBezTo>
                    <a:pt x="428" y="1964"/>
                    <a:pt x="428" y="1964"/>
                    <a:pt x="423" y="1965"/>
                  </a:cubicBezTo>
                  <a:cubicBezTo>
                    <a:pt x="422" y="1965"/>
                    <a:pt x="422" y="1966"/>
                    <a:pt x="421" y="1965"/>
                  </a:cubicBezTo>
                  <a:cubicBezTo>
                    <a:pt x="421" y="1965"/>
                    <a:pt x="420" y="1965"/>
                    <a:pt x="420" y="1964"/>
                  </a:cubicBezTo>
                  <a:cubicBezTo>
                    <a:pt x="420" y="1964"/>
                    <a:pt x="421" y="1964"/>
                    <a:pt x="421" y="1964"/>
                  </a:cubicBezTo>
                  <a:cubicBezTo>
                    <a:pt x="422" y="1964"/>
                    <a:pt x="423" y="1964"/>
                    <a:pt x="424" y="1964"/>
                  </a:cubicBezTo>
                  <a:cubicBezTo>
                    <a:pt x="424" y="1964"/>
                    <a:pt x="425" y="1963"/>
                    <a:pt x="424" y="1963"/>
                  </a:cubicBezTo>
                  <a:cubicBezTo>
                    <a:pt x="424" y="1963"/>
                    <a:pt x="424" y="1963"/>
                    <a:pt x="423" y="1962"/>
                  </a:cubicBezTo>
                  <a:cubicBezTo>
                    <a:pt x="424" y="1962"/>
                    <a:pt x="424" y="1962"/>
                    <a:pt x="424" y="1962"/>
                  </a:cubicBezTo>
                  <a:cubicBezTo>
                    <a:pt x="425" y="1962"/>
                    <a:pt x="426" y="1962"/>
                    <a:pt x="427" y="1962"/>
                  </a:cubicBezTo>
                  <a:cubicBezTo>
                    <a:pt x="427" y="1962"/>
                    <a:pt x="427" y="1962"/>
                    <a:pt x="428" y="1961"/>
                  </a:cubicBezTo>
                  <a:cubicBezTo>
                    <a:pt x="427" y="1961"/>
                    <a:pt x="427" y="1958"/>
                    <a:pt x="425" y="1959"/>
                  </a:cubicBezTo>
                  <a:cubicBezTo>
                    <a:pt x="424" y="1958"/>
                    <a:pt x="424" y="1957"/>
                    <a:pt x="422" y="1957"/>
                  </a:cubicBezTo>
                  <a:cubicBezTo>
                    <a:pt x="421" y="1957"/>
                    <a:pt x="419" y="1957"/>
                    <a:pt x="418" y="1958"/>
                  </a:cubicBezTo>
                  <a:cubicBezTo>
                    <a:pt x="417" y="1958"/>
                    <a:pt x="415" y="1957"/>
                    <a:pt x="414" y="1957"/>
                  </a:cubicBezTo>
                  <a:cubicBezTo>
                    <a:pt x="413" y="1957"/>
                    <a:pt x="413" y="1958"/>
                    <a:pt x="412" y="1958"/>
                  </a:cubicBezTo>
                  <a:cubicBezTo>
                    <a:pt x="412" y="1959"/>
                    <a:pt x="413" y="1959"/>
                    <a:pt x="414" y="1959"/>
                  </a:cubicBezTo>
                  <a:cubicBezTo>
                    <a:pt x="415" y="1959"/>
                    <a:pt x="416" y="1959"/>
                    <a:pt x="416" y="1959"/>
                  </a:cubicBezTo>
                  <a:cubicBezTo>
                    <a:pt x="417" y="1959"/>
                    <a:pt x="417" y="1959"/>
                    <a:pt x="418" y="1959"/>
                  </a:cubicBezTo>
                  <a:cubicBezTo>
                    <a:pt x="418" y="1959"/>
                    <a:pt x="419" y="1960"/>
                    <a:pt x="419" y="1960"/>
                  </a:cubicBezTo>
                  <a:cubicBezTo>
                    <a:pt x="419" y="1960"/>
                    <a:pt x="418" y="1961"/>
                    <a:pt x="418" y="1961"/>
                  </a:cubicBezTo>
                  <a:cubicBezTo>
                    <a:pt x="417" y="1961"/>
                    <a:pt x="415" y="1961"/>
                    <a:pt x="414" y="1961"/>
                  </a:cubicBezTo>
                  <a:cubicBezTo>
                    <a:pt x="412" y="1961"/>
                    <a:pt x="412" y="1961"/>
                    <a:pt x="411" y="1959"/>
                  </a:cubicBezTo>
                  <a:cubicBezTo>
                    <a:pt x="411" y="1958"/>
                    <a:pt x="410" y="1958"/>
                    <a:pt x="409" y="1959"/>
                  </a:cubicBezTo>
                  <a:cubicBezTo>
                    <a:pt x="408" y="1961"/>
                    <a:pt x="407" y="1961"/>
                    <a:pt x="406" y="1961"/>
                  </a:cubicBezTo>
                  <a:cubicBezTo>
                    <a:pt x="400" y="1961"/>
                    <a:pt x="394" y="1961"/>
                    <a:pt x="388" y="1961"/>
                  </a:cubicBezTo>
                  <a:cubicBezTo>
                    <a:pt x="386" y="1961"/>
                    <a:pt x="386" y="1961"/>
                    <a:pt x="387" y="1962"/>
                  </a:cubicBezTo>
                  <a:cubicBezTo>
                    <a:pt x="387" y="1963"/>
                    <a:pt x="387" y="1964"/>
                    <a:pt x="387" y="1964"/>
                  </a:cubicBezTo>
                  <a:cubicBezTo>
                    <a:pt x="386" y="1965"/>
                    <a:pt x="385" y="1965"/>
                    <a:pt x="384" y="1966"/>
                  </a:cubicBezTo>
                  <a:cubicBezTo>
                    <a:pt x="383" y="1966"/>
                    <a:pt x="382" y="1966"/>
                    <a:pt x="383" y="1965"/>
                  </a:cubicBezTo>
                  <a:cubicBezTo>
                    <a:pt x="383" y="1964"/>
                    <a:pt x="383" y="1964"/>
                    <a:pt x="383" y="1964"/>
                  </a:cubicBezTo>
                  <a:cubicBezTo>
                    <a:pt x="382" y="1964"/>
                    <a:pt x="381" y="1964"/>
                    <a:pt x="380" y="1964"/>
                  </a:cubicBezTo>
                  <a:cubicBezTo>
                    <a:pt x="380" y="1964"/>
                    <a:pt x="380" y="1964"/>
                    <a:pt x="380" y="1964"/>
                  </a:cubicBezTo>
                  <a:cubicBezTo>
                    <a:pt x="380" y="1963"/>
                    <a:pt x="380" y="1963"/>
                    <a:pt x="380" y="1963"/>
                  </a:cubicBezTo>
                  <a:cubicBezTo>
                    <a:pt x="381" y="1963"/>
                    <a:pt x="381" y="1963"/>
                    <a:pt x="381" y="1963"/>
                  </a:cubicBezTo>
                  <a:cubicBezTo>
                    <a:pt x="382" y="1963"/>
                    <a:pt x="383" y="1962"/>
                    <a:pt x="384" y="1962"/>
                  </a:cubicBezTo>
                  <a:cubicBezTo>
                    <a:pt x="383" y="1961"/>
                    <a:pt x="381" y="1961"/>
                    <a:pt x="381" y="1961"/>
                  </a:cubicBezTo>
                  <a:cubicBezTo>
                    <a:pt x="380" y="1963"/>
                    <a:pt x="378" y="1960"/>
                    <a:pt x="377" y="1962"/>
                  </a:cubicBezTo>
                  <a:cubicBezTo>
                    <a:pt x="376" y="1962"/>
                    <a:pt x="376" y="1963"/>
                    <a:pt x="376" y="1963"/>
                  </a:cubicBezTo>
                  <a:cubicBezTo>
                    <a:pt x="379" y="1964"/>
                    <a:pt x="377" y="1964"/>
                    <a:pt x="377" y="1965"/>
                  </a:cubicBezTo>
                  <a:cubicBezTo>
                    <a:pt x="375" y="1965"/>
                    <a:pt x="373" y="1965"/>
                    <a:pt x="372" y="1965"/>
                  </a:cubicBezTo>
                  <a:cubicBezTo>
                    <a:pt x="371" y="1965"/>
                    <a:pt x="369" y="1965"/>
                    <a:pt x="368" y="1966"/>
                  </a:cubicBezTo>
                  <a:cubicBezTo>
                    <a:pt x="367" y="1967"/>
                    <a:pt x="365" y="1967"/>
                    <a:pt x="365" y="1966"/>
                  </a:cubicBezTo>
                  <a:cubicBezTo>
                    <a:pt x="362" y="1964"/>
                    <a:pt x="359" y="1964"/>
                    <a:pt x="357" y="1965"/>
                  </a:cubicBezTo>
                  <a:cubicBezTo>
                    <a:pt x="354" y="1966"/>
                    <a:pt x="353" y="1965"/>
                    <a:pt x="352" y="1964"/>
                  </a:cubicBezTo>
                  <a:cubicBezTo>
                    <a:pt x="351" y="1963"/>
                    <a:pt x="350" y="1963"/>
                    <a:pt x="350" y="1965"/>
                  </a:cubicBezTo>
                  <a:cubicBezTo>
                    <a:pt x="350" y="1965"/>
                    <a:pt x="349" y="1965"/>
                    <a:pt x="349" y="1965"/>
                  </a:cubicBezTo>
                  <a:cubicBezTo>
                    <a:pt x="345" y="1965"/>
                    <a:pt x="340" y="1966"/>
                    <a:pt x="336" y="1964"/>
                  </a:cubicBezTo>
                  <a:cubicBezTo>
                    <a:pt x="336" y="1964"/>
                    <a:pt x="335" y="1965"/>
                    <a:pt x="335" y="1965"/>
                  </a:cubicBezTo>
                  <a:cubicBezTo>
                    <a:pt x="335" y="1967"/>
                    <a:pt x="333" y="1967"/>
                    <a:pt x="332" y="1967"/>
                  </a:cubicBezTo>
                  <a:cubicBezTo>
                    <a:pt x="331" y="1967"/>
                    <a:pt x="329" y="1966"/>
                    <a:pt x="329" y="1968"/>
                  </a:cubicBezTo>
                  <a:cubicBezTo>
                    <a:pt x="327" y="1969"/>
                    <a:pt x="325" y="1968"/>
                    <a:pt x="325" y="1966"/>
                  </a:cubicBezTo>
                  <a:cubicBezTo>
                    <a:pt x="325" y="1966"/>
                    <a:pt x="326" y="1965"/>
                    <a:pt x="326" y="1965"/>
                  </a:cubicBezTo>
                  <a:cubicBezTo>
                    <a:pt x="325" y="1965"/>
                    <a:pt x="324" y="1965"/>
                    <a:pt x="324" y="1965"/>
                  </a:cubicBezTo>
                  <a:cubicBezTo>
                    <a:pt x="324" y="1967"/>
                    <a:pt x="323" y="1967"/>
                    <a:pt x="322" y="1966"/>
                  </a:cubicBezTo>
                  <a:cubicBezTo>
                    <a:pt x="320" y="1965"/>
                    <a:pt x="319" y="1966"/>
                    <a:pt x="317" y="1966"/>
                  </a:cubicBezTo>
                  <a:cubicBezTo>
                    <a:pt x="315" y="1966"/>
                    <a:pt x="312" y="1963"/>
                    <a:pt x="310" y="1966"/>
                  </a:cubicBezTo>
                  <a:cubicBezTo>
                    <a:pt x="309" y="1966"/>
                    <a:pt x="308" y="1965"/>
                    <a:pt x="307" y="1965"/>
                  </a:cubicBezTo>
                  <a:cubicBezTo>
                    <a:pt x="307" y="1963"/>
                    <a:pt x="305" y="1964"/>
                    <a:pt x="304" y="1964"/>
                  </a:cubicBezTo>
                  <a:cubicBezTo>
                    <a:pt x="304" y="1963"/>
                    <a:pt x="306" y="1962"/>
                    <a:pt x="304" y="1962"/>
                  </a:cubicBezTo>
                  <a:cubicBezTo>
                    <a:pt x="303" y="1962"/>
                    <a:pt x="302" y="1963"/>
                    <a:pt x="302" y="1964"/>
                  </a:cubicBezTo>
                  <a:cubicBezTo>
                    <a:pt x="302" y="1964"/>
                    <a:pt x="302" y="1965"/>
                    <a:pt x="303" y="1966"/>
                  </a:cubicBezTo>
                  <a:cubicBezTo>
                    <a:pt x="302" y="1965"/>
                    <a:pt x="301" y="1965"/>
                    <a:pt x="301" y="1965"/>
                  </a:cubicBezTo>
                  <a:cubicBezTo>
                    <a:pt x="299" y="1965"/>
                    <a:pt x="298" y="1966"/>
                    <a:pt x="299" y="1967"/>
                  </a:cubicBezTo>
                  <a:cubicBezTo>
                    <a:pt x="299" y="1969"/>
                    <a:pt x="299" y="1969"/>
                    <a:pt x="298" y="1969"/>
                  </a:cubicBezTo>
                  <a:cubicBezTo>
                    <a:pt x="298" y="1969"/>
                    <a:pt x="298" y="1970"/>
                    <a:pt x="298" y="1970"/>
                  </a:cubicBezTo>
                  <a:cubicBezTo>
                    <a:pt x="298" y="1970"/>
                    <a:pt x="299" y="1970"/>
                    <a:pt x="300" y="1971"/>
                  </a:cubicBezTo>
                  <a:cubicBezTo>
                    <a:pt x="301" y="1971"/>
                    <a:pt x="301" y="1972"/>
                    <a:pt x="302" y="1972"/>
                  </a:cubicBezTo>
                  <a:cubicBezTo>
                    <a:pt x="301" y="1972"/>
                    <a:pt x="301" y="1972"/>
                    <a:pt x="300" y="1973"/>
                  </a:cubicBezTo>
                  <a:cubicBezTo>
                    <a:pt x="299" y="1973"/>
                    <a:pt x="299" y="1973"/>
                    <a:pt x="298" y="1974"/>
                  </a:cubicBezTo>
                  <a:cubicBezTo>
                    <a:pt x="297" y="1974"/>
                    <a:pt x="297" y="1975"/>
                    <a:pt x="298" y="1976"/>
                  </a:cubicBezTo>
                  <a:cubicBezTo>
                    <a:pt x="298" y="1977"/>
                    <a:pt x="298" y="1977"/>
                    <a:pt x="299" y="1978"/>
                  </a:cubicBezTo>
                  <a:cubicBezTo>
                    <a:pt x="300" y="1979"/>
                    <a:pt x="300" y="1979"/>
                    <a:pt x="301" y="1978"/>
                  </a:cubicBezTo>
                  <a:cubicBezTo>
                    <a:pt x="302" y="1976"/>
                    <a:pt x="304" y="1977"/>
                    <a:pt x="305" y="1977"/>
                  </a:cubicBezTo>
                  <a:cubicBezTo>
                    <a:pt x="306" y="1977"/>
                    <a:pt x="306" y="1978"/>
                    <a:pt x="307" y="1977"/>
                  </a:cubicBezTo>
                  <a:cubicBezTo>
                    <a:pt x="307" y="1976"/>
                    <a:pt x="306" y="1975"/>
                    <a:pt x="305" y="1975"/>
                  </a:cubicBezTo>
                  <a:cubicBezTo>
                    <a:pt x="305" y="1975"/>
                    <a:pt x="305" y="1975"/>
                    <a:pt x="304" y="1975"/>
                  </a:cubicBezTo>
                  <a:cubicBezTo>
                    <a:pt x="305" y="1975"/>
                    <a:pt x="305" y="1975"/>
                    <a:pt x="305" y="1974"/>
                  </a:cubicBezTo>
                  <a:cubicBezTo>
                    <a:pt x="306" y="1974"/>
                    <a:pt x="307" y="1974"/>
                    <a:pt x="308" y="1974"/>
                  </a:cubicBezTo>
                  <a:cubicBezTo>
                    <a:pt x="309" y="1973"/>
                    <a:pt x="309" y="1974"/>
                    <a:pt x="310" y="1974"/>
                  </a:cubicBezTo>
                  <a:cubicBezTo>
                    <a:pt x="309" y="1974"/>
                    <a:pt x="309" y="1975"/>
                    <a:pt x="309" y="1975"/>
                  </a:cubicBezTo>
                  <a:cubicBezTo>
                    <a:pt x="309" y="1976"/>
                    <a:pt x="308" y="1976"/>
                    <a:pt x="308" y="1976"/>
                  </a:cubicBezTo>
                  <a:cubicBezTo>
                    <a:pt x="308" y="1977"/>
                    <a:pt x="309" y="1977"/>
                    <a:pt x="309" y="1977"/>
                  </a:cubicBezTo>
                  <a:cubicBezTo>
                    <a:pt x="309" y="1977"/>
                    <a:pt x="310" y="1977"/>
                    <a:pt x="310" y="1977"/>
                  </a:cubicBezTo>
                  <a:cubicBezTo>
                    <a:pt x="311" y="1978"/>
                    <a:pt x="312" y="1978"/>
                    <a:pt x="312" y="1978"/>
                  </a:cubicBezTo>
                  <a:cubicBezTo>
                    <a:pt x="313" y="1979"/>
                    <a:pt x="312" y="1980"/>
                    <a:pt x="311" y="1980"/>
                  </a:cubicBezTo>
                  <a:cubicBezTo>
                    <a:pt x="309" y="1980"/>
                    <a:pt x="308" y="1981"/>
                    <a:pt x="307" y="1981"/>
                  </a:cubicBezTo>
                  <a:cubicBezTo>
                    <a:pt x="307" y="1982"/>
                    <a:pt x="306" y="1983"/>
                    <a:pt x="306" y="1984"/>
                  </a:cubicBezTo>
                  <a:cubicBezTo>
                    <a:pt x="306" y="1985"/>
                    <a:pt x="305" y="1985"/>
                    <a:pt x="305" y="1984"/>
                  </a:cubicBezTo>
                  <a:cubicBezTo>
                    <a:pt x="304" y="1984"/>
                    <a:pt x="304" y="1984"/>
                    <a:pt x="303" y="1983"/>
                  </a:cubicBezTo>
                  <a:cubicBezTo>
                    <a:pt x="303" y="1983"/>
                    <a:pt x="303" y="1982"/>
                    <a:pt x="302" y="1981"/>
                  </a:cubicBezTo>
                  <a:cubicBezTo>
                    <a:pt x="302" y="1981"/>
                    <a:pt x="303" y="1980"/>
                    <a:pt x="302" y="1980"/>
                  </a:cubicBezTo>
                  <a:cubicBezTo>
                    <a:pt x="301" y="1980"/>
                    <a:pt x="299" y="1981"/>
                    <a:pt x="298" y="1979"/>
                  </a:cubicBezTo>
                  <a:cubicBezTo>
                    <a:pt x="297" y="1980"/>
                    <a:pt x="297" y="1980"/>
                    <a:pt x="297" y="1980"/>
                  </a:cubicBezTo>
                  <a:cubicBezTo>
                    <a:pt x="297" y="1981"/>
                    <a:pt x="297" y="1981"/>
                    <a:pt x="297" y="1981"/>
                  </a:cubicBezTo>
                  <a:cubicBezTo>
                    <a:pt x="297" y="1983"/>
                    <a:pt x="300" y="1983"/>
                    <a:pt x="299" y="1985"/>
                  </a:cubicBezTo>
                  <a:cubicBezTo>
                    <a:pt x="299" y="1985"/>
                    <a:pt x="297" y="1985"/>
                    <a:pt x="295" y="1985"/>
                  </a:cubicBezTo>
                  <a:cubicBezTo>
                    <a:pt x="295" y="1985"/>
                    <a:pt x="294" y="1985"/>
                    <a:pt x="293" y="1985"/>
                  </a:cubicBezTo>
                  <a:cubicBezTo>
                    <a:pt x="291" y="1985"/>
                    <a:pt x="291" y="1987"/>
                    <a:pt x="291" y="1988"/>
                  </a:cubicBezTo>
                  <a:cubicBezTo>
                    <a:pt x="292" y="1989"/>
                    <a:pt x="293" y="1990"/>
                    <a:pt x="293" y="1991"/>
                  </a:cubicBezTo>
                  <a:cubicBezTo>
                    <a:pt x="294" y="1992"/>
                    <a:pt x="293" y="1994"/>
                    <a:pt x="292" y="1994"/>
                  </a:cubicBezTo>
                  <a:cubicBezTo>
                    <a:pt x="291" y="1994"/>
                    <a:pt x="289" y="1994"/>
                    <a:pt x="288" y="1993"/>
                  </a:cubicBezTo>
                  <a:cubicBezTo>
                    <a:pt x="287" y="1992"/>
                    <a:pt x="289" y="1991"/>
                    <a:pt x="289" y="1990"/>
                  </a:cubicBezTo>
                  <a:cubicBezTo>
                    <a:pt x="289" y="1989"/>
                    <a:pt x="289" y="1989"/>
                    <a:pt x="289" y="1989"/>
                  </a:cubicBezTo>
                  <a:cubicBezTo>
                    <a:pt x="288" y="1989"/>
                    <a:pt x="288" y="1988"/>
                    <a:pt x="288" y="1988"/>
                  </a:cubicBezTo>
                  <a:cubicBezTo>
                    <a:pt x="287" y="1987"/>
                    <a:pt x="286" y="1987"/>
                    <a:pt x="286" y="1987"/>
                  </a:cubicBezTo>
                  <a:cubicBezTo>
                    <a:pt x="285" y="1988"/>
                    <a:pt x="285" y="1989"/>
                    <a:pt x="285" y="1990"/>
                  </a:cubicBezTo>
                  <a:cubicBezTo>
                    <a:pt x="285" y="1991"/>
                    <a:pt x="283" y="1991"/>
                    <a:pt x="283" y="1990"/>
                  </a:cubicBezTo>
                  <a:cubicBezTo>
                    <a:pt x="283" y="1989"/>
                    <a:pt x="282" y="1989"/>
                    <a:pt x="281" y="1989"/>
                  </a:cubicBezTo>
                  <a:cubicBezTo>
                    <a:pt x="281" y="1988"/>
                    <a:pt x="280" y="1988"/>
                    <a:pt x="280" y="1988"/>
                  </a:cubicBezTo>
                  <a:cubicBezTo>
                    <a:pt x="281" y="1987"/>
                    <a:pt x="280" y="1986"/>
                    <a:pt x="280" y="1985"/>
                  </a:cubicBezTo>
                  <a:cubicBezTo>
                    <a:pt x="281" y="1984"/>
                    <a:pt x="281" y="1983"/>
                    <a:pt x="280" y="1983"/>
                  </a:cubicBezTo>
                  <a:cubicBezTo>
                    <a:pt x="279" y="1983"/>
                    <a:pt x="278" y="1983"/>
                    <a:pt x="277" y="1983"/>
                  </a:cubicBezTo>
                  <a:cubicBezTo>
                    <a:pt x="275" y="1983"/>
                    <a:pt x="275" y="1983"/>
                    <a:pt x="276" y="1984"/>
                  </a:cubicBezTo>
                  <a:cubicBezTo>
                    <a:pt x="276" y="1986"/>
                    <a:pt x="276" y="1987"/>
                    <a:pt x="275" y="1988"/>
                  </a:cubicBezTo>
                  <a:cubicBezTo>
                    <a:pt x="272" y="1988"/>
                    <a:pt x="274" y="1990"/>
                    <a:pt x="273" y="1991"/>
                  </a:cubicBezTo>
                  <a:cubicBezTo>
                    <a:pt x="272" y="1992"/>
                    <a:pt x="273" y="1991"/>
                    <a:pt x="273" y="1992"/>
                  </a:cubicBezTo>
                  <a:cubicBezTo>
                    <a:pt x="274" y="1992"/>
                    <a:pt x="274" y="1993"/>
                    <a:pt x="274" y="1993"/>
                  </a:cubicBezTo>
                  <a:cubicBezTo>
                    <a:pt x="274" y="1993"/>
                    <a:pt x="273" y="1994"/>
                    <a:pt x="272" y="1993"/>
                  </a:cubicBezTo>
                  <a:cubicBezTo>
                    <a:pt x="272" y="1992"/>
                    <a:pt x="271" y="1992"/>
                    <a:pt x="269" y="1993"/>
                  </a:cubicBezTo>
                  <a:cubicBezTo>
                    <a:pt x="269" y="1993"/>
                    <a:pt x="269" y="1993"/>
                    <a:pt x="269" y="1993"/>
                  </a:cubicBezTo>
                  <a:cubicBezTo>
                    <a:pt x="267" y="1992"/>
                    <a:pt x="264" y="1992"/>
                    <a:pt x="262" y="1992"/>
                  </a:cubicBezTo>
                  <a:cubicBezTo>
                    <a:pt x="260" y="1992"/>
                    <a:pt x="258" y="1993"/>
                    <a:pt x="257" y="1993"/>
                  </a:cubicBezTo>
                  <a:cubicBezTo>
                    <a:pt x="255" y="1993"/>
                    <a:pt x="254" y="1992"/>
                    <a:pt x="253" y="1992"/>
                  </a:cubicBezTo>
                  <a:cubicBezTo>
                    <a:pt x="251" y="1992"/>
                    <a:pt x="250" y="1992"/>
                    <a:pt x="249" y="1991"/>
                  </a:cubicBezTo>
                  <a:cubicBezTo>
                    <a:pt x="248" y="1991"/>
                    <a:pt x="248" y="1991"/>
                    <a:pt x="247" y="1991"/>
                  </a:cubicBezTo>
                  <a:cubicBezTo>
                    <a:pt x="246" y="1992"/>
                    <a:pt x="245" y="1992"/>
                    <a:pt x="243" y="1991"/>
                  </a:cubicBezTo>
                  <a:cubicBezTo>
                    <a:pt x="242" y="1990"/>
                    <a:pt x="240" y="1990"/>
                    <a:pt x="238" y="1990"/>
                  </a:cubicBezTo>
                  <a:cubicBezTo>
                    <a:pt x="238" y="1990"/>
                    <a:pt x="237" y="1989"/>
                    <a:pt x="236" y="1990"/>
                  </a:cubicBezTo>
                  <a:cubicBezTo>
                    <a:pt x="236" y="1990"/>
                    <a:pt x="235" y="1990"/>
                    <a:pt x="234" y="1990"/>
                  </a:cubicBezTo>
                  <a:cubicBezTo>
                    <a:pt x="233" y="1990"/>
                    <a:pt x="232" y="1990"/>
                    <a:pt x="231" y="1990"/>
                  </a:cubicBezTo>
                  <a:cubicBezTo>
                    <a:pt x="229" y="1990"/>
                    <a:pt x="228" y="1989"/>
                    <a:pt x="227" y="1990"/>
                  </a:cubicBezTo>
                  <a:cubicBezTo>
                    <a:pt x="226" y="1991"/>
                    <a:pt x="225" y="1991"/>
                    <a:pt x="225" y="1991"/>
                  </a:cubicBezTo>
                  <a:cubicBezTo>
                    <a:pt x="222" y="1991"/>
                    <a:pt x="220" y="1992"/>
                    <a:pt x="218" y="1990"/>
                  </a:cubicBezTo>
                  <a:cubicBezTo>
                    <a:pt x="217" y="1989"/>
                    <a:pt x="216" y="1992"/>
                    <a:pt x="215" y="1990"/>
                  </a:cubicBezTo>
                  <a:cubicBezTo>
                    <a:pt x="211" y="1990"/>
                    <a:pt x="208" y="1989"/>
                    <a:pt x="204" y="1989"/>
                  </a:cubicBezTo>
                  <a:cubicBezTo>
                    <a:pt x="199" y="1989"/>
                    <a:pt x="194" y="1988"/>
                    <a:pt x="189" y="1988"/>
                  </a:cubicBezTo>
                  <a:cubicBezTo>
                    <a:pt x="185" y="1988"/>
                    <a:pt x="184" y="1989"/>
                    <a:pt x="184" y="1993"/>
                  </a:cubicBezTo>
                  <a:cubicBezTo>
                    <a:pt x="184" y="1998"/>
                    <a:pt x="183" y="2002"/>
                    <a:pt x="183" y="2006"/>
                  </a:cubicBezTo>
                  <a:cubicBezTo>
                    <a:pt x="182" y="2009"/>
                    <a:pt x="181" y="2012"/>
                    <a:pt x="181" y="2015"/>
                  </a:cubicBezTo>
                  <a:cubicBezTo>
                    <a:pt x="180" y="2018"/>
                    <a:pt x="179" y="2021"/>
                    <a:pt x="179" y="2024"/>
                  </a:cubicBezTo>
                  <a:cubicBezTo>
                    <a:pt x="179" y="2025"/>
                    <a:pt x="180" y="2027"/>
                    <a:pt x="178" y="2028"/>
                  </a:cubicBezTo>
                  <a:cubicBezTo>
                    <a:pt x="179" y="2029"/>
                    <a:pt x="177" y="2031"/>
                    <a:pt x="179" y="2031"/>
                  </a:cubicBezTo>
                  <a:cubicBezTo>
                    <a:pt x="180" y="2031"/>
                    <a:pt x="180" y="2032"/>
                    <a:pt x="180" y="2032"/>
                  </a:cubicBezTo>
                  <a:cubicBezTo>
                    <a:pt x="180" y="2033"/>
                    <a:pt x="180" y="2035"/>
                    <a:pt x="180" y="2037"/>
                  </a:cubicBezTo>
                  <a:cubicBezTo>
                    <a:pt x="179" y="2038"/>
                    <a:pt x="179" y="2039"/>
                    <a:pt x="179" y="2040"/>
                  </a:cubicBezTo>
                  <a:cubicBezTo>
                    <a:pt x="179" y="2042"/>
                    <a:pt x="181" y="2044"/>
                    <a:pt x="180" y="2045"/>
                  </a:cubicBezTo>
                  <a:cubicBezTo>
                    <a:pt x="179" y="2046"/>
                    <a:pt x="180" y="2049"/>
                    <a:pt x="178" y="2049"/>
                  </a:cubicBezTo>
                  <a:cubicBezTo>
                    <a:pt x="178" y="2049"/>
                    <a:pt x="178" y="2050"/>
                    <a:pt x="178" y="2050"/>
                  </a:cubicBezTo>
                  <a:cubicBezTo>
                    <a:pt x="179" y="2051"/>
                    <a:pt x="181" y="2051"/>
                    <a:pt x="179" y="2053"/>
                  </a:cubicBezTo>
                  <a:cubicBezTo>
                    <a:pt x="179" y="2053"/>
                    <a:pt x="179" y="2054"/>
                    <a:pt x="180" y="2054"/>
                  </a:cubicBezTo>
                  <a:cubicBezTo>
                    <a:pt x="181" y="2056"/>
                    <a:pt x="178" y="2057"/>
                    <a:pt x="180" y="2058"/>
                  </a:cubicBezTo>
                  <a:cubicBezTo>
                    <a:pt x="179" y="2059"/>
                    <a:pt x="180" y="2061"/>
                    <a:pt x="178" y="2061"/>
                  </a:cubicBezTo>
                  <a:cubicBezTo>
                    <a:pt x="177" y="2061"/>
                    <a:pt x="178" y="2062"/>
                    <a:pt x="178" y="2062"/>
                  </a:cubicBezTo>
                  <a:cubicBezTo>
                    <a:pt x="178" y="2063"/>
                    <a:pt x="178" y="2064"/>
                    <a:pt x="177" y="2064"/>
                  </a:cubicBezTo>
                  <a:cubicBezTo>
                    <a:pt x="175" y="2062"/>
                    <a:pt x="175" y="2065"/>
                    <a:pt x="173" y="2064"/>
                  </a:cubicBezTo>
                  <a:cubicBezTo>
                    <a:pt x="173" y="2065"/>
                    <a:pt x="173" y="2065"/>
                    <a:pt x="173" y="2065"/>
                  </a:cubicBezTo>
                  <a:cubicBezTo>
                    <a:pt x="173" y="2065"/>
                    <a:pt x="174" y="2065"/>
                    <a:pt x="174" y="2065"/>
                  </a:cubicBezTo>
                  <a:cubicBezTo>
                    <a:pt x="174" y="2065"/>
                    <a:pt x="175" y="2065"/>
                    <a:pt x="175" y="2065"/>
                  </a:cubicBezTo>
                  <a:cubicBezTo>
                    <a:pt x="175" y="2065"/>
                    <a:pt x="176" y="2065"/>
                    <a:pt x="176" y="2065"/>
                  </a:cubicBezTo>
                  <a:cubicBezTo>
                    <a:pt x="176" y="2066"/>
                    <a:pt x="176" y="2067"/>
                    <a:pt x="175" y="2067"/>
                  </a:cubicBezTo>
                  <a:cubicBezTo>
                    <a:pt x="174" y="2067"/>
                    <a:pt x="173" y="2067"/>
                    <a:pt x="173" y="2068"/>
                  </a:cubicBezTo>
                  <a:cubicBezTo>
                    <a:pt x="174" y="2070"/>
                    <a:pt x="173" y="2073"/>
                    <a:pt x="175" y="2074"/>
                  </a:cubicBezTo>
                  <a:cubicBezTo>
                    <a:pt x="175" y="2075"/>
                    <a:pt x="175" y="2075"/>
                    <a:pt x="175" y="2075"/>
                  </a:cubicBezTo>
                  <a:cubicBezTo>
                    <a:pt x="172" y="2076"/>
                    <a:pt x="174" y="2079"/>
                    <a:pt x="173" y="2081"/>
                  </a:cubicBezTo>
                  <a:cubicBezTo>
                    <a:pt x="173" y="2081"/>
                    <a:pt x="174" y="2082"/>
                    <a:pt x="173" y="2083"/>
                  </a:cubicBezTo>
                  <a:cubicBezTo>
                    <a:pt x="172" y="2084"/>
                    <a:pt x="173" y="2086"/>
                    <a:pt x="173" y="2087"/>
                  </a:cubicBezTo>
                  <a:cubicBezTo>
                    <a:pt x="173" y="2089"/>
                    <a:pt x="175" y="2089"/>
                    <a:pt x="176" y="2090"/>
                  </a:cubicBezTo>
                  <a:cubicBezTo>
                    <a:pt x="176" y="2091"/>
                    <a:pt x="176" y="2091"/>
                    <a:pt x="176" y="2091"/>
                  </a:cubicBezTo>
                  <a:cubicBezTo>
                    <a:pt x="176" y="2091"/>
                    <a:pt x="175" y="2092"/>
                    <a:pt x="175" y="2092"/>
                  </a:cubicBezTo>
                  <a:cubicBezTo>
                    <a:pt x="175" y="2092"/>
                    <a:pt x="174" y="2092"/>
                    <a:pt x="174" y="2092"/>
                  </a:cubicBezTo>
                  <a:cubicBezTo>
                    <a:pt x="172" y="2092"/>
                    <a:pt x="172" y="2092"/>
                    <a:pt x="172" y="2093"/>
                  </a:cubicBezTo>
                  <a:cubicBezTo>
                    <a:pt x="173" y="2094"/>
                    <a:pt x="173" y="2096"/>
                    <a:pt x="173" y="2096"/>
                  </a:cubicBezTo>
                  <a:cubicBezTo>
                    <a:pt x="172" y="2097"/>
                    <a:pt x="173" y="2098"/>
                    <a:pt x="174" y="2099"/>
                  </a:cubicBezTo>
                  <a:cubicBezTo>
                    <a:pt x="174" y="2100"/>
                    <a:pt x="174" y="2100"/>
                    <a:pt x="174" y="2102"/>
                  </a:cubicBezTo>
                  <a:cubicBezTo>
                    <a:pt x="175" y="2103"/>
                    <a:pt x="175" y="2102"/>
                    <a:pt x="176" y="2101"/>
                  </a:cubicBezTo>
                  <a:cubicBezTo>
                    <a:pt x="176" y="2102"/>
                    <a:pt x="176" y="2102"/>
                    <a:pt x="176" y="2103"/>
                  </a:cubicBezTo>
                  <a:cubicBezTo>
                    <a:pt x="176" y="2105"/>
                    <a:pt x="174" y="2108"/>
                    <a:pt x="174" y="2111"/>
                  </a:cubicBezTo>
                  <a:cubicBezTo>
                    <a:pt x="171" y="2113"/>
                    <a:pt x="173" y="2117"/>
                    <a:pt x="172" y="2120"/>
                  </a:cubicBezTo>
                  <a:cubicBezTo>
                    <a:pt x="172" y="2121"/>
                    <a:pt x="172" y="2122"/>
                    <a:pt x="171" y="2123"/>
                  </a:cubicBezTo>
                  <a:cubicBezTo>
                    <a:pt x="171" y="2124"/>
                    <a:pt x="170" y="2124"/>
                    <a:pt x="170" y="2124"/>
                  </a:cubicBezTo>
                  <a:cubicBezTo>
                    <a:pt x="168" y="2123"/>
                    <a:pt x="165" y="2126"/>
                    <a:pt x="163" y="2123"/>
                  </a:cubicBezTo>
                  <a:cubicBezTo>
                    <a:pt x="163" y="2123"/>
                    <a:pt x="161" y="2123"/>
                    <a:pt x="160" y="2123"/>
                  </a:cubicBezTo>
                  <a:cubicBezTo>
                    <a:pt x="159" y="2125"/>
                    <a:pt x="157" y="2124"/>
                    <a:pt x="156" y="2124"/>
                  </a:cubicBezTo>
                  <a:cubicBezTo>
                    <a:pt x="155" y="2124"/>
                    <a:pt x="154" y="2124"/>
                    <a:pt x="154" y="2126"/>
                  </a:cubicBezTo>
                  <a:cubicBezTo>
                    <a:pt x="154" y="2126"/>
                    <a:pt x="153" y="2126"/>
                    <a:pt x="153" y="2126"/>
                  </a:cubicBezTo>
                  <a:cubicBezTo>
                    <a:pt x="153" y="2125"/>
                    <a:pt x="152" y="2124"/>
                    <a:pt x="152" y="2124"/>
                  </a:cubicBezTo>
                  <a:cubicBezTo>
                    <a:pt x="151" y="2124"/>
                    <a:pt x="150" y="2123"/>
                    <a:pt x="148" y="2125"/>
                  </a:cubicBezTo>
                  <a:cubicBezTo>
                    <a:pt x="148" y="2126"/>
                    <a:pt x="146" y="2126"/>
                    <a:pt x="144" y="2125"/>
                  </a:cubicBezTo>
                  <a:cubicBezTo>
                    <a:pt x="142" y="2123"/>
                    <a:pt x="141" y="2125"/>
                    <a:pt x="140" y="2126"/>
                  </a:cubicBezTo>
                  <a:cubicBezTo>
                    <a:pt x="140" y="2127"/>
                    <a:pt x="138" y="2127"/>
                    <a:pt x="137" y="2127"/>
                  </a:cubicBezTo>
                  <a:cubicBezTo>
                    <a:pt x="135" y="2127"/>
                    <a:pt x="133" y="2128"/>
                    <a:pt x="130" y="2126"/>
                  </a:cubicBezTo>
                  <a:cubicBezTo>
                    <a:pt x="130" y="2126"/>
                    <a:pt x="130" y="2126"/>
                    <a:pt x="129" y="2127"/>
                  </a:cubicBezTo>
                  <a:cubicBezTo>
                    <a:pt x="129" y="2127"/>
                    <a:pt x="128" y="2127"/>
                    <a:pt x="127" y="2127"/>
                  </a:cubicBezTo>
                  <a:cubicBezTo>
                    <a:pt x="126" y="2125"/>
                    <a:pt x="125" y="2125"/>
                    <a:pt x="124" y="2125"/>
                  </a:cubicBezTo>
                  <a:cubicBezTo>
                    <a:pt x="122" y="2125"/>
                    <a:pt x="121" y="2125"/>
                    <a:pt x="121" y="2124"/>
                  </a:cubicBezTo>
                  <a:cubicBezTo>
                    <a:pt x="121" y="2124"/>
                    <a:pt x="121" y="2123"/>
                    <a:pt x="121" y="2123"/>
                  </a:cubicBezTo>
                  <a:cubicBezTo>
                    <a:pt x="120" y="2122"/>
                    <a:pt x="119" y="2126"/>
                    <a:pt x="118" y="2123"/>
                  </a:cubicBezTo>
                  <a:cubicBezTo>
                    <a:pt x="117" y="2121"/>
                    <a:pt x="115" y="2122"/>
                    <a:pt x="114" y="2123"/>
                  </a:cubicBezTo>
                  <a:cubicBezTo>
                    <a:pt x="113" y="2123"/>
                    <a:pt x="112" y="2124"/>
                    <a:pt x="111" y="2125"/>
                  </a:cubicBezTo>
                  <a:cubicBezTo>
                    <a:pt x="110" y="2125"/>
                    <a:pt x="110" y="2125"/>
                    <a:pt x="109" y="2125"/>
                  </a:cubicBezTo>
                  <a:cubicBezTo>
                    <a:pt x="105" y="2123"/>
                    <a:pt x="100" y="2122"/>
                    <a:pt x="96" y="2123"/>
                  </a:cubicBezTo>
                  <a:cubicBezTo>
                    <a:pt x="95" y="2123"/>
                    <a:pt x="94" y="2123"/>
                    <a:pt x="94" y="2121"/>
                  </a:cubicBezTo>
                  <a:cubicBezTo>
                    <a:pt x="94" y="2120"/>
                    <a:pt x="94" y="2120"/>
                    <a:pt x="93" y="2120"/>
                  </a:cubicBezTo>
                  <a:cubicBezTo>
                    <a:pt x="92" y="2119"/>
                    <a:pt x="92" y="2120"/>
                    <a:pt x="92" y="2121"/>
                  </a:cubicBezTo>
                  <a:cubicBezTo>
                    <a:pt x="92" y="2123"/>
                    <a:pt x="91" y="2124"/>
                    <a:pt x="89" y="2122"/>
                  </a:cubicBezTo>
                  <a:cubicBezTo>
                    <a:pt x="88" y="2124"/>
                    <a:pt x="86" y="2123"/>
                    <a:pt x="85" y="2122"/>
                  </a:cubicBezTo>
                  <a:cubicBezTo>
                    <a:pt x="83" y="2122"/>
                    <a:pt x="82" y="2123"/>
                    <a:pt x="80" y="2124"/>
                  </a:cubicBezTo>
                  <a:cubicBezTo>
                    <a:pt x="80" y="2124"/>
                    <a:pt x="79" y="2124"/>
                    <a:pt x="79" y="2123"/>
                  </a:cubicBezTo>
                  <a:cubicBezTo>
                    <a:pt x="79" y="2123"/>
                    <a:pt x="79" y="2122"/>
                    <a:pt x="79" y="2122"/>
                  </a:cubicBezTo>
                  <a:cubicBezTo>
                    <a:pt x="78" y="2121"/>
                    <a:pt x="77" y="2121"/>
                    <a:pt x="75" y="2121"/>
                  </a:cubicBezTo>
                  <a:cubicBezTo>
                    <a:pt x="74" y="2121"/>
                    <a:pt x="73" y="2123"/>
                    <a:pt x="72" y="2121"/>
                  </a:cubicBezTo>
                  <a:cubicBezTo>
                    <a:pt x="71" y="2121"/>
                    <a:pt x="71" y="2122"/>
                    <a:pt x="71" y="2123"/>
                  </a:cubicBezTo>
                  <a:cubicBezTo>
                    <a:pt x="71" y="2123"/>
                    <a:pt x="70" y="2124"/>
                    <a:pt x="70" y="2124"/>
                  </a:cubicBezTo>
                  <a:cubicBezTo>
                    <a:pt x="70" y="2124"/>
                    <a:pt x="69" y="2123"/>
                    <a:pt x="69" y="2123"/>
                  </a:cubicBezTo>
                  <a:cubicBezTo>
                    <a:pt x="69" y="2123"/>
                    <a:pt x="69" y="2122"/>
                    <a:pt x="69" y="2122"/>
                  </a:cubicBezTo>
                  <a:cubicBezTo>
                    <a:pt x="68" y="2119"/>
                    <a:pt x="68" y="2119"/>
                    <a:pt x="66" y="2121"/>
                  </a:cubicBezTo>
                  <a:cubicBezTo>
                    <a:pt x="65" y="2121"/>
                    <a:pt x="65" y="2122"/>
                    <a:pt x="65" y="2122"/>
                  </a:cubicBezTo>
                  <a:cubicBezTo>
                    <a:pt x="64" y="2123"/>
                    <a:pt x="62" y="2122"/>
                    <a:pt x="62" y="2121"/>
                  </a:cubicBezTo>
                  <a:cubicBezTo>
                    <a:pt x="62" y="2120"/>
                    <a:pt x="62" y="2120"/>
                    <a:pt x="62" y="2119"/>
                  </a:cubicBezTo>
                  <a:cubicBezTo>
                    <a:pt x="62" y="2119"/>
                    <a:pt x="61" y="2119"/>
                    <a:pt x="61" y="2119"/>
                  </a:cubicBezTo>
                  <a:cubicBezTo>
                    <a:pt x="61" y="2120"/>
                    <a:pt x="60" y="2121"/>
                    <a:pt x="60" y="2120"/>
                  </a:cubicBezTo>
                  <a:cubicBezTo>
                    <a:pt x="59" y="2120"/>
                    <a:pt x="57" y="2119"/>
                    <a:pt x="59" y="2118"/>
                  </a:cubicBezTo>
                  <a:cubicBezTo>
                    <a:pt x="59" y="2118"/>
                    <a:pt x="59" y="2117"/>
                    <a:pt x="58" y="2117"/>
                  </a:cubicBezTo>
                  <a:cubicBezTo>
                    <a:pt x="57" y="2117"/>
                    <a:pt x="56" y="2116"/>
                    <a:pt x="56" y="2115"/>
                  </a:cubicBezTo>
                  <a:cubicBezTo>
                    <a:pt x="55" y="2114"/>
                    <a:pt x="54" y="2115"/>
                    <a:pt x="54" y="2116"/>
                  </a:cubicBezTo>
                  <a:cubicBezTo>
                    <a:pt x="53" y="2117"/>
                    <a:pt x="53" y="2118"/>
                    <a:pt x="51" y="2118"/>
                  </a:cubicBezTo>
                  <a:cubicBezTo>
                    <a:pt x="50" y="2117"/>
                    <a:pt x="49" y="2117"/>
                    <a:pt x="50" y="2116"/>
                  </a:cubicBezTo>
                  <a:cubicBezTo>
                    <a:pt x="50" y="2114"/>
                    <a:pt x="47" y="2114"/>
                    <a:pt x="46" y="2113"/>
                  </a:cubicBezTo>
                  <a:cubicBezTo>
                    <a:pt x="46" y="2113"/>
                    <a:pt x="46" y="2113"/>
                    <a:pt x="46" y="2114"/>
                  </a:cubicBezTo>
                  <a:cubicBezTo>
                    <a:pt x="45" y="2114"/>
                    <a:pt x="45" y="2115"/>
                    <a:pt x="45" y="2115"/>
                  </a:cubicBezTo>
                  <a:cubicBezTo>
                    <a:pt x="42" y="2115"/>
                    <a:pt x="42" y="2115"/>
                    <a:pt x="41" y="2116"/>
                  </a:cubicBezTo>
                  <a:cubicBezTo>
                    <a:pt x="39" y="2118"/>
                    <a:pt x="38" y="2118"/>
                    <a:pt x="38" y="2116"/>
                  </a:cubicBezTo>
                  <a:cubicBezTo>
                    <a:pt x="37" y="2113"/>
                    <a:pt x="37" y="2110"/>
                    <a:pt x="37" y="2106"/>
                  </a:cubicBezTo>
                  <a:cubicBezTo>
                    <a:pt x="37" y="2106"/>
                    <a:pt x="38" y="2106"/>
                    <a:pt x="38" y="2106"/>
                  </a:cubicBezTo>
                  <a:cubicBezTo>
                    <a:pt x="38" y="2107"/>
                    <a:pt x="41" y="2107"/>
                    <a:pt x="40" y="2109"/>
                  </a:cubicBezTo>
                  <a:cubicBezTo>
                    <a:pt x="41" y="2109"/>
                    <a:pt x="41" y="2110"/>
                    <a:pt x="42" y="2110"/>
                  </a:cubicBezTo>
                  <a:cubicBezTo>
                    <a:pt x="42" y="2109"/>
                    <a:pt x="42" y="2107"/>
                    <a:pt x="43" y="2109"/>
                  </a:cubicBezTo>
                  <a:cubicBezTo>
                    <a:pt x="44" y="2109"/>
                    <a:pt x="46" y="2108"/>
                    <a:pt x="46" y="2107"/>
                  </a:cubicBezTo>
                  <a:cubicBezTo>
                    <a:pt x="45" y="2106"/>
                    <a:pt x="45" y="2105"/>
                    <a:pt x="43" y="2105"/>
                  </a:cubicBezTo>
                  <a:cubicBezTo>
                    <a:pt x="41" y="2105"/>
                    <a:pt x="42" y="2105"/>
                    <a:pt x="43" y="2103"/>
                  </a:cubicBezTo>
                  <a:cubicBezTo>
                    <a:pt x="44" y="2102"/>
                    <a:pt x="46" y="2102"/>
                    <a:pt x="46" y="2100"/>
                  </a:cubicBezTo>
                  <a:cubicBezTo>
                    <a:pt x="46" y="2100"/>
                    <a:pt x="47" y="2100"/>
                    <a:pt x="47" y="2100"/>
                  </a:cubicBezTo>
                  <a:cubicBezTo>
                    <a:pt x="48" y="2102"/>
                    <a:pt x="49" y="2101"/>
                    <a:pt x="50" y="2100"/>
                  </a:cubicBezTo>
                  <a:cubicBezTo>
                    <a:pt x="51" y="2099"/>
                    <a:pt x="53" y="2100"/>
                    <a:pt x="52" y="2098"/>
                  </a:cubicBezTo>
                  <a:cubicBezTo>
                    <a:pt x="52" y="2098"/>
                    <a:pt x="50" y="2098"/>
                    <a:pt x="50" y="2099"/>
                  </a:cubicBezTo>
                  <a:cubicBezTo>
                    <a:pt x="49" y="2099"/>
                    <a:pt x="49" y="2099"/>
                    <a:pt x="49" y="2098"/>
                  </a:cubicBezTo>
                  <a:cubicBezTo>
                    <a:pt x="48" y="2097"/>
                    <a:pt x="47" y="2096"/>
                    <a:pt x="48" y="2095"/>
                  </a:cubicBezTo>
                  <a:cubicBezTo>
                    <a:pt x="49" y="2093"/>
                    <a:pt x="49" y="2094"/>
                    <a:pt x="50" y="2094"/>
                  </a:cubicBezTo>
                  <a:cubicBezTo>
                    <a:pt x="52" y="2096"/>
                    <a:pt x="53" y="2095"/>
                    <a:pt x="55" y="2095"/>
                  </a:cubicBezTo>
                  <a:cubicBezTo>
                    <a:pt x="56" y="2095"/>
                    <a:pt x="56" y="2094"/>
                    <a:pt x="56" y="2094"/>
                  </a:cubicBezTo>
                  <a:cubicBezTo>
                    <a:pt x="56" y="2093"/>
                    <a:pt x="55" y="2093"/>
                    <a:pt x="55" y="2093"/>
                  </a:cubicBezTo>
                  <a:cubicBezTo>
                    <a:pt x="54" y="2093"/>
                    <a:pt x="53" y="2094"/>
                    <a:pt x="53" y="2093"/>
                  </a:cubicBezTo>
                  <a:cubicBezTo>
                    <a:pt x="52" y="2093"/>
                    <a:pt x="53" y="2091"/>
                    <a:pt x="53" y="2091"/>
                  </a:cubicBezTo>
                  <a:cubicBezTo>
                    <a:pt x="53" y="2091"/>
                    <a:pt x="53" y="2090"/>
                    <a:pt x="53" y="2090"/>
                  </a:cubicBezTo>
                  <a:cubicBezTo>
                    <a:pt x="54" y="2090"/>
                    <a:pt x="55" y="2089"/>
                    <a:pt x="53" y="2088"/>
                  </a:cubicBezTo>
                  <a:cubicBezTo>
                    <a:pt x="53" y="2088"/>
                    <a:pt x="52" y="2087"/>
                    <a:pt x="51" y="2086"/>
                  </a:cubicBezTo>
                  <a:cubicBezTo>
                    <a:pt x="51" y="2086"/>
                    <a:pt x="51" y="2086"/>
                    <a:pt x="51" y="2087"/>
                  </a:cubicBezTo>
                  <a:cubicBezTo>
                    <a:pt x="51" y="2088"/>
                    <a:pt x="51" y="2089"/>
                    <a:pt x="51" y="2090"/>
                  </a:cubicBezTo>
                  <a:cubicBezTo>
                    <a:pt x="51" y="2091"/>
                    <a:pt x="51" y="2091"/>
                    <a:pt x="51" y="2092"/>
                  </a:cubicBezTo>
                  <a:cubicBezTo>
                    <a:pt x="50" y="2092"/>
                    <a:pt x="49" y="2092"/>
                    <a:pt x="48" y="2092"/>
                  </a:cubicBezTo>
                  <a:cubicBezTo>
                    <a:pt x="48" y="2092"/>
                    <a:pt x="48" y="2091"/>
                    <a:pt x="48" y="2090"/>
                  </a:cubicBezTo>
                  <a:cubicBezTo>
                    <a:pt x="48" y="2089"/>
                    <a:pt x="49" y="2089"/>
                    <a:pt x="48" y="2089"/>
                  </a:cubicBezTo>
                  <a:cubicBezTo>
                    <a:pt x="47" y="2088"/>
                    <a:pt x="47" y="2087"/>
                    <a:pt x="46" y="2086"/>
                  </a:cubicBezTo>
                  <a:cubicBezTo>
                    <a:pt x="46" y="2086"/>
                    <a:pt x="46" y="2086"/>
                    <a:pt x="46" y="2087"/>
                  </a:cubicBezTo>
                  <a:cubicBezTo>
                    <a:pt x="46" y="2087"/>
                    <a:pt x="46" y="2088"/>
                    <a:pt x="46" y="2088"/>
                  </a:cubicBezTo>
                  <a:cubicBezTo>
                    <a:pt x="47" y="2090"/>
                    <a:pt x="46" y="2092"/>
                    <a:pt x="47" y="2094"/>
                  </a:cubicBezTo>
                  <a:cubicBezTo>
                    <a:pt x="47" y="2094"/>
                    <a:pt x="46" y="2094"/>
                    <a:pt x="46" y="2094"/>
                  </a:cubicBezTo>
                  <a:cubicBezTo>
                    <a:pt x="46" y="2094"/>
                    <a:pt x="46" y="2094"/>
                    <a:pt x="45" y="2094"/>
                  </a:cubicBezTo>
                  <a:cubicBezTo>
                    <a:pt x="45" y="2093"/>
                    <a:pt x="45" y="2092"/>
                    <a:pt x="45" y="2092"/>
                  </a:cubicBezTo>
                  <a:cubicBezTo>
                    <a:pt x="44" y="2090"/>
                    <a:pt x="44" y="2088"/>
                    <a:pt x="44" y="2087"/>
                  </a:cubicBezTo>
                  <a:cubicBezTo>
                    <a:pt x="44" y="2086"/>
                    <a:pt x="43" y="2086"/>
                    <a:pt x="42" y="2086"/>
                  </a:cubicBezTo>
                  <a:cubicBezTo>
                    <a:pt x="42" y="2085"/>
                    <a:pt x="42" y="2085"/>
                    <a:pt x="42" y="2084"/>
                  </a:cubicBezTo>
                  <a:cubicBezTo>
                    <a:pt x="42" y="2084"/>
                    <a:pt x="43" y="2085"/>
                    <a:pt x="43" y="2085"/>
                  </a:cubicBezTo>
                  <a:cubicBezTo>
                    <a:pt x="44" y="2084"/>
                    <a:pt x="45" y="2083"/>
                    <a:pt x="45" y="2082"/>
                  </a:cubicBezTo>
                  <a:cubicBezTo>
                    <a:pt x="46" y="2081"/>
                    <a:pt x="44" y="2080"/>
                    <a:pt x="43" y="2079"/>
                  </a:cubicBezTo>
                  <a:cubicBezTo>
                    <a:pt x="43" y="2079"/>
                    <a:pt x="43" y="2080"/>
                    <a:pt x="43" y="2080"/>
                  </a:cubicBezTo>
                  <a:cubicBezTo>
                    <a:pt x="42" y="2080"/>
                    <a:pt x="42" y="2080"/>
                    <a:pt x="42" y="2081"/>
                  </a:cubicBezTo>
                  <a:cubicBezTo>
                    <a:pt x="43" y="2082"/>
                    <a:pt x="43" y="2083"/>
                    <a:pt x="42" y="2083"/>
                  </a:cubicBezTo>
                  <a:cubicBezTo>
                    <a:pt x="41" y="2083"/>
                    <a:pt x="41" y="2083"/>
                    <a:pt x="41" y="2084"/>
                  </a:cubicBezTo>
                  <a:cubicBezTo>
                    <a:pt x="41" y="2085"/>
                    <a:pt x="41" y="2085"/>
                    <a:pt x="41" y="2086"/>
                  </a:cubicBezTo>
                  <a:cubicBezTo>
                    <a:pt x="40" y="2085"/>
                    <a:pt x="39" y="2085"/>
                    <a:pt x="39" y="2085"/>
                  </a:cubicBezTo>
                  <a:cubicBezTo>
                    <a:pt x="39" y="2083"/>
                    <a:pt x="39" y="2082"/>
                    <a:pt x="39" y="2081"/>
                  </a:cubicBezTo>
                  <a:cubicBezTo>
                    <a:pt x="39" y="2080"/>
                    <a:pt x="40" y="2080"/>
                    <a:pt x="40" y="2081"/>
                  </a:cubicBezTo>
                  <a:cubicBezTo>
                    <a:pt x="40" y="2081"/>
                    <a:pt x="41" y="2080"/>
                    <a:pt x="41" y="2080"/>
                  </a:cubicBezTo>
                  <a:cubicBezTo>
                    <a:pt x="41" y="2080"/>
                    <a:pt x="41" y="2079"/>
                    <a:pt x="41" y="2079"/>
                  </a:cubicBezTo>
                  <a:cubicBezTo>
                    <a:pt x="38" y="2079"/>
                    <a:pt x="38" y="2077"/>
                    <a:pt x="38" y="2075"/>
                  </a:cubicBezTo>
                  <a:cubicBezTo>
                    <a:pt x="38" y="2074"/>
                    <a:pt x="40" y="2073"/>
                    <a:pt x="38" y="2072"/>
                  </a:cubicBezTo>
                  <a:cubicBezTo>
                    <a:pt x="38" y="2072"/>
                    <a:pt x="38" y="2070"/>
                    <a:pt x="38" y="2069"/>
                  </a:cubicBezTo>
                  <a:cubicBezTo>
                    <a:pt x="38" y="2068"/>
                    <a:pt x="37" y="2067"/>
                    <a:pt x="37" y="2066"/>
                  </a:cubicBezTo>
                  <a:cubicBezTo>
                    <a:pt x="37" y="2066"/>
                    <a:pt x="37" y="2065"/>
                    <a:pt x="38" y="2065"/>
                  </a:cubicBezTo>
                  <a:cubicBezTo>
                    <a:pt x="38" y="2065"/>
                    <a:pt x="39" y="2065"/>
                    <a:pt x="39" y="2066"/>
                  </a:cubicBezTo>
                  <a:cubicBezTo>
                    <a:pt x="39" y="2067"/>
                    <a:pt x="39" y="2069"/>
                    <a:pt x="39" y="2070"/>
                  </a:cubicBezTo>
                  <a:cubicBezTo>
                    <a:pt x="39" y="2071"/>
                    <a:pt x="39" y="2071"/>
                    <a:pt x="40" y="2071"/>
                  </a:cubicBezTo>
                  <a:cubicBezTo>
                    <a:pt x="40" y="2071"/>
                    <a:pt x="40" y="2070"/>
                    <a:pt x="40" y="2070"/>
                  </a:cubicBezTo>
                  <a:cubicBezTo>
                    <a:pt x="40" y="2070"/>
                    <a:pt x="40" y="2069"/>
                    <a:pt x="40" y="2069"/>
                  </a:cubicBezTo>
                  <a:cubicBezTo>
                    <a:pt x="40" y="2069"/>
                    <a:pt x="41" y="2070"/>
                    <a:pt x="41" y="2070"/>
                  </a:cubicBezTo>
                  <a:cubicBezTo>
                    <a:pt x="43" y="2072"/>
                    <a:pt x="41" y="2074"/>
                    <a:pt x="42" y="2075"/>
                  </a:cubicBezTo>
                  <a:cubicBezTo>
                    <a:pt x="42" y="2076"/>
                    <a:pt x="42" y="2076"/>
                    <a:pt x="43" y="2076"/>
                  </a:cubicBezTo>
                  <a:cubicBezTo>
                    <a:pt x="43" y="2076"/>
                    <a:pt x="44" y="2075"/>
                    <a:pt x="44" y="2075"/>
                  </a:cubicBezTo>
                  <a:cubicBezTo>
                    <a:pt x="44" y="2074"/>
                    <a:pt x="43" y="2072"/>
                    <a:pt x="43" y="2071"/>
                  </a:cubicBezTo>
                  <a:cubicBezTo>
                    <a:pt x="43" y="2069"/>
                    <a:pt x="43" y="2068"/>
                    <a:pt x="42" y="2066"/>
                  </a:cubicBezTo>
                  <a:cubicBezTo>
                    <a:pt x="42" y="2066"/>
                    <a:pt x="42" y="2065"/>
                    <a:pt x="42" y="2064"/>
                  </a:cubicBezTo>
                  <a:cubicBezTo>
                    <a:pt x="42" y="2063"/>
                    <a:pt x="43" y="2063"/>
                    <a:pt x="43" y="2063"/>
                  </a:cubicBezTo>
                  <a:cubicBezTo>
                    <a:pt x="44" y="2063"/>
                    <a:pt x="44" y="2064"/>
                    <a:pt x="45" y="2063"/>
                  </a:cubicBezTo>
                  <a:cubicBezTo>
                    <a:pt x="45" y="2063"/>
                    <a:pt x="44" y="2062"/>
                    <a:pt x="44" y="2062"/>
                  </a:cubicBezTo>
                  <a:cubicBezTo>
                    <a:pt x="43" y="2061"/>
                    <a:pt x="43" y="2061"/>
                    <a:pt x="42" y="2061"/>
                  </a:cubicBezTo>
                  <a:cubicBezTo>
                    <a:pt x="41" y="2059"/>
                    <a:pt x="41" y="2060"/>
                    <a:pt x="41" y="2062"/>
                  </a:cubicBezTo>
                  <a:cubicBezTo>
                    <a:pt x="41" y="2062"/>
                    <a:pt x="41" y="2062"/>
                    <a:pt x="41" y="2063"/>
                  </a:cubicBezTo>
                  <a:cubicBezTo>
                    <a:pt x="40" y="2062"/>
                    <a:pt x="40" y="2062"/>
                    <a:pt x="40" y="2062"/>
                  </a:cubicBezTo>
                  <a:cubicBezTo>
                    <a:pt x="39" y="2061"/>
                    <a:pt x="39" y="2061"/>
                    <a:pt x="39" y="2060"/>
                  </a:cubicBezTo>
                  <a:cubicBezTo>
                    <a:pt x="38" y="2059"/>
                    <a:pt x="38" y="2058"/>
                    <a:pt x="38" y="2058"/>
                  </a:cubicBezTo>
                  <a:cubicBezTo>
                    <a:pt x="39" y="2056"/>
                    <a:pt x="39" y="2055"/>
                    <a:pt x="39" y="2054"/>
                  </a:cubicBezTo>
                  <a:cubicBezTo>
                    <a:pt x="39" y="2053"/>
                    <a:pt x="39" y="2052"/>
                    <a:pt x="39" y="2051"/>
                  </a:cubicBezTo>
                  <a:cubicBezTo>
                    <a:pt x="39" y="2050"/>
                    <a:pt x="39" y="2050"/>
                    <a:pt x="39" y="2049"/>
                  </a:cubicBezTo>
                  <a:cubicBezTo>
                    <a:pt x="38" y="2048"/>
                    <a:pt x="37" y="2051"/>
                    <a:pt x="37" y="2049"/>
                  </a:cubicBezTo>
                  <a:cubicBezTo>
                    <a:pt x="37" y="2048"/>
                    <a:pt x="37" y="2047"/>
                    <a:pt x="36" y="2046"/>
                  </a:cubicBezTo>
                  <a:cubicBezTo>
                    <a:pt x="36" y="2044"/>
                    <a:pt x="37" y="2043"/>
                    <a:pt x="37" y="2041"/>
                  </a:cubicBezTo>
                  <a:cubicBezTo>
                    <a:pt x="38" y="2040"/>
                    <a:pt x="39" y="2040"/>
                    <a:pt x="39" y="2040"/>
                  </a:cubicBezTo>
                  <a:cubicBezTo>
                    <a:pt x="40" y="2040"/>
                    <a:pt x="40" y="2041"/>
                    <a:pt x="40" y="2041"/>
                  </a:cubicBezTo>
                  <a:cubicBezTo>
                    <a:pt x="40" y="2042"/>
                    <a:pt x="40" y="2042"/>
                    <a:pt x="40" y="2043"/>
                  </a:cubicBezTo>
                  <a:cubicBezTo>
                    <a:pt x="40" y="2043"/>
                    <a:pt x="41" y="2044"/>
                    <a:pt x="41" y="2044"/>
                  </a:cubicBezTo>
                  <a:cubicBezTo>
                    <a:pt x="41" y="2044"/>
                    <a:pt x="42" y="2043"/>
                    <a:pt x="42" y="2043"/>
                  </a:cubicBezTo>
                  <a:cubicBezTo>
                    <a:pt x="42" y="2039"/>
                    <a:pt x="42" y="2034"/>
                    <a:pt x="41" y="2030"/>
                  </a:cubicBezTo>
                  <a:cubicBezTo>
                    <a:pt x="41" y="2030"/>
                    <a:pt x="41" y="2030"/>
                    <a:pt x="40" y="2029"/>
                  </a:cubicBezTo>
                  <a:cubicBezTo>
                    <a:pt x="40" y="2030"/>
                    <a:pt x="40" y="2030"/>
                    <a:pt x="40" y="2031"/>
                  </a:cubicBezTo>
                  <a:cubicBezTo>
                    <a:pt x="40" y="2032"/>
                    <a:pt x="40" y="2033"/>
                    <a:pt x="40" y="2034"/>
                  </a:cubicBezTo>
                  <a:cubicBezTo>
                    <a:pt x="40" y="2036"/>
                    <a:pt x="41" y="2037"/>
                    <a:pt x="39" y="2039"/>
                  </a:cubicBezTo>
                  <a:cubicBezTo>
                    <a:pt x="39" y="2037"/>
                    <a:pt x="39" y="2036"/>
                    <a:pt x="39" y="2034"/>
                  </a:cubicBezTo>
                  <a:cubicBezTo>
                    <a:pt x="39" y="2034"/>
                    <a:pt x="39" y="2033"/>
                    <a:pt x="38" y="2033"/>
                  </a:cubicBezTo>
                  <a:cubicBezTo>
                    <a:pt x="37" y="2033"/>
                    <a:pt x="37" y="2032"/>
                    <a:pt x="37" y="2032"/>
                  </a:cubicBezTo>
                  <a:cubicBezTo>
                    <a:pt x="37" y="2031"/>
                    <a:pt x="36" y="2030"/>
                    <a:pt x="36" y="2029"/>
                  </a:cubicBezTo>
                  <a:cubicBezTo>
                    <a:pt x="36" y="2028"/>
                    <a:pt x="38" y="2028"/>
                    <a:pt x="38" y="2028"/>
                  </a:cubicBezTo>
                  <a:cubicBezTo>
                    <a:pt x="38" y="2026"/>
                    <a:pt x="38" y="2025"/>
                    <a:pt x="38" y="2023"/>
                  </a:cubicBezTo>
                  <a:cubicBezTo>
                    <a:pt x="38" y="2023"/>
                    <a:pt x="39" y="2023"/>
                    <a:pt x="39" y="2023"/>
                  </a:cubicBezTo>
                  <a:cubicBezTo>
                    <a:pt x="39" y="2023"/>
                    <a:pt x="40" y="2023"/>
                    <a:pt x="40" y="2023"/>
                  </a:cubicBezTo>
                  <a:cubicBezTo>
                    <a:pt x="40" y="2025"/>
                    <a:pt x="40" y="2026"/>
                    <a:pt x="40" y="2028"/>
                  </a:cubicBezTo>
                  <a:cubicBezTo>
                    <a:pt x="40" y="2028"/>
                    <a:pt x="41" y="2028"/>
                    <a:pt x="41" y="2028"/>
                  </a:cubicBezTo>
                  <a:cubicBezTo>
                    <a:pt x="42" y="2028"/>
                    <a:pt x="42" y="2028"/>
                    <a:pt x="41" y="2027"/>
                  </a:cubicBezTo>
                  <a:cubicBezTo>
                    <a:pt x="41" y="2027"/>
                    <a:pt x="41" y="2026"/>
                    <a:pt x="41" y="2026"/>
                  </a:cubicBezTo>
                  <a:cubicBezTo>
                    <a:pt x="42" y="2024"/>
                    <a:pt x="42" y="2023"/>
                    <a:pt x="41" y="2022"/>
                  </a:cubicBezTo>
                  <a:cubicBezTo>
                    <a:pt x="41" y="2021"/>
                    <a:pt x="41" y="2021"/>
                    <a:pt x="41" y="2020"/>
                  </a:cubicBezTo>
                  <a:cubicBezTo>
                    <a:pt x="41" y="2018"/>
                    <a:pt x="40" y="2017"/>
                    <a:pt x="39" y="2017"/>
                  </a:cubicBezTo>
                  <a:cubicBezTo>
                    <a:pt x="38" y="2017"/>
                    <a:pt x="38" y="2015"/>
                    <a:pt x="37" y="2016"/>
                  </a:cubicBezTo>
                  <a:cubicBezTo>
                    <a:pt x="37" y="2017"/>
                    <a:pt x="35" y="2016"/>
                    <a:pt x="36" y="2015"/>
                  </a:cubicBezTo>
                  <a:cubicBezTo>
                    <a:pt x="36" y="2014"/>
                    <a:pt x="36" y="2013"/>
                    <a:pt x="36" y="2012"/>
                  </a:cubicBezTo>
                  <a:cubicBezTo>
                    <a:pt x="36" y="2012"/>
                    <a:pt x="36" y="2011"/>
                    <a:pt x="36" y="2010"/>
                  </a:cubicBezTo>
                  <a:cubicBezTo>
                    <a:pt x="37" y="2011"/>
                    <a:pt x="37" y="2011"/>
                    <a:pt x="38" y="2011"/>
                  </a:cubicBezTo>
                  <a:cubicBezTo>
                    <a:pt x="38" y="2010"/>
                    <a:pt x="38" y="2007"/>
                    <a:pt x="37" y="2007"/>
                  </a:cubicBezTo>
                  <a:cubicBezTo>
                    <a:pt x="35" y="2006"/>
                    <a:pt x="36" y="2003"/>
                    <a:pt x="34" y="2002"/>
                  </a:cubicBezTo>
                  <a:cubicBezTo>
                    <a:pt x="34" y="2002"/>
                    <a:pt x="34" y="2002"/>
                    <a:pt x="35" y="2001"/>
                  </a:cubicBezTo>
                  <a:cubicBezTo>
                    <a:pt x="36" y="2001"/>
                    <a:pt x="37" y="1999"/>
                    <a:pt x="36" y="1998"/>
                  </a:cubicBezTo>
                  <a:cubicBezTo>
                    <a:pt x="35" y="1997"/>
                    <a:pt x="36" y="1996"/>
                    <a:pt x="35" y="1995"/>
                  </a:cubicBezTo>
                  <a:cubicBezTo>
                    <a:pt x="35" y="1995"/>
                    <a:pt x="35" y="1994"/>
                    <a:pt x="36" y="1993"/>
                  </a:cubicBezTo>
                  <a:cubicBezTo>
                    <a:pt x="36" y="1993"/>
                    <a:pt x="36" y="1992"/>
                    <a:pt x="36" y="1992"/>
                  </a:cubicBezTo>
                  <a:cubicBezTo>
                    <a:pt x="35" y="1992"/>
                    <a:pt x="34" y="1992"/>
                    <a:pt x="34" y="1991"/>
                  </a:cubicBezTo>
                  <a:cubicBezTo>
                    <a:pt x="34" y="1989"/>
                    <a:pt x="35" y="1988"/>
                    <a:pt x="36" y="1987"/>
                  </a:cubicBezTo>
                  <a:cubicBezTo>
                    <a:pt x="36" y="1987"/>
                    <a:pt x="37" y="1986"/>
                    <a:pt x="37" y="1986"/>
                  </a:cubicBezTo>
                  <a:cubicBezTo>
                    <a:pt x="37" y="1986"/>
                    <a:pt x="36" y="1986"/>
                    <a:pt x="36" y="1986"/>
                  </a:cubicBezTo>
                  <a:cubicBezTo>
                    <a:pt x="35" y="1985"/>
                    <a:pt x="35" y="1983"/>
                    <a:pt x="33" y="1983"/>
                  </a:cubicBezTo>
                  <a:cubicBezTo>
                    <a:pt x="34" y="1981"/>
                    <a:pt x="35" y="1980"/>
                    <a:pt x="34" y="1978"/>
                  </a:cubicBezTo>
                  <a:cubicBezTo>
                    <a:pt x="34" y="1978"/>
                    <a:pt x="34" y="1978"/>
                    <a:pt x="35" y="1977"/>
                  </a:cubicBezTo>
                  <a:cubicBezTo>
                    <a:pt x="35" y="1978"/>
                    <a:pt x="35" y="1978"/>
                    <a:pt x="35" y="1979"/>
                  </a:cubicBezTo>
                  <a:cubicBezTo>
                    <a:pt x="35" y="1979"/>
                    <a:pt x="35" y="1979"/>
                    <a:pt x="36" y="1979"/>
                  </a:cubicBezTo>
                  <a:cubicBezTo>
                    <a:pt x="36" y="1979"/>
                    <a:pt x="36" y="1979"/>
                    <a:pt x="36" y="1978"/>
                  </a:cubicBezTo>
                  <a:cubicBezTo>
                    <a:pt x="36" y="1977"/>
                    <a:pt x="35" y="1976"/>
                    <a:pt x="35" y="1975"/>
                  </a:cubicBezTo>
                  <a:cubicBezTo>
                    <a:pt x="34" y="1974"/>
                    <a:pt x="33" y="1973"/>
                    <a:pt x="33" y="1971"/>
                  </a:cubicBezTo>
                  <a:cubicBezTo>
                    <a:pt x="33" y="1970"/>
                    <a:pt x="32" y="1969"/>
                    <a:pt x="33" y="1968"/>
                  </a:cubicBezTo>
                  <a:cubicBezTo>
                    <a:pt x="34" y="1967"/>
                    <a:pt x="33" y="1966"/>
                    <a:pt x="33" y="1965"/>
                  </a:cubicBezTo>
                  <a:cubicBezTo>
                    <a:pt x="32" y="1964"/>
                    <a:pt x="32" y="1963"/>
                    <a:pt x="33" y="1962"/>
                  </a:cubicBezTo>
                  <a:cubicBezTo>
                    <a:pt x="33" y="1961"/>
                    <a:pt x="33" y="1960"/>
                    <a:pt x="33" y="1960"/>
                  </a:cubicBezTo>
                  <a:cubicBezTo>
                    <a:pt x="32" y="1958"/>
                    <a:pt x="33" y="1956"/>
                    <a:pt x="32" y="1955"/>
                  </a:cubicBezTo>
                  <a:cubicBezTo>
                    <a:pt x="32" y="1952"/>
                    <a:pt x="32" y="1950"/>
                    <a:pt x="32" y="1948"/>
                  </a:cubicBezTo>
                  <a:cubicBezTo>
                    <a:pt x="32" y="1947"/>
                    <a:pt x="32" y="1946"/>
                    <a:pt x="32" y="1946"/>
                  </a:cubicBezTo>
                  <a:cubicBezTo>
                    <a:pt x="30" y="1946"/>
                    <a:pt x="30" y="1945"/>
                    <a:pt x="29" y="1944"/>
                  </a:cubicBezTo>
                  <a:cubicBezTo>
                    <a:pt x="29" y="1944"/>
                    <a:pt x="28" y="1944"/>
                    <a:pt x="28" y="1944"/>
                  </a:cubicBezTo>
                  <a:cubicBezTo>
                    <a:pt x="28" y="1945"/>
                    <a:pt x="29" y="1945"/>
                    <a:pt x="28" y="1946"/>
                  </a:cubicBezTo>
                  <a:cubicBezTo>
                    <a:pt x="28" y="1946"/>
                    <a:pt x="29" y="1947"/>
                    <a:pt x="28" y="1947"/>
                  </a:cubicBezTo>
                  <a:cubicBezTo>
                    <a:pt x="28" y="1947"/>
                    <a:pt x="28" y="1946"/>
                    <a:pt x="27" y="1946"/>
                  </a:cubicBezTo>
                  <a:cubicBezTo>
                    <a:pt x="27" y="1945"/>
                    <a:pt x="27" y="1945"/>
                    <a:pt x="26" y="1945"/>
                  </a:cubicBezTo>
                  <a:cubicBezTo>
                    <a:pt x="26" y="1946"/>
                    <a:pt x="25" y="1945"/>
                    <a:pt x="25" y="1945"/>
                  </a:cubicBezTo>
                  <a:cubicBezTo>
                    <a:pt x="25" y="1945"/>
                    <a:pt x="25" y="1944"/>
                    <a:pt x="25" y="1943"/>
                  </a:cubicBezTo>
                  <a:cubicBezTo>
                    <a:pt x="25" y="1943"/>
                    <a:pt x="26" y="1943"/>
                    <a:pt x="26" y="1943"/>
                  </a:cubicBezTo>
                  <a:cubicBezTo>
                    <a:pt x="28" y="1944"/>
                    <a:pt x="27" y="1943"/>
                    <a:pt x="27" y="1942"/>
                  </a:cubicBezTo>
                  <a:cubicBezTo>
                    <a:pt x="29" y="1940"/>
                    <a:pt x="29" y="1940"/>
                    <a:pt x="29" y="1939"/>
                  </a:cubicBezTo>
                  <a:cubicBezTo>
                    <a:pt x="30" y="1937"/>
                    <a:pt x="29" y="1935"/>
                    <a:pt x="30" y="1933"/>
                  </a:cubicBezTo>
                  <a:cubicBezTo>
                    <a:pt x="31" y="1933"/>
                    <a:pt x="30" y="1932"/>
                    <a:pt x="30" y="1931"/>
                  </a:cubicBezTo>
                  <a:cubicBezTo>
                    <a:pt x="29" y="1929"/>
                    <a:pt x="28" y="1928"/>
                    <a:pt x="28" y="1926"/>
                  </a:cubicBezTo>
                  <a:cubicBezTo>
                    <a:pt x="28" y="1925"/>
                    <a:pt x="29" y="1923"/>
                    <a:pt x="27" y="1924"/>
                  </a:cubicBezTo>
                  <a:cubicBezTo>
                    <a:pt x="27" y="1924"/>
                    <a:pt x="26" y="1923"/>
                    <a:pt x="28" y="1923"/>
                  </a:cubicBezTo>
                  <a:cubicBezTo>
                    <a:pt x="28" y="1922"/>
                    <a:pt x="28" y="1922"/>
                    <a:pt x="28" y="1922"/>
                  </a:cubicBezTo>
                  <a:cubicBezTo>
                    <a:pt x="28" y="1921"/>
                    <a:pt x="27" y="1920"/>
                    <a:pt x="28" y="1920"/>
                  </a:cubicBezTo>
                  <a:cubicBezTo>
                    <a:pt x="28" y="1917"/>
                    <a:pt x="27" y="1914"/>
                    <a:pt x="25" y="1913"/>
                  </a:cubicBezTo>
                  <a:cubicBezTo>
                    <a:pt x="24" y="1911"/>
                    <a:pt x="25" y="1910"/>
                    <a:pt x="26" y="1909"/>
                  </a:cubicBezTo>
                  <a:cubicBezTo>
                    <a:pt x="26" y="1909"/>
                    <a:pt x="26" y="1909"/>
                    <a:pt x="26" y="1908"/>
                  </a:cubicBezTo>
                  <a:cubicBezTo>
                    <a:pt x="26" y="1909"/>
                    <a:pt x="26" y="1909"/>
                    <a:pt x="26" y="1909"/>
                  </a:cubicBezTo>
                  <a:cubicBezTo>
                    <a:pt x="27" y="1910"/>
                    <a:pt x="27" y="1911"/>
                    <a:pt x="27" y="1911"/>
                  </a:cubicBezTo>
                  <a:cubicBezTo>
                    <a:pt x="27" y="1911"/>
                    <a:pt x="28" y="1910"/>
                    <a:pt x="28" y="1910"/>
                  </a:cubicBezTo>
                  <a:cubicBezTo>
                    <a:pt x="30" y="1908"/>
                    <a:pt x="30" y="1908"/>
                    <a:pt x="28" y="1906"/>
                  </a:cubicBezTo>
                  <a:cubicBezTo>
                    <a:pt x="27" y="1906"/>
                    <a:pt x="26" y="1906"/>
                    <a:pt x="26" y="1905"/>
                  </a:cubicBezTo>
                  <a:cubicBezTo>
                    <a:pt x="26" y="1903"/>
                    <a:pt x="26" y="1901"/>
                    <a:pt x="26" y="1899"/>
                  </a:cubicBezTo>
                  <a:cubicBezTo>
                    <a:pt x="26" y="1897"/>
                    <a:pt x="27" y="1898"/>
                    <a:pt x="28" y="1899"/>
                  </a:cubicBezTo>
                  <a:cubicBezTo>
                    <a:pt x="29" y="1899"/>
                    <a:pt x="30" y="1898"/>
                    <a:pt x="28" y="1897"/>
                  </a:cubicBezTo>
                  <a:cubicBezTo>
                    <a:pt x="29" y="1897"/>
                    <a:pt x="30" y="1896"/>
                    <a:pt x="30" y="1896"/>
                  </a:cubicBezTo>
                  <a:cubicBezTo>
                    <a:pt x="30" y="1895"/>
                    <a:pt x="31" y="1895"/>
                    <a:pt x="31" y="1895"/>
                  </a:cubicBezTo>
                  <a:cubicBezTo>
                    <a:pt x="31" y="1894"/>
                    <a:pt x="30" y="1894"/>
                    <a:pt x="30" y="1894"/>
                  </a:cubicBezTo>
                  <a:cubicBezTo>
                    <a:pt x="30" y="1894"/>
                    <a:pt x="30" y="1893"/>
                    <a:pt x="30" y="1893"/>
                  </a:cubicBezTo>
                  <a:cubicBezTo>
                    <a:pt x="31" y="1893"/>
                    <a:pt x="32" y="1892"/>
                    <a:pt x="31" y="1891"/>
                  </a:cubicBezTo>
                  <a:cubicBezTo>
                    <a:pt x="31" y="1890"/>
                    <a:pt x="31" y="1889"/>
                    <a:pt x="30" y="1888"/>
                  </a:cubicBezTo>
                  <a:cubicBezTo>
                    <a:pt x="30" y="1888"/>
                    <a:pt x="30" y="1888"/>
                    <a:pt x="29" y="1888"/>
                  </a:cubicBezTo>
                  <a:cubicBezTo>
                    <a:pt x="29" y="1889"/>
                    <a:pt x="28" y="1889"/>
                    <a:pt x="28" y="1890"/>
                  </a:cubicBezTo>
                  <a:cubicBezTo>
                    <a:pt x="27" y="1892"/>
                    <a:pt x="28" y="1894"/>
                    <a:pt x="27" y="1896"/>
                  </a:cubicBezTo>
                  <a:cubicBezTo>
                    <a:pt x="27" y="1896"/>
                    <a:pt x="27" y="1897"/>
                    <a:pt x="26" y="1897"/>
                  </a:cubicBezTo>
                  <a:cubicBezTo>
                    <a:pt x="25" y="1896"/>
                    <a:pt x="26" y="1896"/>
                    <a:pt x="26" y="1896"/>
                  </a:cubicBezTo>
                  <a:cubicBezTo>
                    <a:pt x="25" y="1893"/>
                    <a:pt x="26" y="1890"/>
                    <a:pt x="26" y="1888"/>
                  </a:cubicBezTo>
                  <a:cubicBezTo>
                    <a:pt x="25" y="1887"/>
                    <a:pt x="24" y="1887"/>
                    <a:pt x="24" y="1887"/>
                  </a:cubicBezTo>
                  <a:cubicBezTo>
                    <a:pt x="21" y="1886"/>
                    <a:pt x="20" y="1885"/>
                    <a:pt x="19" y="1885"/>
                  </a:cubicBezTo>
                  <a:cubicBezTo>
                    <a:pt x="17" y="1885"/>
                    <a:pt x="18" y="1886"/>
                    <a:pt x="19" y="1887"/>
                  </a:cubicBezTo>
                  <a:cubicBezTo>
                    <a:pt x="19" y="1887"/>
                    <a:pt x="18" y="1888"/>
                    <a:pt x="18" y="1888"/>
                  </a:cubicBezTo>
                  <a:cubicBezTo>
                    <a:pt x="17" y="1888"/>
                    <a:pt x="17" y="1889"/>
                    <a:pt x="17" y="1890"/>
                  </a:cubicBezTo>
                  <a:cubicBezTo>
                    <a:pt x="16" y="1890"/>
                    <a:pt x="16" y="1890"/>
                    <a:pt x="15" y="1890"/>
                  </a:cubicBezTo>
                  <a:cubicBezTo>
                    <a:pt x="15" y="1890"/>
                    <a:pt x="15" y="1889"/>
                    <a:pt x="15" y="1889"/>
                  </a:cubicBezTo>
                  <a:cubicBezTo>
                    <a:pt x="15" y="1888"/>
                    <a:pt x="17" y="1887"/>
                    <a:pt x="15" y="1887"/>
                  </a:cubicBezTo>
                  <a:cubicBezTo>
                    <a:pt x="12" y="1887"/>
                    <a:pt x="10" y="1886"/>
                    <a:pt x="8" y="1886"/>
                  </a:cubicBezTo>
                  <a:cubicBezTo>
                    <a:pt x="7" y="1886"/>
                    <a:pt x="6" y="1887"/>
                    <a:pt x="6" y="1888"/>
                  </a:cubicBezTo>
                  <a:cubicBezTo>
                    <a:pt x="6" y="1889"/>
                    <a:pt x="7" y="1890"/>
                    <a:pt x="7" y="1891"/>
                  </a:cubicBezTo>
                  <a:cubicBezTo>
                    <a:pt x="7" y="1892"/>
                    <a:pt x="6" y="1893"/>
                    <a:pt x="6" y="1893"/>
                  </a:cubicBezTo>
                  <a:cubicBezTo>
                    <a:pt x="5" y="1894"/>
                    <a:pt x="4" y="1893"/>
                    <a:pt x="3" y="1893"/>
                  </a:cubicBezTo>
                  <a:cubicBezTo>
                    <a:pt x="2" y="1892"/>
                    <a:pt x="2" y="1891"/>
                    <a:pt x="3" y="1891"/>
                  </a:cubicBezTo>
                  <a:cubicBezTo>
                    <a:pt x="4" y="1889"/>
                    <a:pt x="4" y="1888"/>
                    <a:pt x="3" y="1887"/>
                  </a:cubicBezTo>
                  <a:cubicBezTo>
                    <a:pt x="2" y="1886"/>
                    <a:pt x="3" y="1885"/>
                    <a:pt x="3" y="1883"/>
                  </a:cubicBezTo>
                  <a:cubicBezTo>
                    <a:pt x="4" y="1882"/>
                    <a:pt x="5" y="1881"/>
                    <a:pt x="3" y="1879"/>
                  </a:cubicBezTo>
                  <a:cubicBezTo>
                    <a:pt x="2" y="1878"/>
                    <a:pt x="2" y="1877"/>
                    <a:pt x="2" y="1875"/>
                  </a:cubicBezTo>
                  <a:cubicBezTo>
                    <a:pt x="3" y="1875"/>
                    <a:pt x="3" y="1874"/>
                    <a:pt x="3" y="1874"/>
                  </a:cubicBezTo>
                  <a:cubicBezTo>
                    <a:pt x="3" y="1874"/>
                    <a:pt x="3" y="1875"/>
                    <a:pt x="4" y="1875"/>
                  </a:cubicBezTo>
                  <a:cubicBezTo>
                    <a:pt x="5" y="1877"/>
                    <a:pt x="7" y="1877"/>
                    <a:pt x="8" y="1876"/>
                  </a:cubicBezTo>
                  <a:cubicBezTo>
                    <a:pt x="9" y="1875"/>
                    <a:pt x="10" y="1875"/>
                    <a:pt x="11" y="1876"/>
                  </a:cubicBezTo>
                  <a:cubicBezTo>
                    <a:pt x="11" y="1876"/>
                    <a:pt x="12" y="1875"/>
                    <a:pt x="12" y="1875"/>
                  </a:cubicBezTo>
                  <a:cubicBezTo>
                    <a:pt x="12" y="1873"/>
                    <a:pt x="12" y="1871"/>
                    <a:pt x="13" y="1870"/>
                  </a:cubicBezTo>
                  <a:cubicBezTo>
                    <a:pt x="14" y="1867"/>
                    <a:pt x="15" y="1866"/>
                    <a:pt x="17" y="1867"/>
                  </a:cubicBezTo>
                  <a:cubicBezTo>
                    <a:pt x="18" y="1867"/>
                    <a:pt x="19" y="1868"/>
                    <a:pt x="19" y="1868"/>
                  </a:cubicBezTo>
                  <a:cubicBezTo>
                    <a:pt x="21" y="1868"/>
                    <a:pt x="21" y="1868"/>
                    <a:pt x="20" y="1866"/>
                  </a:cubicBezTo>
                  <a:cubicBezTo>
                    <a:pt x="20" y="1866"/>
                    <a:pt x="20" y="1865"/>
                    <a:pt x="20" y="1865"/>
                  </a:cubicBezTo>
                  <a:cubicBezTo>
                    <a:pt x="20" y="1864"/>
                    <a:pt x="20" y="1864"/>
                    <a:pt x="21" y="1865"/>
                  </a:cubicBezTo>
                  <a:cubicBezTo>
                    <a:pt x="21" y="1865"/>
                    <a:pt x="21" y="1865"/>
                    <a:pt x="21" y="1865"/>
                  </a:cubicBezTo>
                  <a:cubicBezTo>
                    <a:pt x="21" y="1862"/>
                    <a:pt x="24" y="1864"/>
                    <a:pt x="25" y="1862"/>
                  </a:cubicBezTo>
                  <a:cubicBezTo>
                    <a:pt x="25" y="1861"/>
                    <a:pt x="24" y="1860"/>
                    <a:pt x="23" y="1859"/>
                  </a:cubicBezTo>
                  <a:cubicBezTo>
                    <a:pt x="21" y="1859"/>
                    <a:pt x="22" y="1858"/>
                    <a:pt x="22" y="1857"/>
                  </a:cubicBezTo>
                  <a:cubicBezTo>
                    <a:pt x="22" y="1857"/>
                    <a:pt x="22" y="1857"/>
                    <a:pt x="22" y="1856"/>
                  </a:cubicBezTo>
                  <a:cubicBezTo>
                    <a:pt x="23" y="1856"/>
                    <a:pt x="23" y="1857"/>
                    <a:pt x="24" y="1857"/>
                  </a:cubicBezTo>
                  <a:cubicBezTo>
                    <a:pt x="27" y="1859"/>
                    <a:pt x="27" y="1859"/>
                    <a:pt x="27" y="1859"/>
                  </a:cubicBezTo>
                  <a:cubicBezTo>
                    <a:pt x="28" y="1859"/>
                    <a:pt x="28" y="1859"/>
                    <a:pt x="29" y="1859"/>
                  </a:cubicBezTo>
                  <a:cubicBezTo>
                    <a:pt x="30" y="1857"/>
                    <a:pt x="31" y="1855"/>
                    <a:pt x="30" y="1854"/>
                  </a:cubicBezTo>
                  <a:cubicBezTo>
                    <a:pt x="32" y="1853"/>
                    <a:pt x="33" y="1851"/>
                    <a:pt x="33" y="1849"/>
                  </a:cubicBezTo>
                  <a:cubicBezTo>
                    <a:pt x="34" y="1847"/>
                    <a:pt x="35" y="1845"/>
                    <a:pt x="35" y="1843"/>
                  </a:cubicBezTo>
                  <a:cubicBezTo>
                    <a:pt x="35" y="1842"/>
                    <a:pt x="36" y="1841"/>
                    <a:pt x="34" y="1841"/>
                  </a:cubicBezTo>
                  <a:cubicBezTo>
                    <a:pt x="34" y="1840"/>
                    <a:pt x="33" y="1840"/>
                    <a:pt x="32" y="1840"/>
                  </a:cubicBezTo>
                  <a:cubicBezTo>
                    <a:pt x="32" y="1841"/>
                    <a:pt x="32" y="1841"/>
                    <a:pt x="31" y="1841"/>
                  </a:cubicBezTo>
                  <a:cubicBezTo>
                    <a:pt x="30" y="1839"/>
                    <a:pt x="30" y="1837"/>
                    <a:pt x="30" y="1835"/>
                  </a:cubicBezTo>
                  <a:cubicBezTo>
                    <a:pt x="32" y="1835"/>
                    <a:pt x="34" y="1834"/>
                    <a:pt x="33" y="1831"/>
                  </a:cubicBezTo>
                  <a:cubicBezTo>
                    <a:pt x="33" y="1831"/>
                    <a:pt x="33" y="1830"/>
                    <a:pt x="32" y="1831"/>
                  </a:cubicBezTo>
                  <a:cubicBezTo>
                    <a:pt x="32" y="1831"/>
                    <a:pt x="32" y="1831"/>
                    <a:pt x="31" y="1831"/>
                  </a:cubicBezTo>
                  <a:cubicBezTo>
                    <a:pt x="31" y="1831"/>
                    <a:pt x="30" y="1831"/>
                    <a:pt x="30" y="1831"/>
                  </a:cubicBezTo>
                  <a:cubicBezTo>
                    <a:pt x="29" y="1830"/>
                    <a:pt x="28" y="1829"/>
                    <a:pt x="27" y="1828"/>
                  </a:cubicBezTo>
                  <a:cubicBezTo>
                    <a:pt x="29" y="1828"/>
                    <a:pt x="31" y="1828"/>
                    <a:pt x="30" y="1825"/>
                  </a:cubicBezTo>
                  <a:cubicBezTo>
                    <a:pt x="30" y="1825"/>
                    <a:pt x="31" y="1825"/>
                    <a:pt x="31" y="1824"/>
                  </a:cubicBezTo>
                  <a:cubicBezTo>
                    <a:pt x="32" y="1822"/>
                    <a:pt x="32" y="1822"/>
                    <a:pt x="34" y="1824"/>
                  </a:cubicBezTo>
                  <a:cubicBezTo>
                    <a:pt x="34" y="1824"/>
                    <a:pt x="35" y="1825"/>
                    <a:pt x="35" y="1824"/>
                  </a:cubicBezTo>
                  <a:cubicBezTo>
                    <a:pt x="35" y="1824"/>
                    <a:pt x="36" y="1824"/>
                    <a:pt x="36" y="1823"/>
                  </a:cubicBezTo>
                  <a:cubicBezTo>
                    <a:pt x="36" y="1820"/>
                    <a:pt x="36" y="1816"/>
                    <a:pt x="36" y="1813"/>
                  </a:cubicBezTo>
                  <a:cubicBezTo>
                    <a:pt x="36" y="1813"/>
                    <a:pt x="36" y="1812"/>
                    <a:pt x="35" y="1812"/>
                  </a:cubicBezTo>
                  <a:cubicBezTo>
                    <a:pt x="35" y="1812"/>
                    <a:pt x="35" y="1812"/>
                    <a:pt x="35" y="1811"/>
                  </a:cubicBezTo>
                  <a:cubicBezTo>
                    <a:pt x="34" y="1812"/>
                    <a:pt x="34" y="1812"/>
                    <a:pt x="34" y="1812"/>
                  </a:cubicBezTo>
                  <a:cubicBezTo>
                    <a:pt x="34" y="1814"/>
                    <a:pt x="34" y="1815"/>
                    <a:pt x="33" y="1817"/>
                  </a:cubicBezTo>
                  <a:cubicBezTo>
                    <a:pt x="33" y="1818"/>
                    <a:pt x="32" y="1818"/>
                    <a:pt x="32" y="1819"/>
                  </a:cubicBezTo>
                  <a:cubicBezTo>
                    <a:pt x="31" y="1818"/>
                    <a:pt x="31" y="1818"/>
                    <a:pt x="30" y="1817"/>
                  </a:cubicBezTo>
                  <a:cubicBezTo>
                    <a:pt x="30" y="1816"/>
                    <a:pt x="30" y="1815"/>
                    <a:pt x="30" y="1814"/>
                  </a:cubicBezTo>
                  <a:cubicBezTo>
                    <a:pt x="30" y="1813"/>
                    <a:pt x="30" y="1812"/>
                    <a:pt x="28" y="1813"/>
                  </a:cubicBezTo>
                  <a:cubicBezTo>
                    <a:pt x="28" y="1813"/>
                    <a:pt x="27" y="1812"/>
                    <a:pt x="27" y="1813"/>
                  </a:cubicBezTo>
                  <a:cubicBezTo>
                    <a:pt x="26" y="1815"/>
                    <a:pt x="26" y="1816"/>
                    <a:pt x="27" y="1818"/>
                  </a:cubicBezTo>
                  <a:cubicBezTo>
                    <a:pt x="28" y="1818"/>
                    <a:pt x="27" y="1818"/>
                    <a:pt x="27" y="1819"/>
                  </a:cubicBezTo>
                  <a:cubicBezTo>
                    <a:pt x="27" y="1819"/>
                    <a:pt x="26" y="1818"/>
                    <a:pt x="26" y="1818"/>
                  </a:cubicBezTo>
                  <a:cubicBezTo>
                    <a:pt x="26" y="1817"/>
                    <a:pt x="25" y="1816"/>
                    <a:pt x="24" y="1815"/>
                  </a:cubicBezTo>
                  <a:cubicBezTo>
                    <a:pt x="23" y="1814"/>
                    <a:pt x="23" y="1811"/>
                    <a:pt x="25" y="1810"/>
                  </a:cubicBezTo>
                  <a:cubicBezTo>
                    <a:pt x="25" y="1810"/>
                    <a:pt x="25" y="1809"/>
                    <a:pt x="26" y="1809"/>
                  </a:cubicBezTo>
                  <a:cubicBezTo>
                    <a:pt x="27" y="1808"/>
                    <a:pt x="27" y="1807"/>
                    <a:pt x="26" y="1806"/>
                  </a:cubicBezTo>
                  <a:cubicBezTo>
                    <a:pt x="24" y="1804"/>
                    <a:pt x="24" y="1804"/>
                    <a:pt x="26" y="1802"/>
                  </a:cubicBezTo>
                  <a:cubicBezTo>
                    <a:pt x="26" y="1801"/>
                    <a:pt x="27" y="1801"/>
                    <a:pt x="27" y="1800"/>
                  </a:cubicBezTo>
                  <a:cubicBezTo>
                    <a:pt x="28" y="1800"/>
                    <a:pt x="27" y="1799"/>
                    <a:pt x="27" y="1798"/>
                  </a:cubicBezTo>
                  <a:cubicBezTo>
                    <a:pt x="27" y="1798"/>
                    <a:pt x="27" y="1799"/>
                    <a:pt x="26" y="1799"/>
                  </a:cubicBezTo>
                  <a:cubicBezTo>
                    <a:pt x="24" y="1799"/>
                    <a:pt x="24" y="1799"/>
                    <a:pt x="24" y="1797"/>
                  </a:cubicBezTo>
                  <a:cubicBezTo>
                    <a:pt x="24" y="1796"/>
                    <a:pt x="24" y="1795"/>
                    <a:pt x="22" y="1795"/>
                  </a:cubicBezTo>
                  <a:cubicBezTo>
                    <a:pt x="22" y="1794"/>
                    <a:pt x="22" y="1794"/>
                    <a:pt x="22" y="1793"/>
                  </a:cubicBezTo>
                  <a:cubicBezTo>
                    <a:pt x="22" y="1793"/>
                    <a:pt x="22" y="1792"/>
                    <a:pt x="24" y="1793"/>
                  </a:cubicBezTo>
                  <a:cubicBezTo>
                    <a:pt x="25" y="1794"/>
                    <a:pt x="26" y="1793"/>
                    <a:pt x="26" y="1792"/>
                  </a:cubicBezTo>
                  <a:cubicBezTo>
                    <a:pt x="25" y="1789"/>
                    <a:pt x="26" y="1787"/>
                    <a:pt x="24" y="1785"/>
                  </a:cubicBezTo>
                  <a:cubicBezTo>
                    <a:pt x="24" y="1785"/>
                    <a:pt x="24" y="1784"/>
                    <a:pt x="24" y="1783"/>
                  </a:cubicBezTo>
                  <a:cubicBezTo>
                    <a:pt x="25" y="1782"/>
                    <a:pt x="26" y="1782"/>
                    <a:pt x="27" y="1783"/>
                  </a:cubicBezTo>
                  <a:cubicBezTo>
                    <a:pt x="27" y="1783"/>
                    <a:pt x="27" y="1783"/>
                    <a:pt x="27" y="1784"/>
                  </a:cubicBezTo>
                  <a:cubicBezTo>
                    <a:pt x="27" y="1785"/>
                    <a:pt x="28" y="1787"/>
                    <a:pt x="27" y="1789"/>
                  </a:cubicBezTo>
                  <a:cubicBezTo>
                    <a:pt x="26" y="1790"/>
                    <a:pt x="26" y="1792"/>
                    <a:pt x="27" y="1793"/>
                  </a:cubicBezTo>
                  <a:cubicBezTo>
                    <a:pt x="27" y="1793"/>
                    <a:pt x="27" y="1794"/>
                    <a:pt x="27" y="1794"/>
                  </a:cubicBezTo>
                  <a:cubicBezTo>
                    <a:pt x="27" y="1794"/>
                    <a:pt x="28" y="1794"/>
                    <a:pt x="28" y="1794"/>
                  </a:cubicBezTo>
                  <a:cubicBezTo>
                    <a:pt x="29" y="1793"/>
                    <a:pt x="29" y="1793"/>
                    <a:pt x="29" y="1792"/>
                  </a:cubicBezTo>
                  <a:cubicBezTo>
                    <a:pt x="30" y="1791"/>
                    <a:pt x="30" y="1791"/>
                    <a:pt x="31" y="1791"/>
                  </a:cubicBezTo>
                  <a:cubicBezTo>
                    <a:pt x="32" y="1792"/>
                    <a:pt x="33" y="1792"/>
                    <a:pt x="33" y="1792"/>
                  </a:cubicBezTo>
                  <a:cubicBezTo>
                    <a:pt x="33" y="1791"/>
                    <a:pt x="34" y="1790"/>
                    <a:pt x="34" y="1789"/>
                  </a:cubicBezTo>
                  <a:cubicBezTo>
                    <a:pt x="33" y="1788"/>
                    <a:pt x="33" y="1786"/>
                    <a:pt x="33" y="1785"/>
                  </a:cubicBezTo>
                  <a:cubicBezTo>
                    <a:pt x="33" y="1784"/>
                    <a:pt x="33" y="1784"/>
                    <a:pt x="34" y="1783"/>
                  </a:cubicBezTo>
                  <a:cubicBezTo>
                    <a:pt x="35" y="1783"/>
                    <a:pt x="35" y="1782"/>
                    <a:pt x="35" y="1782"/>
                  </a:cubicBezTo>
                  <a:cubicBezTo>
                    <a:pt x="34" y="1781"/>
                    <a:pt x="34" y="1781"/>
                    <a:pt x="33" y="1780"/>
                  </a:cubicBezTo>
                  <a:cubicBezTo>
                    <a:pt x="33" y="1780"/>
                    <a:pt x="33" y="1778"/>
                    <a:pt x="33" y="1778"/>
                  </a:cubicBezTo>
                  <a:cubicBezTo>
                    <a:pt x="35" y="1778"/>
                    <a:pt x="34" y="1779"/>
                    <a:pt x="34" y="1779"/>
                  </a:cubicBezTo>
                  <a:cubicBezTo>
                    <a:pt x="35" y="1779"/>
                    <a:pt x="35" y="1780"/>
                    <a:pt x="35" y="1780"/>
                  </a:cubicBezTo>
                  <a:cubicBezTo>
                    <a:pt x="35" y="1780"/>
                    <a:pt x="36" y="1780"/>
                    <a:pt x="36" y="1780"/>
                  </a:cubicBezTo>
                  <a:cubicBezTo>
                    <a:pt x="36" y="1780"/>
                    <a:pt x="36" y="1780"/>
                    <a:pt x="36" y="1780"/>
                  </a:cubicBezTo>
                  <a:cubicBezTo>
                    <a:pt x="36" y="1778"/>
                    <a:pt x="36" y="1777"/>
                    <a:pt x="36" y="1776"/>
                  </a:cubicBezTo>
                  <a:cubicBezTo>
                    <a:pt x="36" y="1774"/>
                    <a:pt x="37" y="1774"/>
                    <a:pt x="39" y="1774"/>
                  </a:cubicBezTo>
                  <a:cubicBezTo>
                    <a:pt x="41" y="1775"/>
                    <a:pt x="42" y="1774"/>
                    <a:pt x="42" y="1773"/>
                  </a:cubicBezTo>
                  <a:cubicBezTo>
                    <a:pt x="42" y="1772"/>
                    <a:pt x="41" y="1771"/>
                    <a:pt x="42" y="1770"/>
                  </a:cubicBezTo>
                  <a:cubicBezTo>
                    <a:pt x="42" y="1770"/>
                    <a:pt x="40" y="1769"/>
                    <a:pt x="40" y="1770"/>
                  </a:cubicBezTo>
                  <a:cubicBezTo>
                    <a:pt x="39" y="1771"/>
                    <a:pt x="38" y="1772"/>
                    <a:pt x="36" y="1772"/>
                  </a:cubicBezTo>
                  <a:cubicBezTo>
                    <a:pt x="34" y="1774"/>
                    <a:pt x="32" y="1775"/>
                    <a:pt x="31" y="1778"/>
                  </a:cubicBezTo>
                  <a:cubicBezTo>
                    <a:pt x="31" y="1779"/>
                    <a:pt x="31" y="1779"/>
                    <a:pt x="31" y="1780"/>
                  </a:cubicBezTo>
                  <a:cubicBezTo>
                    <a:pt x="31" y="1779"/>
                    <a:pt x="31" y="1779"/>
                    <a:pt x="30" y="1778"/>
                  </a:cubicBezTo>
                  <a:cubicBezTo>
                    <a:pt x="30" y="1778"/>
                    <a:pt x="30" y="1778"/>
                    <a:pt x="29" y="1778"/>
                  </a:cubicBezTo>
                  <a:cubicBezTo>
                    <a:pt x="28" y="1779"/>
                    <a:pt x="26" y="1778"/>
                    <a:pt x="26" y="1780"/>
                  </a:cubicBezTo>
                  <a:cubicBezTo>
                    <a:pt x="25" y="1779"/>
                    <a:pt x="25" y="1779"/>
                    <a:pt x="25" y="1779"/>
                  </a:cubicBezTo>
                  <a:cubicBezTo>
                    <a:pt x="25" y="1777"/>
                    <a:pt x="25" y="1775"/>
                    <a:pt x="25" y="1773"/>
                  </a:cubicBezTo>
                  <a:cubicBezTo>
                    <a:pt x="25" y="1772"/>
                    <a:pt x="25" y="1771"/>
                    <a:pt x="25" y="1771"/>
                  </a:cubicBezTo>
                  <a:cubicBezTo>
                    <a:pt x="24" y="1767"/>
                    <a:pt x="25" y="1765"/>
                    <a:pt x="28" y="1763"/>
                  </a:cubicBezTo>
                  <a:cubicBezTo>
                    <a:pt x="28" y="1763"/>
                    <a:pt x="28" y="1763"/>
                    <a:pt x="28" y="1763"/>
                  </a:cubicBezTo>
                  <a:cubicBezTo>
                    <a:pt x="28" y="1764"/>
                    <a:pt x="28" y="1764"/>
                    <a:pt x="30" y="1764"/>
                  </a:cubicBezTo>
                  <a:cubicBezTo>
                    <a:pt x="30" y="1763"/>
                    <a:pt x="32" y="1762"/>
                    <a:pt x="32" y="1765"/>
                  </a:cubicBezTo>
                  <a:cubicBezTo>
                    <a:pt x="32" y="1765"/>
                    <a:pt x="33" y="1765"/>
                    <a:pt x="33" y="1765"/>
                  </a:cubicBezTo>
                  <a:cubicBezTo>
                    <a:pt x="34" y="1764"/>
                    <a:pt x="33" y="1762"/>
                    <a:pt x="34" y="1763"/>
                  </a:cubicBezTo>
                  <a:cubicBezTo>
                    <a:pt x="35" y="1763"/>
                    <a:pt x="37" y="1762"/>
                    <a:pt x="38" y="1762"/>
                  </a:cubicBezTo>
                  <a:cubicBezTo>
                    <a:pt x="38" y="1762"/>
                    <a:pt x="38" y="1762"/>
                    <a:pt x="38" y="1762"/>
                  </a:cubicBezTo>
                  <a:cubicBezTo>
                    <a:pt x="39" y="1763"/>
                    <a:pt x="39" y="1763"/>
                    <a:pt x="39" y="1763"/>
                  </a:cubicBezTo>
                  <a:cubicBezTo>
                    <a:pt x="39" y="1763"/>
                    <a:pt x="39" y="1764"/>
                    <a:pt x="38" y="1764"/>
                  </a:cubicBezTo>
                  <a:cubicBezTo>
                    <a:pt x="37" y="1764"/>
                    <a:pt x="36" y="1764"/>
                    <a:pt x="36" y="1766"/>
                  </a:cubicBezTo>
                  <a:cubicBezTo>
                    <a:pt x="36" y="1766"/>
                    <a:pt x="35" y="1766"/>
                    <a:pt x="35" y="1766"/>
                  </a:cubicBezTo>
                  <a:cubicBezTo>
                    <a:pt x="35" y="1765"/>
                    <a:pt x="35" y="1765"/>
                    <a:pt x="35" y="1764"/>
                  </a:cubicBezTo>
                  <a:cubicBezTo>
                    <a:pt x="34" y="1765"/>
                    <a:pt x="34" y="1766"/>
                    <a:pt x="34" y="1766"/>
                  </a:cubicBezTo>
                  <a:cubicBezTo>
                    <a:pt x="34" y="1768"/>
                    <a:pt x="33" y="1767"/>
                    <a:pt x="33" y="1766"/>
                  </a:cubicBezTo>
                  <a:cubicBezTo>
                    <a:pt x="32" y="1766"/>
                    <a:pt x="31" y="1766"/>
                    <a:pt x="31" y="1767"/>
                  </a:cubicBezTo>
                  <a:cubicBezTo>
                    <a:pt x="31" y="1770"/>
                    <a:pt x="34" y="1771"/>
                    <a:pt x="36" y="1770"/>
                  </a:cubicBezTo>
                  <a:cubicBezTo>
                    <a:pt x="37" y="1770"/>
                    <a:pt x="37" y="1770"/>
                    <a:pt x="37" y="1769"/>
                  </a:cubicBezTo>
                  <a:cubicBezTo>
                    <a:pt x="37" y="1766"/>
                    <a:pt x="38" y="1765"/>
                    <a:pt x="40" y="1765"/>
                  </a:cubicBezTo>
                  <a:cubicBezTo>
                    <a:pt x="41" y="1765"/>
                    <a:pt x="42" y="1764"/>
                    <a:pt x="42" y="1764"/>
                  </a:cubicBezTo>
                  <a:cubicBezTo>
                    <a:pt x="42" y="1760"/>
                    <a:pt x="43" y="1757"/>
                    <a:pt x="43" y="1753"/>
                  </a:cubicBezTo>
                  <a:cubicBezTo>
                    <a:pt x="43" y="1751"/>
                    <a:pt x="41" y="1750"/>
                    <a:pt x="40" y="1751"/>
                  </a:cubicBezTo>
                  <a:cubicBezTo>
                    <a:pt x="39" y="1752"/>
                    <a:pt x="38" y="1752"/>
                    <a:pt x="38" y="1751"/>
                  </a:cubicBezTo>
                  <a:cubicBezTo>
                    <a:pt x="37" y="1750"/>
                    <a:pt x="37" y="1749"/>
                    <a:pt x="37" y="1748"/>
                  </a:cubicBezTo>
                  <a:cubicBezTo>
                    <a:pt x="38" y="1748"/>
                    <a:pt x="38" y="1747"/>
                    <a:pt x="39" y="1747"/>
                  </a:cubicBezTo>
                  <a:cubicBezTo>
                    <a:pt x="40" y="1746"/>
                    <a:pt x="40" y="1745"/>
                    <a:pt x="40" y="1743"/>
                  </a:cubicBezTo>
                  <a:cubicBezTo>
                    <a:pt x="40" y="1743"/>
                    <a:pt x="40" y="1743"/>
                    <a:pt x="39" y="1742"/>
                  </a:cubicBezTo>
                  <a:cubicBezTo>
                    <a:pt x="39" y="1743"/>
                    <a:pt x="39" y="1743"/>
                    <a:pt x="39" y="1743"/>
                  </a:cubicBezTo>
                  <a:cubicBezTo>
                    <a:pt x="38" y="1744"/>
                    <a:pt x="38" y="1744"/>
                    <a:pt x="37" y="1744"/>
                  </a:cubicBezTo>
                  <a:cubicBezTo>
                    <a:pt x="37" y="1743"/>
                    <a:pt x="36" y="1741"/>
                    <a:pt x="36" y="1740"/>
                  </a:cubicBezTo>
                  <a:cubicBezTo>
                    <a:pt x="39" y="1739"/>
                    <a:pt x="39" y="1739"/>
                    <a:pt x="38" y="1737"/>
                  </a:cubicBezTo>
                  <a:cubicBezTo>
                    <a:pt x="38" y="1737"/>
                    <a:pt x="38" y="1736"/>
                    <a:pt x="38" y="1736"/>
                  </a:cubicBezTo>
                  <a:cubicBezTo>
                    <a:pt x="39" y="1735"/>
                    <a:pt x="39" y="1733"/>
                    <a:pt x="40" y="1732"/>
                  </a:cubicBezTo>
                  <a:cubicBezTo>
                    <a:pt x="40" y="1731"/>
                    <a:pt x="40" y="1730"/>
                    <a:pt x="41" y="1731"/>
                  </a:cubicBezTo>
                  <a:cubicBezTo>
                    <a:pt x="42" y="1731"/>
                    <a:pt x="42" y="1732"/>
                    <a:pt x="41" y="1733"/>
                  </a:cubicBezTo>
                  <a:cubicBezTo>
                    <a:pt x="41" y="1733"/>
                    <a:pt x="41" y="1733"/>
                    <a:pt x="41" y="1733"/>
                  </a:cubicBezTo>
                  <a:cubicBezTo>
                    <a:pt x="42" y="1734"/>
                    <a:pt x="42" y="1734"/>
                    <a:pt x="42" y="1733"/>
                  </a:cubicBezTo>
                  <a:cubicBezTo>
                    <a:pt x="43" y="1733"/>
                    <a:pt x="44" y="1732"/>
                    <a:pt x="44" y="1731"/>
                  </a:cubicBezTo>
                  <a:cubicBezTo>
                    <a:pt x="44" y="1729"/>
                    <a:pt x="45" y="1726"/>
                    <a:pt x="45" y="1724"/>
                  </a:cubicBezTo>
                  <a:cubicBezTo>
                    <a:pt x="46" y="1722"/>
                    <a:pt x="46" y="1720"/>
                    <a:pt x="46" y="1718"/>
                  </a:cubicBezTo>
                  <a:cubicBezTo>
                    <a:pt x="45" y="1718"/>
                    <a:pt x="45" y="1717"/>
                    <a:pt x="45" y="1717"/>
                  </a:cubicBezTo>
                  <a:cubicBezTo>
                    <a:pt x="44" y="1717"/>
                    <a:pt x="43" y="1718"/>
                    <a:pt x="43" y="1718"/>
                  </a:cubicBezTo>
                  <a:cubicBezTo>
                    <a:pt x="43" y="1720"/>
                    <a:pt x="43" y="1722"/>
                    <a:pt x="43" y="1724"/>
                  </a:cubicBezTo>
                  <a:cubicBezTo>
                    <a:pt x="43" y="1726"/>
                    <a:pt x="43" y="1727"/>
                    <a:pt x="42" y="1729"/>
                  </a:cubicBezTo>
                  <a:cubicBezTo>
                    <a:pt x="42" y="1729"/>
                    <a:pt x="41" y="1729"/>
                    <a:pt x="41" y="1730"/>
                  </a:cubicBezTo>
                  <a:cubicBezTo>
                    <a:pt x="40" y="1729"/>
                    <a:pt x="40" y="1728"/>
                    <a:pt x="40" y="1728"/>
                  </a:cubicBezTo>
                  <a:cubicBezTo>
                    <a:pt x="41" y="1726"/>
                    <a:pt x="41" y="1723"/>
                    <a:pt x="41" y="1720"/>
                  </a:cubicBezTo>
                  <a:cubicBezTo>
                    <a:pt x="41" y="1719"/>
                    <a:pt x="40" y="1719"/>
                    <a:pt x="39" y="1719"/>
                  </a:cubicBezTo>
                  <a:cubicBezTo>
                    <a:pt x="39" y="1719"/>
                    <a:pt x="38" y="1719"/>
                    <a:pt x="38" y="1720"/>
                  </a:cubicBezTo>
                  <a:cubicBezTo>
                    <a:pt x="38" y="1721"/>
                    <a:pt x="38" y="1722"/>
                    <a:pt x="37" y="1722"/>
                  </a:cubicBezTo>
                  <a:cubicBezTo>
                    <a:pt x="35" y="1722"/>
                    <a:pt x="35" y="1721"/>
                    <a:pt x="35" y="1720"/>
                  </a:cubicBezTo>
                  <a:cubicBezTo>
                    <a:pt x="35" y="1720"/>
                    <a:pt x="35" y="1719"/>
                    <a:pt x="35" y="1719"/>
                  </a:cubicBezTo>
                  <a:cubicBezTo>
                    <a:pt x="34" y="1717"/>
                    <a:pt x="34" y="1717"/>
                    <a:pt x="36" y="1716"/>
                  </a:cubicBezTo>
                  <a:cubicBezTo>
                    <a:pt x="38" y="1715"/>
                    <a:pt x="39" y="1714"/>
                    <a:pt x="39" y="1714"/>
                  </a:cubicBezTo>
                  <a:cubicBezTo>
                    <a:pt x="39" y="1713"/>
                    <a:pt x="39" y="1712"/>
                    <a:pt x="38" y="1712"/>
                  </a:cubicBezTo>
                  <a:cubicBezTo>
                    <a:pt x="37" y="1711"/>
                    <a:pt x="37" y="1712"/>
                    <a:pt x="37" y="1713"/>
                  </a:cubicBezTo>
                  <a:cubicBezTo>
                    <a:pt x="37" y="1714"/>
                    <a:pt x="36" y="1714"/>
                    <a:pt x="36" y="1714"/>
                  </a:cubicBezTo>
                  <a:cubicBezTo>
                    <a:pt x="34" y="1714"/>
                    <a:pt x="33" y="1713"/>
                    <a:pt x="32" y="1712"/>
                  </a:cubicBezTo>
                  <a:cubicBezTo>
                    <a:pt x="32" y="1712"/>
                    <a:pt x="32" y="1712"/>
                    <a:pt x="33" y="1712"/>
                  </a:cubicBezTo>
                  <a:cubicBezTo>
                    <a:pt x="33" y="1711"/>
                    <a:pt x="34" y="1710"/>
                    <a:pt x="33" y="1710"/>
                  </a:cubicBezTo>
                  <a:cubicBezTo>
                    <a:pt x="32" y="1709"/>
                    <a:pt x="31" y="1710"/>
                    <a:pt x="30" y="1710"/>
                  </a:cubicBezTo>
                  <a:cubicBezTo>
                    <a:pt x="30" y="1710"/>
                    <a:pt x="29" y="1711"/>
                    <a:pt x="30" y="1712"/>
                  </a:cubicBezTo>
                  <a:cubicBezTo>
                    <a:pt x="30" y="1712"/>
                    <a:pt x="30" y="1712"/>
                    <a:pt x="30" y="1713"/>
                  </a:cubicBezTo>
                  <a:cubicBezTo>
                    <a:pt x="31" y="1713"/>
                    <a:pt x="31" y="1714"/>
                    <a:pt x="31" y="1714"/>
                  </a:cubicBezTo>
                  <a:cubicBezTo>
                    <a:pt x="30" y="1714"/>
                    <a:pt x="30" y="1714"/>
                    <a:pt x="29" y="1714"/>
                  </a:cubicBezTo>
                  <a:cubicBezTo>
                    <a:pt x="29" y="1714"/>
                    <a:pt x="28" y="1713"/>
                    <a:pt x="28" y="1713"/>
                  </a:cubicBezTo>
                  <a:cubicBezTo>
                    <a:pt x="28" y="1711"/>
                    <a:pt x="28" y="1710"/>
                    <a:pt x="28" y="1709"/>
                  </a:cubicBezTo>
                  <a:cubicBezTo>
                    <a:pt x="28" y="1706"/>
                    <a:pt x="29" y="1706"/>
                    <a:pt x="31" y="1706"/>
                  </a:cubicBezTo>
                  <a:cubicBezTo>
                    <a:pt x="33" y="1706"/>
                    <a:pt x="33" y="1705"/>
                    <a:pt x="33" y="1704"/>
                  </a:cubicBezTo>
                  <a:cubicBezTo>
                    <a:pt x="33" y="1702"/>
                    <a:pt x="33" y="1701"/>
                    <a:pt x="34" y="1699"/>
                  </a:cubicBezTo>
                  <a:cubicBezTo>
                    <a:pt x="35" y="1697"/>
                    <a:pt x="35" y="1699"/>
                    <a:pt x="36" y="1699"/>
                  </a:cubicBezTo>
                  <a:cubicBezTo>
                    <a:pt x="37" y="1700"/>
                    <a:pt x="37" y="1700"/>
                    <a:pt x="37" y="1698"/>
                  </a:cubicBezTo>
                  <a:cubicBezTo>
                    <a:pt x="37" y="1698"/>
                    <a:pt x="37" y="1697"/>
                    <a:pt x="38" y="1697"/>
                  </a:cubicBezTo>
                  <a:cubicBezTo>
                    <a:pt x="39" y="1697"/>
                    <a:pt x="40" y="1699"/>
                    <a:pt x="40" y="1696"/>
                  </a:cubicBezTo>
                  <a:cubicBezTo>
                    <a:pt x="40" y="1695"/>
                    <a:pt x="39" y="1692"/>
                    <a:pt x="41" y="1691"/>
                  </a:cubicBezTo>
                  <a:cubicBezTo>
                    <a:pt x="42" y="1691"/>
                    <a:pt x="44" y="1693"/>
                    <a:pt x="45" y="1693"/>
                  </a:cubicBezTo>
                  <a:cubicBezTo>
                    <a:pt x="46" y="1693"/>
                    <a:pt x="46" y="1693"/>
                    <a:pt x="47" y="1693"/>
                  </a:cubicBezTo>
                  <a:cubicBezTo>
                    <a:pt x="46" y="1691"/>
                    <a:pt x="49" y="1690"/>
                    <a:pt x="47" y="1688"/>
                  </a:cubicBezTo>
                  <a:cubicBezTo>
                    <a:pt x="47" y="1688"/>
                    <a:pt x="47" y="1688"/>
                    <a:pt x="47" y="1688"/>
                  </a:cubicBezTo>
                  <a:cubicBezTo>
                    <a:pt x="49" y="1685"/>
                    <a:pt x="50" y="1683"/>
                    <a:pt x="48" y="1681"/>
                  </a:cubicBezTo>
                  <a:cubicBezTo>
                    <a:pt x="48" y="1679"/>
                    <a:pt x="48" y="1678"/>
                    <a:pt x="48" y="1677"/>
                  </a:cubicBezTo>
                  <a:cubicBezTo>
                    <a:pt x="48" y="1676"/>
                    <a:pt x="47" y="1676"/>
                    <a:pt x="47" y="1675"/>
                  </a:cubicBezTo>
                  <a:cubicBezTo>
                    <a:pt x="47" y="1676"/>
                    <a:pt x="47" y="1676"/>
                    <a:pt x="46" y="1677"/>
                  </a:cubicBezTo>
                  <a:cubicBezTo>
                    <a:pt x="46" y="1677"/>
                    <a:pt x="46" y="1677"/>
                    <a:pt x="46" y="1678"/>
                  </a:cubicBezTo>
                  <a:cubicBezTo>
                    <a:pt x="44" y="1679"/>
                    <a:pt x="38" y="1683"/>
                    <a:pt x="38" y="1685"/>
                  </a:cubicBezTo>
                  <a:cubicBezTo>
                    <a:pt x="37" y="1687"/>
                    <a:pt x="34" y="1690"/>
                    <a:pt x="35" y="1693"/>
                  </a:cubicBezTo>
                  <a:cubicBezTo>
                    <a:pt x="35" y="1694"/>
                    <a:pt x="35" y="1696"/>
                    <a:pt x="35" y="1697"/>
                  </a:cubicBezTo>
                  <a:cubicBezTo>
                    <a:pt x="34" y="1697"/>
                    <a:pt x="33" y="1699"/>
                    <a:pt x="33" y="1699"/>
                  </a:cubicBezTo>
                  <a:cubicBezTo>
                    <a:pt x="31" y="1699"/>
                    <a:pt x="31" y="1702"/>
                    <a:pt x="29" y="1701"/>
                  </a:cubicBezTo>
                  <a:cubicBezTo>
                    <a:pt x="29" y="1701"/>
                    <a:pt x="29" y="1702"/>
                    <a:pt x="28" y="1702"/>
                  </a:cubicBezTo>
                  <a:cubicBezTo>
                    <a:pt x="28" y="1703"/>
                    <a:pt x="27" y="1703"/>
                    <a:pt x="27" y="1703"/>
                  </a:cubicBezTo>
                  <a:cubicBezTo>
                    <a:pt x="27" y="1703"/>
                    <a:pt x="27" y="1702"/>
                    <a:pt x="27" y="1702"/>
                  </a:cubicBezTo>
                  <a:cubicBezTo>
                    <a:pt x="26" y="1701"/>
                    <a:pt x="26" y="1700"/>
                    <a:pt x="27" y="1700"/>
                  </a:cubicBezTo>
                  <a:cubicBezTo>
                    <a:pt x="27" y="1699"/>
                    <a:pt x="27" y="1697"/>
                    <a:pt x="29" y="1699"/>
                  </a:cubicBezTo>
                  <a:cubicBezTo>
                    <a:pt x="29" y="1699"/>
                    <a:pt x="30" y="1698"/>
                    <a:pt x="30" y="1696"/>
                  </a:cubicBezTo>
                  <a:cubicBezTo>
                    <a:pt x="30" y="1694"/>
                    <a:pt x="30" y="1694"/>
                    <a:pt x="32" y="1694"/>
                  </a:cubicBezTo>
                  <a:cubicBezTo>
                    <a:pt x="33" y="1694"/>
                    <a:pt x="34" y="1692"/>
                    <a:pt x="34" y="1691"/>
                  </a:cubicBezTo>
                  <a:cubicBezTo>
                    <a:pt x="33" y="1689"/>
                    <a:pt x="33" y="1688"/>
                    <a:pt x="35" y="1686"/>
                  </a:cubicBezTo>
                  <a:cubicBezTo>
                    <a:pt x="36" y="1685"/>
                    <a:pt x="34" y="1684"/>
                    <a:pt x="34" y="1684"/>
                  </a:cubicBezTo>
                  <a:cubicBezTo>
                    <a:pt x="33" y="1682"/>
                    <a:pt x="32" y="1683"/>
                    <a:pt x="32" y="1684"/>
                  </a:cubicBezTo>
                  <a:cubicBezTo>
                    <a:pt x="31" y="1684"/>
                    <a:pt x="31" y="1684"/>
                    <a:pt x="30" y="1685"/>
                  </a:cubicBezTo>
                  <a:cubicBezTo>
                    <a:pt x="30" y="1685"/>
                    <a:pt x="29" y="1684"/>
                    <a:pt x="29" y="1684"/>
                  </a:cubicBezTo>
                  <a:cubicBezTo>
                    <a:pt x="29" y="1683"/>
                    <a:pt x="31" y="1681"/>
                    <a:pt x="32" y="1681"/>
                  </a:cubicBezTo>
                  <a:cubicBezTo>
                    <a:pt x="32" y="1681"/>
                    <a:pt x="33" y="1681"/>
                    <a:pt x="33" y="1680"/>
                  </a:cubicBezTo>
                  <a:cubicBezTo>
                    <a:pt x="34" y="1680"/>
                    <a:pt x="34" y="1679"/>
                    <a:pt x="34" y="1678"/>
                  </a:cubicBezTo>
                  <a:cubicBezTo>
                    <a:pt x="34" y="1678"/>
                    <a:pt x="33" y="1678"/>
                    <a:pt x="33" y="1678"/>
                  </a:cubicBezTo>
                  <a:cubicBezTo>
                    <a:pt x="31" y="1678"/>
                    <a:pt x="31" y="1677"/>
                    <a:pt x="31" y="1676"/>
                  </a:cubicBezTo>
                  <a:cubicBezTo>
                    <a:pt x="31" y="1676"/>
                    <a:pt x="32" y="1675"/>
                    <a:pt x="32" y="1675"/>
                  </a:cubicBezTo>
                  <a:cubicBezTo>
                    <a:pt x="32" y="1675"/>
                    <a:pt x="33" y="1675"/>
                    <a:pt x="33" y="1676"/>
                  </a:cubicBezTo>
                  <a:cubicBezTo>
                    <a:pt x="33" y="1676"/>
                    <a:pt x="33" y="1676"/>
                    <a:pt x="33" y="1676"/>
                  </a:cubicBezTo>
                  <a:cubicBezTo>
                    <a:pt x="34" y="1677"/>
                    <a:pt x="34" y="1677"/>
                    <a:pt x="35" y="1677"/>
                  </a:cubicBezTo>
                  <a:cubicBezTo>
                    <a:pt x="35" y="1677"/>
                    <a:pt x="35" y="1676"/>
                    <a:pt x="35" y="1676"/>
                  </a:cubicBezTo>
                  <a:cubicBezTo>
                    <a:pt x="35" y="1675"/>
                    <a:pt x="35" y="1675"/>
                    <a:pt x="35" y="1674"/>
                  </a:cubicBezTo>
                  <a:cubicBezTo>
                    <a:pt x="35" y="1674"/>
                    <a:pt x="36" y="1673"/>
                    <a:pt x="36" y="1673"/>
                  </a:cubicBezTo>
                  <a:cubicBezTo>
                    <a:pt x="36" y="1673"/>
                    <a:pt x="37" y="1673"/>
                    <a:pt x="37" y="1673"/>
                  </a:cubicBezTo>
                  <a:cubicBezTo>
                    <a:pt x="37" y="1676"/>
                    <a:pt x="38" y="1674"/>
                    <a:pt x="39" y="1674"/>
                  </a:cubicBezTo>
                  <a:cubicBezTo>
                    <a:pt x="39" y="1674"/>
                    <a:pt x="40" y="1673"/>
                    <a:pt x="40" y="1673"/>
                  </a:cubicBezTo>
                  <a:cubicBezTo>
                    <a:pt x="40" y="1672"/>
                    <a:pt x="41" y="1672"/>
                    <a:pt x="41" y="1672"/>
                  </a:cubicBezTo>
                  <a:cubicBezTo>
                    <a:pt x="42" y="1673"/>
                    <a:pt x="42" y="1673"/>
                    <a:pt x="43" y="1674"/>
                  </a:cubicBezTo>
                  <a:cubicBezTo>
                    <a:pt x="42" y="1672"/>
                    <a:pt x="46" y="1672"/>
                    <a:pt x="46" y="1670"/>
                  </a:cubicBezTo>
                  <a:cubicBezTo>
                    <a:pt x="46" y="1669"/>
                    <a:pt x="46" y="1668"/>
                    <a:pt x="46" y="1668"/>
                  </a:cubicBezTo>
                  <a:cubicBezTo>
                    <a:pt x="46" y="1665"/>
                    <a:pt x="47" y="1667"/>
                    <a:pt x="47" y="1667"/>
                  </a:cubicBezTo>
                  <a:cubicBezTo>
                    <a:pt x="48" y="1667"/>
                    <a:pt x="49" y="1667"/>
                    <a:pt x="50" y="1666"/>
                  </a:cubicBezTo>
                  <a:cubicBezTo>
                    <a:pt x="51" y="1666"/>
                    <a:pt x="51" y="1665"/>
                    <a:pt x="50" y="1664"/>
                  </a:cubicBezTo>
                  <a:cubicBezTo>
                    <a:pt x="49" y="1663"/>
                    <a:pt x="51" y="1662"/>
                    <a:pt x="50" y="1661"/>
                  </a:cubicBezTo>
                  <a:cubicBezTo>
                    <a:pt x="51" y="1659"/>
                    <a:pt x="49" y="1658"/>
                    <a:pt x="49" y="1656"/>
                  </a:cubicBezTo>
                  <a:cubicBezTo>
                    <a:pt x="49" y="1654"/>
                    <a:pt x="48" y="1652"/>
                    <a:pt x="49" y="1650"/>
                  </a:cubicBezTo>
                  <a:cubicBezTo>
                    <a:pt x="50" y="1648"/>
                    <a:pt x="48" y="1646"/>
                    <a:pt x="48" y="1644"/>
                  </a:cubicBezTo>
                  <a:cubicBezTo>
                    <a:pt x="48" y="1644"/>
                    <a:pt x="48" y="1643"/>
                    <a:pt x="47" y="1643"/>
                  </a:cubicBezTo>
                  <a:cubicBezTo>
                    <a:pt x="47" y="1643"/>
                    <a:pt x="46" y="1644"/>
                    <a:pt x="46" y="1644"/>
                  </a:cubicBezTo>
                  <a:cubicBezTo>
                    <a:pt x="46" y="1646"/>
                    <a:pt x="44" y="1647"/>
                    <a:pt x="43" y="1648"/>
                  </a:cubicBezTo>
                  <a:cubicBezTo>
                    <a:pt x="43" y="1648"/>
                    <a:pt x="43" y="1650"/>
                    <a:pt x="43" y="1650"/>
                  </a:cubicBezTo>
                  <a:cubicBezTo>
                    <a:pt x="44" y="1651"/>
                    <a:pt x="44" y="1651"/>
                    <a:pt x="44" y="1653"/>
                  </a:cubicBezTo>
                  <a:cubicBezTo>
                    <a:pt x="44" y="1654"/>
                    <a:pt x="43" y="1656"/>
                    <a:pt x="45" y="1657"/>
                  </a:cubicBezTo>
                  <a:cubicBezTo>
                    <a:pt x="46" y="1658"/>
                    <a:pt x="45" y="1660"/>
                    <a:pt x="44" y="1660"/>
                  </a:cubicBezTo>
                  <a:cubicBezTo>
                    <a:pt x="42" y="1660"/>
                    <a:pt x="40" y="1659"/>
                    <a:pt x="38" y="1661"/>
                  </a:cubicBezTo>
                  <a:cubicBezTo>
                    <a:pt x="36" y="1662"/>
                    <a:pt x="35" y="1661"/>
                    <a:pt x="35" y="1659"/>
                  </a:cubicBezTo>
                  <a:cubicBezTo>
                    <a:pt x="35" y="1659"/>
                    <a:pt x="35" y="1658"/>
                    <a:pt x="35" y="1658"/>
                  </a:cubicBezTo>
                  <a:cubicBezTo>
                    <a:pt x="35" y="1657"/>
                    <a:pt x="35" y="1657"/>
                    <a:pt x="35" y="1657"/>
                  </a:cubicBezTo>
                  <a:cubicBezTo>
                    <a:pt x="35" y="1657"/>
                    <a:pt x="34" y="1657"/>
                    <a:pt x="34" y="1658"/>
                  </a:cubicBezTo>
                  <a:cubicBezTo>
                    <a:pt x="34" y="1658"/>
                    <a:pt x="34" y="1658"/>
                    <a:pt x="34" y="1658"/>
                  </a:cubicBezTo>
                  <a:cubicBezTo>
                    <a:pt x="34" y="1659"/>
                    <a:pt x="34" y="1659"/>
                    <a:pt x="34" y="1660"/>
                  </a:cubicBezTo>
                  <a:cubicBezTo>
                    <a:pt x="33" y="1659"/>
                    <a:pt x="33" y="1659"/>
                    <a:pt x="33" y="1659"/>
                  </a:cubicBezTo>
                  <a:cubicBezTo>
                    <a:pt x="32" y="1658"/>
                    <a:pt x="32" y="1657"/>
                    <a:pt x="32" y="1657"/>
                  </a:cubicBezTo>
                  <a:cubicBezTo>
                    <a:pt x="34" y="1657"/>
                    <a:pt x="32" y="1654"/>
                    <a:pt x="34" y="1653"/>
                  </a:cubicBezTo>
                  <a:cubicBezTo>
                    <a:pt x="35" y="1653"/>
                    <a:pt x="35" y="1652"/>
                    <a:pt x="35" y="1651"/>
                  </a:cubicBezTo>
                  <a:cubicBezTo>
                    <a:pt x="34" y="1649"/>
                    <a:pt x="33" y="1648"/>
                    <a:pt x="36" y="1647"/>
                  </a:cubicBezTo>
                  <a:cubicBezTo>
                    <a:pt x="37" y="1646"/>
                    <a:pt x="37" y="1644"/>
                    <a:pt x="37" y="1643"/>
                  </a:cubicBezTo>
                  <a:cubicBezTo>
                    <a:pt x="36" y="1640"/>
                    <a:pt x="39" y="1639"/>
                    <a:pt x="40" y="1637"/>
                  </a:cubicBezTo>
                  <a:cubicBezTo>
                    <a:pt x="41" y="1636"/>
                    <a:pt x="42" y="1636"/>
                    <a:pt x="42" y="1637"/>
                  </a:cubicBezTo>
                  <a:cubicBezTo>
                    <a:pt x="42" y="1640"/>
                    <a:pt x="42" y="1639"/>
                    <a:pt x="44" y="1639"/>
                  </a:cubicBezTo>
                  <a:cubicBezTo>
                    <a:pt x="45" y="1638"/>
                    <a:pt x="46" y="1636"/>
                    <a:pt x="47" y="1638"/>
                  </a:cubicBezTo>
                  <a:cubicBezTo>
                    <a:pt x="48" y="1638"/>
                    <a:pt x="50" y="1638"/>
                    <a:pt x="51" y="1637"/>
                  </a:cubicBezTo>
                  <a:cubicBezTo>
                    <a:pt x="51" y="1637"/>
                    <a:pt x="51" y="1636"/>
                    <a:pt x="51" y="1635"/>
                  </a:cubicBezTo>
                  <a:cubicBezTo>
                    <a:pt x="52" y="1633"/>
                    <a:pt x="51" y="1631"/>
                    <a:pt x="53" y="1630"/>
                  </a:cubicBezTo>
                  <a:cubicBezTo>
                    <a:pt x="53" y="1628"/>
                    <a:pt x="53" y="1627"/>
                    <a:pt x="52" y="1625"/>
                  </a:cubicBezTo>
                  <a:cubicBezTo>
                    <a:pt x="52" y="1626"/>
                    <a:pt x="51" y="1626"/>
                    <a:pt x="51" y="1626"/>
                  </a:cubicBezTo>
                  <a:cubicBezTo>
                    <a:pt x="50" y="1627"/>
                    <a:pt x="50" y="1628"/>
                    <a:pt x="49" y="1626"/>
                  </a:cubicBezTo>
                  <a:cubicBezTo>
                    <a:pt x="49" y="1625"/>
                    <a:pt x="48" y="1626"/>
                    <a:pt x="48" y="1626"/>
                  </a:cubicBezTo>
                  <a:cubicBezTo>
                    <a:pt x="47" y="1627"/>
                    <a:pt x="47" y="1629"/>
                    <a:pt x="45" y="1627"/>
                  </a:cubicBezTo>
                  <a:cubicBezTo>
                    <a:pt x="44" y="1627"/>
                    <a:pt x="44" y="1627"/>
                    <a:pt x="44" y="1627"/>
                  </a:cubicBezTo>
                  <a:cubicBezTo>
                    <a:pt x="43" y="1628"/>
                    <a:pt x="42" y="1629"/>
                    <a:pt x="42" y="1630"/>
                  </a:cubicBezTo>
                  <a:cubicBezTo>
                    <a:pt x="41" y="1630"/>
                    <a:pt x="40" y="1628"/>
                    <a:pt x="40" y="1630"/>
                  </a:cubicBezTo>
                  <a:cubicBezTo>
                    <a:pt x="40" y="1630"/>
                    <a:pt x="39" y="1631"/>
                    <a:pt x="38" y="1631"/>
                  </a:cubicBezTo>
                  <a:cubicBezTo>
                    <a:pt x="38" y="1631"/>
                    <a:pt x="38" y="1630"/>
                    <a:pt x="37" y="1630"/>
                  </a:cubicBezTo>
                  <a:cubicBezTo>
                    <a:pt x="37" y="1633"/>
                    <a:pt x="35" y="1631"/>
                    <a:pt x="33" y="1632"/>
                  </a:cubicBezTo>
                  <a:cubicBezTo>
                    <a:pt x="33" y="1631"/>
                    <a:pt x="33" y="1630"/>
                    <a:pt x="33" y="1630"/>
                  </a:cubicBezTo>
                  <a:cubicBezTo>
                    <a:pt x="31" y="1630"/>
                    <a:pt x="31" y="1629"/>
                    <a:pt x="32" y="1628"/>
                  </a:cubicBezTo>
                  <a:cubicBezTo>
                    <a:pt x="33" y="1628"/>
                    <a:pt x="34" y="1627"/>
                    <a:pt x="35" y="1627"/>
                  </a:cubicBezTo>
                  <a:cubicBezTo>
                    <a:pt x="35" y="1627"/>
                    <a:pt x="37" y="1627"/>
                    <a:pt x="37" y="1627"/>
                  </a:cubicBezTo>
                  <a:cubicBezTo>
                    <a:pt x="37" y="1626"/>
                    <a:pt x="37" y="1624"/>
                    <a:pt x="37" y="1623"/>
                  </a:cubicBezTo>
                  <a:cubicBezTo>
                    <a:pt x="36" y="1622"/>
                    <a:pt x="36" y="1621"/>
                    <a:pt x="37" y="1620"/>
                  </a:cubicBezTo>
                  <a:cubicBezTo>
                    <a:pt x="37" y="1620"/>
                    <a:pt x="37" y="1620"/>
                    <a:pt x="37" y="1620"/>
                  </a:cubicBezTo>
                  <a:cubicBezTo>
                    <a:pt x="37" y="1620"/>
                    <a:pt x="36" y="1619"/>
                    <a:pt x="36" y="1619"/>
                  </a:cubicBezTo>
                  <a:cubicBezTo>
                    <a:pt x="35" y="1619"/>
                    <a:pt x="35" y="1618"/>
                    <a:pt x="34" y="1619"/>
                  </a:cubicBezTo>
                  <a:cubicBezTo>
                    <a:pt x="34" y="1619"/>
                    <a:pt x="34" y="1620"/>
                    <a:pt x="34" y="1620"/>
                  </a:cubicBezTo>
                  <a:cubicBezTo>
                    <a:pt x="34" y="1620"/>
                    <a:pt x="33" y="1619"/>
                    <a:pt x="33" y="1619"/>
                  </a:cubicBezTo>
                  <a:cubicBezTo>
                    <a:pt x="33" y="1618"/>
                    <a:pt x="33" y="1617"/>
                    <a:pt x="33" y="1617"/>
                  </a:cubicBezTo>
                  <a:cubicBezTo>
                    <a:pt x="33" y="1616"/>
                    <a:pt x="34" y="1615"/>
                    <a:pt x="34" y="1615"/>
                  </a:cubicBezTo>
                  <a:cubicBezTo>
                    <a:pt x="36" y="1615"/>
                    <a:pt x="35" y="1616"/>
                    <a:pt x="35" y="1616"/>
                  </a:cubicBezTo>
                  <a:cubicBezTo>
                    <a:pt x="35" y="1617"/>
                    <a:pt x="36" y="1617"/>
                    <a:pt x="36" y="1617"/>
                  </a:cubicBezTo>
                  <a:cubicBezTo>
                    <a:pt x="36" y="1618"/>
                    <a:pt x="36" y="1618"/>
                    <a:pt x="36" y="1618"/>
                  </a:cubicBezTo>
                  <a:cubicBezTo>
                    <a:pt x="37" y="1618"/>
                    <a:pt x="37" y="1618"/>
                    <a:pt x="37" y="1617"/>
                  </a:cubicBezTo>
                  <a:cubicBezTo>
                    <a:pt x="37" y="1617"/>
                    <a:pt x="37" y="1616"/>
                    <a:pt x="37" y="1615"/>
                  </a:cubicBezTo>
                  <a:cubicBezTo>
                    <a:pt x="37" y="1615"/>
                    <a:pt x="38" y="1615"/>
                    <a:pt x="38" y="1615"/>
                  </a:cubicBezTo>
                  <a:cubicBezTo>
                    <a:pt x="39" y="1615"/>
                    <a:pt x="39" y="1615"/>
                    <a:pt x="40" y="1615"/>
                  </a:cubicBezTo>
                  <a:cubicBezTo>
                    <a:pt x="40" y="1614"/>
                    <a:pt x="40" y="1614"/>
                    <a:pt x="40" y="1613"/>
                  </a:cubicBezTo>
                  <a:cubicBezTo>
                    <a:pt x="40" y="1612"/>
                    <a:pt x="40" y="1612"/>
                    <a:pt x="41" y="1611"/>
                  </a:cubicBezTo>
                  <a:cubicBezTo>
                    <a:pt x="41" y="1611"/>
                    <a:pt x="41" y="1611"/>
                    <a:pt x="41" y="1611"/>
                  </a:cubicBezTo>
                  <a:cubicBezTo>
                    <a:pt x="42" y="1613"/>
                    <a:pt x="43" y="1610"/>
                    <a:pt x="44" y="1611"/>
                  </a:cubicBezTo>
                  <a:cubicBezTo>
                    <a:pt x="44" y="1611"/>
                    <a:pt x="45" y="1611"/>
                    <a:pt x="45" y="1612"/>
                  </a:cubicBezTo>
                  <a:cubicBezTo>
                    <a:pt x="45" y="1612"/>
                    <a:pt x="45" y="1614"/>
                    <a:pt x="44" y="1613"/>
                  </a:cubicBezTo>
                  <a:cubicBezTo>
                    <a:pt x="41" y="1613"/>
                    <a:pt x="43" y="1616"/>
                    <a:pt x="41" y="1617"/>
                  </a:cubicBezTo>
                  <a:cubicBezTo>
                    <a:pt x="41" y="1617"/>
                    <a:pt x="42" y="1617"/>
                    <a:pt x="42" y="1617"/>
                  </a:cubicBezTo>
                  <a:cubicBezTo>
                    <a:pt x="43" y="1618"/>
                    <a:pt x="43" y="1619"/>
                    <a:pt x="43" y="1619"/>
                  </a:cubicBezTo>
                  <a:cubicBezTo>
                    <a:pt x="42" y="1619"/>
                    <a:pt x="41" y="1619"/>
                    <a:pt x="41" y="1620"/>
                  </a:cubicBezTo>
                  <a:cubicBezTo>
                    <a:pt x="41" y="1620"/>
                    <a:pt x="41" y="1620"/>
                    <a:pt x="41" y="1621"/>
                  </a:cubicBezTo>
                  <a:cubicBezTo>
                    <a:pt x="42" y="1622"/>
                    <a:pt x="40" y="1624"/>
                    <a:pt x="41" y="1626"/>
                  </a:cubicBezTo>
                  <a:cubicBezTo>
                    <a:pt x="41" y="1626"/>
                    <a:pt x="41" y="1626"/>
                    <a:pt x="41" y="1626"/>
                  </a:cubicBezTo>
                  <a:cubicBezTo>
                    <a:pt x="42" y="1626"/>
                    <a:pt x="42" y="1627"/>
                    <a:pt x="42" y="1627"/>
                  </a:cubicBezTo>
                  <a:cubicBezTo>
                    <a:pt x="42" y="1627"/>
                    <a:pt x="43" y="1626"/>
                    <a:pt x="43" y="1626"/>
                  </a:cubicBezTo>
                  <a:cubicBezTo>
                    <a:pt x="43" y="1624"/>
                    <a:pt x="43" y="1624"/>
                    <a:pt x="45" y="1624"/>
                  </a:cubicBezTo>
                  <a:cubicBezTo>
                    <a:pt x="45" y="1624"/>
                    <a:pt x="46" y="1624"/>
                    <a:pt x="46" y="1623"/>
                  </a:cubicBezTo>
                  <a:cubicBezTo>
                    <a:pt x="46" y="1623"/>
                    <a:pt x="45" y="1622"/>
                    <a:pt x="45" y="1622"/>
                  </a:cubicBezTo>
                  <a:cubicBezTo>
                    <a:pt x="45" y="1622"/>
                    <a:pt x="44" y="1622"/>
                    <a:pt x="44" y="1622"/>
                  </a:cubicBezTo>
                  <a:cubicBezTo>
                    <a:pt x="44" y="1622"/>
                    <a:pt x="44" y="1621"/>
                    <a:pt x="44" y="1621"/>
                  </a:cubicBezTo>
                  <a:cubicBezTo>
                    <a:pt x="44" y="1621"/>
                    <a:pt x="44" y="1621"/>
                    <a:pt x="45" y="1621"/>
                  </a:cubicBezTo>
                  <a:cubicBezTo>
                    <a:pt x="45" y="1621"/>
                    <a:pt x="46" y="1621"/>
                    <a:pt x="46" y="1621"/>
                  </a:cubicBezTo>
                  <a:cubicBezTo>
                    <a:pt x="47" y="1622"/>
                    <a:pt x="47" y="1624"/>
                    <a:pt x="48" y="1623"/>
                  </a:cubicBezTo>
                  <a:cubicBezTo>
                    <a:pt x="50" y="1623"/>
                    <a:pt x="51" y="1623"/>
                    <a:pt x="52" y="1622"/>
                  </a:cubicBezTo>
                  <a:cubicBezTo>
                    <a:pt x="53" y="1620"/>
                    <a:pt x="54" y="1618"/>
                    <a:pt x="53" y="1616"/>
                  </a:cubicBezTo>
                  <a:cubicBezTo>
                    <a:pt x="53" y="1616"/>
                    <a:pt x="52" y="1615"/>
                    <a:pt x="52" y="1615"/>
                  </a:cubicBezTo>
                  <a:cubicBezTo>
                    <a:pt x="51" y="1617"/>
                    <a:pt x="50" y="1615"/>
                    <a:pt x="49" y="1615"/>
                  </a:cubicBezTo>
                  <a:cubicBezTo>
                    <a:pt x="49" y="1614"/>
                    <a:pt x="49" y="1614"/>
                    <a:pt x="49" y="1613"/>
                  </a:cubicBezTo>
                  <a:cubicBezTo>
                    <a:pt x="48" y="1613"/>
                    <a:pt x="48" y="1613"/>
                    <a:pt x="48" y="1613"/>
                  </a:cubicBezTo>
                  <a:cubicBezTo>
                    <a:pt x="48" y="1613"/>
                    <a:pt x="48" y="1613"/>
                    <a:pt x="48" y="1614"/>
                  </a:cubicBezTo>
                  <a:cubicBezTo>
                    <a:pt x="47" y="1614"/>
                    <a:pt x="47" y="1614"/>
                    <a:pt x="47" y="1614"/>
                  </a:cubicBezTo>
                  <a:cubicBezTo>
                    <a:pt x="46" y="1614"/>
                    <a:pt x="46" y="1614"/>
                    <a:pt x="46" y="1614"/>
                  </a:cubicBezTo>
                  <a:cubicBezTo>
                    <a:pt x="46" y="1613"/>
                    <a:pt x="46" y="1612"/>
                    <a:pt x="46" y="1611"/>
                  </a:cubicBezTo>
                  <a:cubicBezTo>
                    <a:pt x="46" y="1609"/>
                    <a:pt x="47" y="1608"/>
                    <a:pt x="47" y="1607"/>
                  </a:cubicBezTo>
                  <a:cubicBezTo>
                    <a:pt x="47" y="1607"/>
                    <a:pt x="46" y="1607"/>
                    <a:pt x="46" y="1607"/>
                  </a:cubicBezTo>
                  <a:cubicBezTo>
                    <a:pt x="46" y="1607"/>
                    <a:pt x="46" y="1608"/>
                    <a:pt x="46" y="1608"/>
                  </a:cubicBezTo>
                  <a:cubicBezTo>
                    <a:pt x="45" y="1608"/>
                    <a:pt x="45" y="1608"/>
                    <a:pt x="45" y="1609"/>
                  </a:cubicBezTo>
                  <a:cubicBezTo>
                    <a:pt x="44" y="1608"/>
                    <a:pt x="44" y="1607"/>
                    <a:pt x="43" y="1607"/>
                  </a:cubicBezTo>
                  <a:cubicBezTo>
                    <a:pt x="42" y="1606"/>
                    <a:pt x="41" y="1607"/>
                    <a:pt x="40" y="1607"/>
                  </a:cubicBezTo>
                  <a:cubicBezTo>
                    <a:pt x="40" y="1606"/>
                    <a:pt x="40" y="1606"/>
                    <a:pt x="40" y="1606"/>
                  </a:cubicBezTo>
                  <a:cubicBezTo>
                    <a:pt x="41" y="1605"/>
                    <a:pt x="41" y="1604"/>
                    <a:pt x="41" y="1604"/>
                  </a:cubicBezTo>
                  <a:cubicBezTo>
                    <a:pt x="41" y="1603"/>
                    <a:pt x="40" y="1603"/>
                    <a:pt x="40" y="1603"/>
                  </a:cubicBezTo>
                  <a:cubicBezTo>
                    <a:pt x="40" y="1603"/>
                    <a:pt x="39" y="1603"/>
                    <a:pt x="39" y="1604"/>
                  </a:cubicBezTo>
                  <a:cubicBezTo>
                    <a:pt x="39" y="1605"/>
                    <a:pt x="39" y="1606"/>
                    <a:pt x="39" y="1607"/>
                  </a:cubicBezTo>
                  <a:cubicBezTo>
                    <a:pt x="39" y="1607"/>
                    <a:pt x="39" y="1608"/>
                    <a:pt x="38" y="1608"/>
                  </a:cubicBezTo>
                  <a:cubicBezTo>
                    <a:pt x="38" y="1608"/>
                    <a:pt x="37" y="1608"/>
                    <a:pt x="37" y="1607"/>
                  </a:cubicBezTo>
                  <a:cubicBezTo>
                    <a:pt x="37" y="1607"/>
                    <a:pt x="36" y="1607"/>
                    <a:pt x="36" y="1606"/>
                  </a:cubicBezTo>
                  <a:cubicBezTo>
                    <a:pt x="36" y="1606"/>
                    <a:pt x="36" y="1604"/>
                    <a:pt x="37" y="1605"/>
                  </a:cubicBezTo>
                  <a:cubicBezTo>
                    <a:pt x="37" y="1606"/>
                    <a:pt x="38" y="1605"/>
                    <a:pt x="38" y="1605"/>
                  </a:cubicBezTo>
                  <a:cubicBezTo>
                    <a:pt x="38" y="1604"/>
                    <a:pt x="38" y="1603"/>
                    <a:pt x="38" y="1602"/>
                  </a:cubicBezTo>
                  <a:cubicBezTo>
                    <a:pt x="38" y="1602"/>
                    <a:pt x="38" y="1601"/>
                    <a:pt x="38" y="1601"/>
                  </a:cubicBezTo>
                  <a:cubicBezTo>
                    <a:pt x="37" y="1601"/>
                    <a:pt x="37" y="1602"/>
                    <a:pt x="37" y="1602"/>
                  </a:cubicBezTo>
                  <a:cubicBezTo>
                    <a:pt x="37" y="1604"/>
                    <a:pt x="36" y="1601"/>
                    <a:pt x="35" y="1602"/>
                  </a:cubicBezTo>
                  <a:cubicBezTo>
                    <a:pt x="35" y="1603"/>
                    <a:pt x="35" y="1604"/>
                    <a:pt x="35" y="1605"/>
                  </a:cubicBezTo>
                  <a:cubicBezTo>
                    <a:pt x="35" y="1606"/>
                    <a:pt x="34" y="1606"/>
                    <a:pt x="34" y="1606"/>
                  </a:cubicBezTo>
                  <a:cubicBezTo>
                    <a:pt x="34" y="1606"/>
                    <a:pt x="33" y="1606"/>
                    <a:pt x="33" y="1605"/>
                  </a:cubicBezTo>
                  <a:cubicBezTo>
                    <a:pt x="33" y="1604"/>
                    <a:pt x="33" y="1603"/>
                    <a:pt x="33" y="1603"/>
                  </a:cubicBezTo>
                  <a:cubicBezTo>
                    <a:pt x="34" y="1601"/>
                    <a:pt x="35" y="1599"/>
                    <a:pt x="33" y="1598"/>
                  </a:cubicBezTo>
                  <a:cubicBezTo>
                    <a:pt x="32" y="1598"/>
                    <a:pt x="32" y="1596"/>
                    <a:pt x="32" y="1595"/>
                  </a:cubicBezTo>
                  <a:cubicBezTo>
                    <a:pt x="32" y="1594"/>
                    <a:pt x="32" y="1593"/>
                    <a:pt x="32" y="1591"/>
                  </a:cubicBezTo>
                  <a:cubicBezTo>
                    <a:pt x="32" y="1591"/>
                    <a:pt x="32" y="1591"/>
                    <a:pt x="31" y="1591"/>
                  </a:cubicBezTo>
                  <a:cubicBezTo>
                    <a:pt x="31" y="1591"/>
                    <a:pt x="30" y="1591"/>
                    <a:pt x="30" y="1591"/>
                  </a:cubicBezTo>
                  <a:cubicBezTo>
                    <a:pt x="30" y="1592"/>
                    <a:pt x="30" y="1593"/>
                    <a:pt x="30" y="1595"/>
                  </a:cubicBezTo>
                  <a:cubicBezTo>
                    <a:pt x="30" y="1595"/>
                    <a:pt x="30" y="1596"/>
                    <a:pt x="29" y="1597"/>
                  </a:cubicBezTo>
                  <a:cubicBezTo>
                    <a:pt x="29" y="1597"/>
                    <a:pt x="28" y="1597"/>
                    <a:pt x="28" y="1597"/>
                  </a:cubicBezTo>
                  <a:cubicBezTo>
                    <a:pt x="28" y="1597"/>
                    <a:pt x="27" y="1596"/>
                    <a:pt x="27" y="1596"/>
                  </a:cubicBezTo>
                  <a:cubicBezTo>
                    <a:pt x="29" y="1595"/>
                    <a:pt x="28" y="1594"/>
                    <a:pt x="29" y="1593"/>
                  </a:cubicBezTo>
                  <a:cubicBezTo>
                    <a:pt x="30" y="1591"/>
                    <a:pt x="30" y="1590"/>
                    <a:pt x="28" y="1589"/>
                  </a:cubicBezTo>
                  <a:cubicBezTo>
                    <a:pt x="28" y="1589"/>
                    <a:pt x="27" y="1589"/>
                    <a:pt x="27" y="1588"/>
                  </a:cubicBezTo>
                  <a:cubicBezTo>
                    <a:pt x="28" y="1588"/>
                    <a:pt x="28" y="1588"/>
                    <a:pt x="28" y="1588"/>
                  </a:cubicBezTo>
                  <a:cubicBezTo>
                    <a:pt x="29" y="1588"/>
                    <a:pt x="30" y="1588"/>
                    <a:pt x="31" y="1588"/>
                  </a:cubicBezTo>
                  <a:cubicBezTo>
                    <a:pt x="33" y="1587"/>
                    <a:pt x="34" y="1587"/>
                    <a:pt x="35" y="1586"/>
                  </a:cubicBezTo>
                  <a:cubicBezTo>
                    <a:pt x="36" y="1585"/>
                    <a:pt x="37" y="1584"/>
                    <a:pt x="39" y="1583"/>
                  </a:cubicBezTo>
                  <a:cubicBezTo>
                    <a:pt x="39" y="1582"/>
                    <a:pt x="37" y="1581"/>
                    <a:pt x="39" y="1581"/>
                  </a:cubicBezTo>
                  <a:cubicBezTo>
                    <a:pt x="39" y="1580"/>
                    <a:pt x="40" y="1580"/>
                    <a:pt x="41" y="1580"/>
                  </a:cubicBezTo>
                  <a:cubicBezTo>
                    <a:pt x="41" y="1579"/>
                    <a:pt x="41" y="1579"/>
                    <a:pt x="41" y="1579"/>
                  </a:cubicBezTo>
                  <a:cubicBezTo>
                    <a:pt x="43" y="1579"/>
                    <a:pt x="43" y="1577"/>
                    <a:pt x="42" y="1577"/>
                  </a:cubicBezTo>
                  <a:cubicBezTo>
                    <a:pt x="41" y="1577"/>
                    <a:pt x="41" y="1576"/>
                    <a:pt x="41" y="1575"/>
                  </a:cubicBezTo>
                  <a:cubicBezTo>
                    <a:pt x="41" y="1573"/>
                    <a:pt x="40" y="1572"/>
                    <a:pt x="40" y="1570"/>
                  </a:cubicBezTo>
                  <a:cubicBezTo>
                    <a:pt x="40" y="1568"/>
                    <a:pt x="40" y="1568"/>
                    <a:pt x="38" y="1569"/>
                  </a:cubicBezTo>
                  <a:cubicBezTo>
                    <a:pt x="37" y="1569"/>
                    <a:pt x="37" y="1569"/>
                    <a:pt x="36" y="1569"/>
                  </a:cubicBezTo>
                  <a:cubicBezTo>
                    <a:pt x="35" y="1569"/>
                    <a:pt x="34" y="1570"/>
                    <a:pt x="34" y="1569"/>
                  </a:cubicBezTo>
                  <a:cubicBezTo>
                    <a:pt x="34" y="1567"/>
                    <a:pt x="34" y="1566"/>
                    <a:pt x="35" y="1566"/>
                  </a:cubicBezTo>
                  <a:cubicBezTo>
                    <a:pt x="36" y="1566"/>
                    <a:pt x="36" y="1567"/>
                    <a:pt x="36" y="1567"/>
                  </a:cubicBezTo>
                  <a:cubicBezTo>
                    <a:pt x="36" y="1568"/>
                    <a:pt x="36" y="1569"/>
                    <a:pt x="37" y="1568"/>
                  </a:cubicBezTo>
                  <a:cubicBezTo>
                    <a:pt x="38" y="1567"/>
                    <a:pt x="39" y="1566"/>
                    <a:pt x="40" y="1567"/>
                  </a:cubicBezTo>
                  <a:cubicBezTo>
                    <a:pt x="41" y="1567"/>
                    <a:pt x="41" y="1567"/>
                    <a:pt x="41" y="1566"/>
                  </a:cubicBezTo>
                  <a:cubicBezTo>
                    <a:pt x="41" y="1565"/>
                    <a:pt x="40" y="1563"/>
                    <a:pt x="40" y="1562"/>
                  </a:cubicBezTo>
                  <a:cubicBezTo>
                    <a:pt x="39" y="1561"/>
                    <a:pt x="39" y="1561"/>
                    <a:pt x="40" y="1561"/>
                  </a:cubicBezTo>
                  <a:cubicBezTo>
                    <a:pt x="39" y="1560"/>
                    <a:pt x="39" y="1559"/>
                    <a:pt x="38" y="1559"/>
                  </a:cubicBezTo>
                  <a:cubicBezTo>
                    <a:pt x="38" y="1559"/>
                    <a:pt x="37" y="1560"/>
                    <a:pt x="37" y="1560"/>
                  </a:cubicBezTo>
                  <a:cubicBezTo>
                    <a:pt x="37" y="1561"/>
                    <a:pt x="37" y="1561"/>
                    <a:pt x="36" y="1562"/>
                  </a:cubicBezTo>
                  <a:cubicBezTo>
                    <a:pt x="36" y="1562"/>
                    <a:pt x="36" y="1562"/>
                    <a:pt x="36" y="1563"/>
                  </a:cubicBezTo>
                  <a:cubicBezTo>
                    <a:pt x="35" y="1562"/>
                    <a:pt x="35" y="1562"/>
                    <a:pt x="35" y="1562"/>
                  </a:cubicBezTo>
                  <a:cubicBezTo>
                    <a:pt x="35" y="1561"/>
                    <a:pt x="35" y="1560"/>
                    <a:pt x="35" y="1559"/>
                  </a:cubicBezTo>
                  <a:cubicBezTo>
                    <a:pt x="35" y="1559"/>
                    <a:pt x="34" y="1559"/>
                    <a:pt x="34" y="1559"/>
                  </a:cubicBezTo>
                  <a:cubicBezTo>
                    <a:pt x="34" y="1560"/>
                    <a:pt x="34" y="1560"/>
                    <a:pt x="33" y="1561"/>
                  </a:cubicBezTo>
                  <a:cubicBezTo>
                    <a:pt x="33" y="1560"/>
                    <a:pt x="33" y="1560"/>
                    <a:pt x="33" y="1559"/>
                  </a:cubicBezTo>
                  <a:cubicBezTo>
                    <a:pt x="33" y="1559"/>
                    <a:pt x="32" y="1559"/>
                    <a:pt x="32" y="1559"/>
                  </a:cubicBezTo>
                  <a:cubicBezTo>
                    <a:pt x="32" y="1560"/>
                    <a:pt x="32" y="1561"/>
                    <a:pt x="32" y="1562"/>
                  </a:cubicBezTo>
                  <a:cubicBezTo>
                    <a:pt x="32" y="1562"/>
                    <a:pt x="32" y="1562"/>
                    <a:pt x="32" y="1563"/>
                  </a:cubicBezTo>
                  <a:cubicBezTo>
                    <a:pt x="32" y="1562"/>
                    <a:pt x="31" y="1562"/>
                    <a:pt x="31" y="1562"/>
                  </a:cubicBezTo>
                  <a:cubicBezTo>
                    <a:pt x="30" y="1560"/>
                    <a:pt x="31" y="1557"/>
                    <a:pt x="32" y="1555"/>
                  </a:cubicBezTo>
                  <a:cubicBezTo>
                    <a:pt x="34" y="1554"/>
                    <a:pt x="36" y="1552"/>
                    <a:pt x="36" y="1549"/>
                  </a:cubicBezTo>
                  <a:cubicBezTo>
                    <a:pt x="36" y="1549"/>
                    <a:pt x="36" y="1548"/>
                    <a:pt x="37" y="1548"/>
                  </a:cubicBezTo>
                  <a:cubicBezTo>
                    <a:pt x="37" y="1549"/>
                    <a:pt x="37" y="1549"/>
                    <a:pt x="37" y="1549"/>
                  </a:cubicBezTo>
                  <a:cubicBezTo>
                    <a:pt x="37" y="1551"/>
                    <a:pt x="37" y="1552"/>
                    <a:pt x="37" y="1554"/>
                  </a:cubicBezTo>
                  <a:cubicBezTo>
                    <a:pt x="36" y="1555"/>
                    <a:pt x="37" y="1555"/>
                    <a:pt x="37" y="1555"/>
                  </a:cubicBezTo>
                  <a:cubicBezTo>
                    <a:pt x="38" y="1556"/>
                    <a:pt x="39" y="1556"/>
                    <a:pt x="39" y="1555"/>
                  </a:cubicBezTo>
                  <a:cubicBezTo>
                    <a:pt x="39" y="1554"/>
                    <a:pt x="39" y="1554"/>
                    <a:pt x="39" y="1553"/>
                  </a:cubicBezTo>
                  <a:cubicBezTo>
                    <a:pt x="39" y="1553"/>
                    <a:pt x="39" y="1552"/>
                    <a:pt x="39" y="1552"/>
                  </a:cubicBezTo>
                  <a:cubicBezTo>
                    <a:pt x="40" y="1553"/>
                    <a:pt x="40" y="1553"/>
                    <a:pt x="40" y="1553"/>
                  </a:cubicBezTo>
                  <a:cubicBezTo>
                    <a:pt x="40" y="1554"/>
                    <a:pt x="41" y="1554"/>
                    <a:pt x="42" y="1554"/>
                  </a:cubicBezTo>
                  <a:cubicBezTo>
                    <a:pt x="42" y="1554"/>
                    <a:pt x="43" y="1553"/>
                    <a:pt x="43" y="1553"/>
                  </a:cubicBezTo>
                  <a:cubicBezTo>
                    <a:pt x="42" y="1552"/>
                    <a:pt x="44" y="1551"/>
                    <a:pt x="43" y="1550"/>
                  </a:cubicBezTo>
                  <a:cubicBezTo>
                    <a:pt x="43" y="1550"/>
                    <a:pt x="43" y="1549"/>
                    <a:pt x="43" y="1549"/>
                  </a:cubicBezTo>
                  <a:cubicBezTo>
                    <a:pt x="45" y="1550"/>
                    <a:pt x="47" y="1550"/>
                    <a:pt x="47" y="1552"/>
                  </a:cubicBezTo>
                  <a:cubicBezTo>
                    <a:pt x="47" y="1552"/>
                    <a:pt x="47" y="1553"/>
                    <a:pt x="48" y="1554"/>
                  </a:cubicBezTo>
                  <a:cubicBezTo>
                    <a:pt x="48" y="1554"/>
                    <a:pt x="48" y="1555"/>
                    <a:pt x="49" y="1555"/>
                  </a:cubicBezTo>
                  <a:cubicBezTo>
                    <a:pt x="49" y="1556"/>
                    <a:pt x="47" y="1556"/>
                    <a:pt x="48" y="1557"/>
                  </a:cubicBezTo>
                  <a:cubicBezTo>
                    <a:pt x="49" y="1557"/>
                    <a:pt x="50" y="1557"/>
                    <a:pt x="50" y="1556"/>
                  </a:cubicBezTo>
                  <a:cubicBezTo>
                    <a:pt x="50" y="1556"/>
                    <a:pt x="53" y="1555"/>
                    <a:pt x="53" y="1555"/>
                  </a:cubicBezTo>
                  <a:cubicBezTo>
                    <a:pt x="53" y="1555"/>
                    <a:pt x="54" y="1555"/>
                    <a:pt x="54" y="1556"/>
                  </a:cubicBezTo>
                  <a:cubicBezTo>
                    <a:pt x="54" y="1555"/>
                    <a:pt x="54" y="1554"/>
                    <a:pt x="54" y="1554"/>
                  </a:cubicBezTo>
                  <a:cubicBezTo>
                    <a:pt x="54" y="1554"/>
                    <a:pt x="53" y="1554"/>
                    <a:pt x="53" y="1553"/>
                  </a:cubicBezTo>
                  <a:cubicBezTo>
                    <a:pt x="54" y="1552"/>
                    <a:pt x="52" y="1549"/>
                    <a:pt x="54" y="1547"/>
                  </a:cubicBezTo>
                  <a:cubicBezTo>
                    <a:pt x="54" y="1547"/>
                    <a:pt x="53" y="1545"/>
                    <a:pt x="52" y="1544"/>
                  </a:cubicBezTo>
                  <a:cubicBezTo>
                    <a:pt x="52" y="1545"/>
                    <a:pt x="52" y="1545"/>
                    <a:pt x="51" y="1545"/>
                  </a:cubicBezTo>
                  <a:cubicBezTo>
                    <a:pt x="51" y="1546"/>
                    <a:pt x="51" y="1546"/>
                    <a:pt x="50" y="1547"/>
                  </a:cubicBezTo>
                  <a:cubicBezTo>
                    <a:pt x="50" y="1549"/>
                    <a:pt x="49" y="1549"/>
                    <a:pt x="47" y="1549"/>
                  </a:cubicBezTo>
                  <a:cubicBezTo>
                    <a:pt x="46" y="1549"/>
                    <a:pt x="45" y="1548"/>
                    <a:pt x="46" y="1546"/>
                  </a:cubicBezTo>
                  <a:cubicBezTo>
                    <a:pt x="47" y="1546"/>
                    <a:pt x="47" y="1544"/>
                    <a:pt x="48" y="1545"/>
                  </a:cubicBezTo>
                  <a:cubicBezTo>
                    <a:pt x="51" y="1545"/>
                    <a:pt x="50" y="1543"/>
                    <a:pt x="50" y="1541"/>
                  </a:cubicBezTo>
                  <a:cubicBezTo>
                    <a:pt x="51" y="1540"/>
                    <a:pt x="50" y="1538"/>
                    <a:pt x="51" y="1537"/>
                  </a:cubicBezTo>
                  <a:cubicBezTo>
                    <a:pt x="52" y="1536"/>
                    <a:pt x="52" y="1536"/>
                    <a:pt x="53" y="1536"/>
                  </a:cubicBezTo>
                  <a:cubicBezTo>
                    <a:pt x="54" y="1536"/>
                    <a:pt x="54" y="1535"/>
                    <a:pt x="54" y="1534"/>
                  </a:cubicBezTo>
                  <a:cubicBezTo>
                    <a:pt x="54" y="1534"/>
                    <a:pt x="55" y="1533"/>
                    <a:pt x="55" y="1532"/>
                  </a:cubicBezTo>
                  <a:cubicBezTo>
                    <a:pt x="56" y="1532"/>
                    <a:pt x="56" y="1532"/>
                    <a:pt x="57" y="1532"/>
                  </a:cubicBezTo>
                  <a:cubicBezTo>
                    <a:pt x="57" y="1532"/>
                    <a:pt x="57" y="1533"/>
                    <a:pt x="57" y="1533"/>
                  </a:cubicBezTo>
                  <a:cubicBezTo>
                    <a:pt x="57" y="1534"/>
                    <a:pt x="56" y="1534"/>
                    <a:pt x="56" y="1535"/>
                  </a:cubicBezTo>
                  <a:cubicBezTo>
                    <a:pt x="56" y="1536"/>
                    <a:pt x="56" y="1536"/>
                    <a:pt x="57" y="1537"/>
                  </a:cubicBezTo>
                  <a:cubicBezTo>
                    <a:pt x="58" y="1537"/>
                    <a:pt x="58" y="1537"/>
                    <a:pt x="58" y="1536"/>
                  </a:cubicBezTo>
                  <a:cubicBezTo>
                    <a:pt x="59" y="1534"/>
                    <a:pt x="60" y="1533"/>
                    <a:pt x="61" y="1532"/>
                  </a:cubicBezTo>
                  <a:cubicBezTo>
                    <a:pt x="59" y="1532"/>
                    <a:pt x="58" y="1530"/>
                    <a:pt x="58" y="1529"/>
                  </a:cubicBezTo>
                  <a:cubicBezTo>
                    <a:pt x="58" y="1527"/>
                    <a:pt x="56" y="1529"/>
                    <a:pt x="55" y="1528"/>
                  </a:cubicBezTo>
                  <a:cubicBezTo>
                    <a:pt x="55" y="1528"/>
                    <a:pt x="54" y="1527"/>
                    <a:pt x="54" y="1527"/>
                  </a:cubicBezTo>
                  <a:cubicBezTo>
                    <a:pt x="55" y="1526"/>
                    <a:pt x="55" y="1525"/>
                    <a:pt x="55" y="1524"/>
                  </a:cubicBezTo>
                  <a:cubicBezTo>
                    <a:pt x="56" y="1524"/>
                    <a:pt x="56" y="1524"/>
                    <a:pt x="57" y="1523"/>
                  </a:cubicBezTo>
                  <a:cubicBezTo>
                    <a:pt x="57" y="1523"/>
                    <a:pt x="58" y="1523"/>
                    <a:pt x="58" y="1522"/>
                  </a:cubicBezTo>
                  <a:cubicBezTo>
                    <a:pt x="59" y="1521"/>
                    <a:pt x="60" y="1521"/>
                    <a:pt x="61" y="1522"/>
                  </a:cubicBezTo>
                  <a:cubicBezTo>
                    <a:pt x="62" y="1522"/>
                    <a:pt x="62" y="1523"/>
                    <a:pt x="61" y="1524"/>
                  </a:cubicBezTo>
                  <a:cubicBezTo>
                    <a:pt x="61" y="1524"/>
                    <a:pt x="62" y="1525"/>
                    <a:pt x="62" y="1525"/>
                  </a:cubicBezTo>
                  <a:cubicBezTo>
                    <a:pt x="62" y="1523"/>
                    <a:pt x="64" y="1527"/>
                    <a:pt x="64" y="1524"/>
                  </a:cubicBezTo>
                  <a:cubicBezTo>
                    <a:pt x="64" y="1522"/>
                    <a:pt x="64" y="1520"/>
                    <a:pt x="64" y="1517"/>
                  </a:cubicBezTo>
                  <a:cubicBezTo>
                    <a:pt x="64" y="1517"/>
                    <a:pt x="64" y="1516"/>
                    <a:pt x="63" y="1516"/>
                  </a:cubicBezTo>
                  <a:cubicBezTo>
                    <a:pt x="63" y="1516"/>
                    <a:pt x="62" y="1517"/>
                    <a:pt x="62" y="1517"/>
                  </a:cubicBezTo>
                  <a:cubicBezTo>
                    <a:pt x="62" y="1518"/>
                    <a:pt x="63" y="1520"/>
                    <a:pt x="61" y="1519"/>
                  </a:cubicBezTo>
                  <a:cubicBezTo>
                    <a:pt x="60" y="1519"/>
                    <a:pt x="60" y="1517"/>
                    <a:pt x="60" y="1516"/>
                  </a:cubicBezTo>
                  <a:cubicBezTo>
                    <a:pt x="60" y="1516"/>
                    <a:pt x="61" y="1515"/>
                    <a:pt x="61" y="1514"/>
                  </a:cubicBezTo>
                  <a:cubicBezTo>
                    <a:pt x="61" y="1514"/>
                    <a:pt x="61" y="1513"/>
                    <a:pt x="61" y="1512"/>
                  </a:cubicBezTo>
                  <a:cubicBezTo>
                    <a:pt x="59" y="1511"/>
                    <a:pt x="60" y="1509"/>
                    <a:pt x="60" y="1507"/>
                  </a:cubicBezTo>
                  <a:cubicBezTo>
                    <a:pt x="60" y="1506"/>
                    <a:pt x="61" y="1505"/>
                    <a:pt x="63" y="1506"/>
                  </a:cubicBezTo>
                  <a:cubicBezTo>
                    <a:pt x="64" y="1506"/>
                    <a:pt x="66" y="1504"/>
                    <a:pt x="66" y="1503"/>
                  </a:cubicBezTo>
                  <a:cubicBezTo>
                    <a:pt x="66" y="1502"/>
                    <a:pt x="66" y="1501"/>
                    <a:pt x="66" y="1501"/>
                  </a:cubicBezTo>
                  <a:cubicBezTo>
                    <a:pt x="66" y="1500"/>
                    <a:pt x="67" y="1499"/>
                    <a:pt x="66" y="1499"/>
                  </a:cubicBezTo>
                  <a:cubicBezTo>
                    <a:pt x="65" y="1499"/>
                    <a:pt x="65" y="1499"/>
                    <a:pt x="65" y="1499"/>
                  </a:cubicBezTo>
                  <a:cubicBezTo>
                    <a:pt x="63" y="1498"/>
                    <a:pt x="60" y="1496"/>
                    <a:pt x="60" y="1494"/>
                  </a:cubicBezTo>
                  <a:cubicBezTo>
                    <a:pt x="60" y="1493"/>
                    <a:pt x="61" y="1492"/>
                    <a:pt x="62" y="1492"/>
                  </a:cubicBezTo>
                  <a:cubicBezTo>
                    <a:pt x="62" y="1491"/>
                    <a:pt x="61" y="1490"/>
                    <a:pt x="61" y="1490"/>
                  </a:cubicBezTo>
                  <a:cubicBezTo>
                    <a:pt x="62" y="1490"/>
                    <a:pt x="62" y="1490"/>
                    <a:pt x="63" y="1490"/>
                  </a:cubicBezTo>
                  <a:cubicBezTo>
                    <a:pt x="64" y="1491"/>
                    <a:pt x="66" y="1490"/>
                    <a:pt x="66" y="1489"/>
                  </a:cubicBezTo>
                  <a:cubicBezTo>
                    <a:pt x="66" y="1488"/>
                    <a:pt x="66" y="1486"/>
                    <a:pt x="66" y="1485"/>
                  </a:cubicBezTo>
                  <a:cubicBezTo>
                    <a:pt x="66" y="1484"/>
                    <a:pt x="68" y="1483"/>
                    <a:pt x="66" y="1482"/>
                  </a:cubicBezTo>
                  <a:cubicBezTo>
                    <a:pt x="69" y="1480"/>
                    <a:pt x="64" y="1477"/>
                    <a:pt x="67" y="1476"/>
                  </a:cubicBezTo>
                  <a:cubicBezTo>
                    <a:pt x="66" y="1476"/>
                    <a:pt x="66" y="1475"/>
                    <a:pt x="65" y="1475"/>
                  </a:cubicBezTo>
                  <a:cubicBezTo>
                    <a:pt x="65" y="1475"/>
                    <a:pt x="65" y="1476"/>
                    <a:pt x="65" y="1476"/>
                  </a:cubicBezTo>
                  <a:cubicBezTo>
                    <a:pt x="64" y="1478"/>
                    <a:pt x="63" y="1477"/>
                    <a:pt x="62" y="1477"/>
                  </a:cubicBezTo>
                  <a:cubicBezTo>
                    <a:pt x="63" y="1477"/>
                    <a:pt x="63" y="1476"/>
                    <a:pt x="63" y="1475"/>
                  </a:cubicBezTo>
                  <a:cubicBezTo>
                    <a:pt x="63" y="1474"/>
                    <a:pt x="64" y="1474"/>
                    <a:pt x="65" y="1473"/>
                  </a:cubicBezTo>
                  <a:cubicBezTo>
                    <a:pt x="66" y="1473"/>
                    <a:pt x="66" y="1472"/>
                    <a:pt x="66" y="1471"/>
                  </a:cubicBezTo>
                  <a:cubicBezTo>
                    <a:pt x="65" y="1470"/>
                    <a:pt x="64" y="1470"/>
                    <a:pt x="64" y="1471"/>
                  </a:cubicBezTo>
                  <a:cubicBezTo>
                    <a:pt x="63" y="1472"/>
                    <a:pt x="62" y="1472"/>
                    <a:pt x="62" y="1470"/>
                  </a:cubicBezTo>
                  <a:cubicBezTo>
                    <a:pt x="62" y="1470"/>
                    <a:pt x="61" y="1470"/>
                    <a:pt x="61" y="1470"/>
                  </a:cubicBezTo>
                  <a:cubicBezTo>
                    <a:pt x="61" y="1470"/>
                    <a:pt x="60" y="1470"/>
                    <a:pt x="60" y="1470"/>
                  </a:cubicBezTo>
                  <a:cubicBezTo>
                    <a:pt x="60" y="1472"/>
                    <a:pt x="60" y="1473"/>
                    <a:pt x="59" y="1474"/>
                  </a:cubicBezTo>
                  <a:cubicBezTo>
                    <a:pt x="59" y="1475"/>
                    <a:pt x="58" y="1476"/>
                    <a:pt x="59" y="1477"/>
                  </a:cubicBezTo>
                  <a:cubicBezTo>
                    <a:pt x="60" y="1477"/>
                    <a:pt x="60" y="1478"/>
                    <a:pt x="60" y="1479"/>
                  </a:cubicBezTo>
                  <a:cubicBezTo>
                    <a:pt x="60" y="1480"/>
                    <a:pt x="59" y="1481"/>
                    <a:pt x="59" y="1482"/>
                  </a:cubicBezTo>
                  <a:cubicBezTo>
                    <a:pt x="59" y="1482"/>
                    <a:pt x="58" y="1482"/>
                    <a:pt x="58" y="1482"/>
                  </a:cubicBezTo>
                  <a:cubicBezTo>
                    <a:pt x="57" y="1481"/>
                    <a:pt x="57" y="1480"/>
                    <a:pt x="57" y="1480"/>
                  </a:cubicBezTo>
                  <a:cubicBezTo>
                    <a:pt x="56" y="1480"/>
                    <a:pt x="55" y="1481"/>
                    <a:pt x="55" y="1481"/>
                  </a:cubicBezTo>
                  <a:cubicBezTo>
                    <a:pt x="55" y="1481"/>
                    <a:pt x="54" y="1480"/>
                    <a:pt x="54" y="1480"/>
                  </a:cubicBezTo>
                  <a:cubicBezTo>
                    <a:pt x="57" y="1479"/>
                    <a:pt x="57" y="1477"/>
                    <a:pt x="57" y="1475"/>
                  </a:cubicBezTo>
                  <a:cubicBezTo>
                    <a:pt x="57" y="1472"/>
                    <a:pt x="58" y="1470"/>
                    <a:pt x="58" y="1467"/>
                  </a:cubicBezTo>
                  <a:cubicBezTo>
                    <a:pt x="58" y="1464"/>
                    <a:pt x="58" y="1464"/>
                    <a:pt x="59" y="1463"/>
                  </a:cubicBezTo>
                  <a:cubicBezTo>
                    <a:pt x="60" y="1460"/>
                    <a:pt x="60" y="1460"/>
                    <a:pt x="62" y="1463"/>
                  </a:cubicBezTo>
                  <a:cubicBezTo>
                    <a:pt x="62" y="1463"/>
                    <a:pt x="62" y="1463"/>
                    <a:pt x="63" y="1464"/>
                  </a:cubicBezTo>
                  <a:cubicBezTo>
                    <a:pt x="63" y="1463"/>
                    <a:pt x="64" y="1462"/>
                    <a:pt x="64" y="1462"/>
                  </a:cubicBezTo>
                  <a:cubicBezTo>
                    <a:pt x="63" y="1461"/>
                    <a:pt x="64" y="1459"/>
                    <a:pt x="65" y="1459"/>
                  </a:cubicBezTo>
                  <a:cubicBezTo>
                    <a:pt x="68" y="1457"/>
                    <a:pt x="67" y="1455"/>
                    <a:pt x="66" y="1452"/>
                  </a:cubicBezTo>
                  <a:cubicBezTo>
                    <a:pt x="66" y="1451"/>
                    <a:pt x="66" y="1451"/>
                    <a:pt x="67" y="1450"/>
                  </a:cubicBezTo>
                  <a:cubicBezTo>
                    <a:pt x="67" y="1449"/>
                    <a:pt x="68" y="1448"/>
                    <a:pt x="68" y="1448"/>
                  </a:cubicBezTo>
                  <a:cubicBezTo>
                    <a:pt x="65" y="1447"/>
                    <a:pt x="67" y="1445"/>
                    <a:pt x="67" y="1443"/>
                  </a:cubicBezTo>
                  <a:cubicBezTo>
                    <a:pt x="67" y="1437"/>
                    <a:pt x="67" y="1432"/>
                    <a:pt x="67" y="1426"/>
                  </a:cubicBezTo>
                  <a:cubicBezTo>
                    <a:pt x="67" y="1424"/>
                    <a:pt x="65" y="1423"/>
                    <a:pt x="67" y="1421"/>
                  </a:cubicBezTo>
                  <a:cubicBezTo>
                    <a:pt x="65" y="1420"/>
                    <a:pt x="67" y="1419"/>
                    <a:pt x="67" y="1418"/>
                  </a:cubicBezTo>
                  <a:cubicBezTo>
                    <a:pt x="67" y="1416"/>
                    <a:pt x="65" y="1415"/>
                    <a:pt x="67" y="1413"/>
                  </a:cubicBezTo>
                  <a:cubicBezTo>
                    <a:pt x="67" y="1413"/>
                    <a:pt x="65" y="1412"/>
                    <a:pt x="65" y="1413"/>
                  </a:cubicBezTo>
                  <a:cubicBezTo>
                    <a:pt x="64" y="1413"/>
                    <a:pt x="63" y="1413"/>
                    <a:pt x="63" y="1414"/>
                  </a:cubicBezTo>
                  <a:cubicBezTo>
                    <a:pt x="62" y="1412"/>
                    <a:pt x="61" y="1412"/>
                    <a:pt x="60" y="1411"/>
                  </a:cubicBezTo>
                  <a:cubicBezTo>
                    <a:pt x="60" y="1411"/>
                    <a:pt x="61" y="1409"/>
                    <a:pt x="62" y="1409"/>
                  </a:cubicBezTo>
                  <a:cubicBezTo>
                    <a:pt x="64" y="1409"/>
                    <a:pt x="64" y="1408"/>
                    <a:pt x="62" y="1407"/>
                  </a:cubicBezTo>
                  <a:cubicBezTo>
                    <a:pt x="61" y="1406"/>
                    <a:pt x="61" y="1405"/>
                    <a:pt x="62" y="1404"/>
                  </a:cubicBezTo>
                  <a:cubicBezTo>
                    <a:pt x="63" y="1404"/>
                    <a:pt x="63" y="1403"/>
                    <a:pt x="62" y="1403"/>
                  </a:cubicBezTo>
                  <a:cubicBezTo>
                    <a:pt x="62" y="1402"/>
                    <a:pt x="62" y="1402"/>
                    <a:pt x="63" y="1401"/>
                  </a:cubicBezTo>
                  <a:cubicBezTo>
                    <a:pt x="63" y="1400"/>
                    <a:pt x="64" y="1400"/>
                    <a:pt x="65" y="1399"/>
                  </a:cubicBezTo>
                  <a:cubicBezTo>
                    <a:pt x="66" y="1398"/>
                    <a:pt x="66" y="1397"/>
                    <a:pt x="65" y="1397"/>
                  </a:cubicBezTo>
                  <a:cubicBezTo>
                    <a:pt x="65" y="1396"/>
                    <a:pt x="65" y="1395"/>
                    <a:pt x="65" y="1395"/>
                  </a:cubicBezTo>
                  <a:cubicBezTo>
                    <a:pt x="66" y="1392"/>
                    <a:pt x="67" y="1390"/>
                    <a:pt x="67" y="1387"/>
                  </a:cubicBezTo>
                  <a:cubicBezTo>
                    <a:pt x="67" y="1387"/>
                    <a:pt x="66" y="1386"/>
                    <a:pt x="66" y="1386"/>
                  </a:cubicBezTo>
                  <a:cubicBezTo>
                    <a:pt x="66" y="1386"/>
                    <a:pt x="65" y="1386"/>
                    <a:pt x="65" y="1387"/>
                  </a:cubicBezTo>
                  <a:cubicBezTo>
                    <a:pt x="65" y="1387"/>
                    <a:pt x="65" y="1388"/>
                    <a:pt x="64" y="1388"/>
                  </a:cubicBezTo>
                  <a:cubicBezTo>
                    <a:pt x="64" y="1389"/>
                    <a:pt x="63" y="1389"/>
                    <a:pt x="63" y="1389"/>
                  </a:cubicBezTo>
                  <a:cubicBezTo>
                    <a:pt x="62" y="1388"/>
                    <a:pt x="63" y="1388"/>
                    <a:pt x="63" y="1388"/>
                  </a:cubicBezTo>
                  <a:cubicBezTo>
                    <a:pt x="62" y="1386"/>
                    <a:pt x="65" y="1386"/>
                    <a:pt x="63" y="1385"/>
                  </a:cubicBezTo>
                  <a:cubicBezTo>
                    <a:pt x="63" y="1384"/>
                    <a:pt x="63" y="1383"/>
                    <a:pt x="63" y="1382"/>
                  </a:cubicBezTo>
                  <a:cubicBezTo>
                    <a:pt x="66" y="1382"/>
                    <a:pt x="65" y="1379"/>
                    <a:pt x="66" y="1377"/>
                  </a:cubicBezTo>
                  <a:cubicBezTo>
                    <a:pt x="66" y="1376"/>
                    <a:pt x="67" y="1375"/>
                    <a:pt x="68" y="1375"/>
                  </a:cubicBezTo>
                  <a:cubicBezTo>
                    <a:pt x="69" y="1375"/>
                    <a:pt x="69" y="1376"/>
                    <a:pt x="70" y="1375"/>
                  </a:cubicBezTo>
                  <a:cubicBezTo>
                    <a:pt x="70" y="1375"/>
                    <a:pt x="71" y="1374"/>
                    <a:pt x="71" y="1374"/>
                  </a:cubicBezTo>
                  <a:cubicBezTo>
                    <a:pt x="71" y="1373"/>
                    <a:pt x="70" y="1373"/>
                    <a:pt x="70" y="1373"/>
                  </a:cubicBezTo>
                  <a:cubicBezTo>
                    <a:pt x="69" y="1372"/>
                    <a:pt x="67" y="1373"/>
                    <a:pt x="66" y="1372"/>
                  </a:cubicBezTo>
                  <a:cubicBezTo>
                    <a:pt x="66" y="1371"/>
                    <a:pt x="64" y="1370"/>
                    <a:pt x="66" y="1369"/>
                  </a:cubicBezTo>
                  <a:cubicBezTo>
                    <a:pt x="67" y="1368"/>
                    <a:pt x="67" y="1367"/>
                    <a:pt x="67" y="1366"/>
                  </a:cubicBezTo>
                  <a:cubicBezTo>
                    <a:pt x="65" y="1365"/>
                    <a:pt x="66" y="1364"/>
                    <a:pt x="66" y="1362"/>
                  </a:cubicBezTo>
                  <a:cubicBezTo>
                    <a:pt x="66" y="1361"/>
                    <a:pt x="64" y="1361"/>
                    <a:pt x="66" y="1359"/>
                  </a:cubicBezTo>
                  <a:cubicBezTo>
                    <a:pt x="65" y="1359"/>
                    <a:pt x="65" y="1359"/>
                    <a:pt x="65" y="1359"/>
                  </a:cubicBezTo>
                  <a:cubicBezTo>
                    <a:pt x="66" y="1354"/>
                    <a:pt x="66" y="1352"/>
                    <a:pt x="65" y="1348"/>
                  </a:cubicBezTo>
                  <a:cubicBezTo>
                    <a:pt x="65" y="1348"/>
                    <a:pt x="65" y="1348"/>
                    <a:pt x="64" y="1348"/>
                  </a:cubicBezTo>
                  <a:cubicBezTo>
                    <a:pt x="64" y="1348"/>
                    <a:pt x="64" y="1348"/>
                    <a:pt x="64" y="1349"/>
                  </a:cubicBezTo>
                  <a:cubicBezTo>
                    <a:pt x="64" y="1349"/>
                    <a:pt x="64" y="1350"/>
                    <a:pt x="63" y="1350"/>
                  </a:cubicBezTo>
                  <a:cubicBezTo>
                    <a:pt x="62" y="1349"/>
                    <a:pt x="63" y="1347"/>
                    <a:pt x="65" y="1346"/>
                  </a:cubicBezTo>
                  <a:cubicBezTo>
                    <a:pt x="66" y="1345"/>
                    <a:pt x="66" y="1345"/>
                    <a:pt x="65" y="1345"/>
                  </a:cubicBezTo>
                  <a:cubicBezTo>
                    <a:pt x="65" y="1344"/>
                    <a:pt x="64" y="1344"/>
                    <a:pt x="64" y="1344"/>
                  </a:cubicBezTo>
                  <a:cubicBezTo>
                    <a:pt x="63" y="1345"/>
                    <a:pt x="63" y="1345"/>
                    <a:pt x="62" y="1344"/>
                  </a:cubicBezTo>
                  <a:cubicBezTo>
                    <a:pt x="64" y="1343"/>
                    <a:pt x="62" y="1341"/>
                    <a:pt x="63" y="1339"/>
                  </a:cubicBezTo>
                  <a:cubicBezTo>
                    <a:pt x="64" y="1338"/>
                    <a:pt x="64" y="1338"/>
                    <a:pt x="62" y="1338"/>
                  </a:cubicBezTo>
                  <a:cubicBezTo>
                    <a:pt x="61" y="1338"/>
                    <a:pt x="60" y="1337"/>
                    <a:pt x="60" y="1337"/>
                  </a:cubicBezTo>
                  <a:cubicBezTo>
                    <a:pt x="57" y="1336"/>
                    <a:pt x="57" y="1336"/>
                    <a:pt x="58" y="1333"/>
                  </a:cubicBezTo>
                  <a:cubicBezTo>
                    <a:pt x="59" y="1333"/>
                    <a:pt x="59" y="1333"/>
                    <a:pt x="60" y="1333"/>
                  </a:cubicBezTo>
                  <a:cubicBezTo>
                    <a:pt x="60" y="1334"/>
                    <a:pt x="60" y="1334"/>
                    <a:pt x="61" y="1335"/>
                  </a:cubicBezTo>
                  <a:cubicBezTo>
                    <a:pt x="61" y="1334"/>
                    <a:pt x="61" y="1334"/>
                    <a:pt x="62" y="1333"/>
                  </a:cubicBezTo>
                  <a:cubicBezTo>
                    <a:pt x="62" y="1332"/>
                    <a:pt x="63" y="1332"/>
                    <a:pt x="63" y="1333"/>
                  </a:cubicBezTo>
                  <a:cubicBezTo>
                    <a:pt x="64" y="1332"/>
                    <a:pt x="65" y="1332"/>
                    <a:pt x="65" y="1331"/>
                  </a:cubicBezTo>
                  <a:cubicBezTo>
                    <a:pt x="65" y="1329"/>
                    <a:pt x="65" y="1326"/>
                    <a:pt x="65" y="1324"/>
                  </a:cubicBezTo>
                  <a:cubicBezTo>
                    <a:pt x="65" y="1323"/>
                    <a:pt x="65" y="1322"/>
                    <a:pt x="66" y="1320"/>
                  </a:cubicBezTo>
                  <a:cubicBezTo>
                    <a:pt x="66" y="1320"/>
                    <a:pt x="65" y="1318"/>
                    <a:pt x="65" y="1317"/>
                  </a:cubicBezTo>
                  <a:cubicBezTo>
                    <a:pt x="65" y="1316"/>
                    <a:pt x="63" y="1316"/>
                    <a:pt x="63" y="1315"/>
                  </a:cubicBezTo>
                  <a:cubicBezTo>
                    <a:pt x="63" y="1314"/>
                    <a:pt x="64" y="1313"/>
                    <a:pt x="64" y="1312"/>
                  </a:cubicBezTo>
                  <a:cubicBezTo>
                    <a:pt x="64" y="1309"/>
                    <a:pt x="65" y="1306"/>
                    <a:pt x="63" y="1304"/>
                  </a:cubicBezTo>
                  <a:cubicBezTo>
                    <a:pt x="64" y="1302"/>
                    <a:pt x="64" y="1302"/>
                    <a:pt x="64" y="1302"/>
                  </a:cubicBezTo>
                  <a:cubicBezTo>
                    <a:pt x="65" y="1301"/>
                    <a:pt x="65" y="1301"/>
                    <a:pt x="65" y="1300"/>
                  </a:cubicBezTo>
                  <a:cubicBezTo>
                    <a:pt x="64" y="1299"/>
                    <a:pt x="65" y="1298"/>
                    <a:pt x="65" y="1296"/>
                  </a:cubicBezTo>
                  <a:cubicBezTo>
                    <a:pt x="65" y="1295"/>
                    <a:pt x="65" y="1293"/>
                    <a:pt x="66" y="1292"/>
                  </a:cubicBezTo>
                  <a:cubicBezTo>
                    <a:pt x="66" y="1291"/>
                    <a:pt x="65" y="1291"/>
                    <a:pt x="65" y="1291"/>
                  </a:cubicBezTo>
                  <a:cubicBezTo>
                    <a:pt x="64" y="1291"/>
                    <a:pt x="64" y="1290"/>
                    <a:pt x="64" y="1290"/>
                  </a:cubicBezTo>
                  <a:cubicBezTo>
                    <a:pt x="65" y="1290"/>
                    <a:pt x="65" y="1289"/>
                    <a:pt x="65" y="1289"/>
                  </a:cubicBezTo>
                  <a:cubicBezTo>
                    <a:pt x="66" y="1289"/>
                    <a:pt x="66" y="1290"/>
                    <a:pt x="66" y="1290"/>
                  </a:cubicBezTo>
                  <a:cubicBezTo>
                    <a:pt x="67" y="1291"/>
                    <a:pt x="68" y="1292"/>
                    <a:pt x="69" y="1291"/>
                  </a:cubicBezTo>
                  <a:cubicBezTo>
                    <a:pt x="69" y="1290"/>
                    <a:pt x="68" y="1289"/>
                    <a:pt x="67" y="1288"/>
                  </a:cubicBezTo>
                  <a:cubicBezTo>
                    <a:pt x="67" y="1288"/>
                    <a:pt x="66" y="1287"/>
                    <a:pt x="66" y="1287"/>
                  </a:cubicBezTo>
                  <a:cubicBezTo>
                    <a:pt x="63" y="1288"/>
                    <a:pt x="64" y="1285"/>
                    <a:pt x="63" y="1284"/>
                  </a:cubicBezTo>
                  <a:cubicBezTo>
                    <a:pt x="62" y="1283"/>
                    <a:pt x="65" y="1280"/>
                    <a:pt x="67" y="1281"/>
                  </a:cubicBezTo>
                  <a:cubicBezTo>
                    <a:pt x="69" y="1282"/>
                    <a:pt x="67" y="1280"/>
                    <a:pt x="68" y="1280"/>
                  </a:cubicBezTo>
                  <a:cubicBezTo>
                    <a:pt x="69" y="1279"/>
                    <a:pt x="69" y="1279"/>
                    <a:pt x="68" y="1278"/>
                  </a:cubicBezTo>
                  <a:cubicBezTo>
                    <a:pt x="68" y="1278"/>
                    <a:pt x="68" y="1278"/>
                    <a:pt x="67" y="1278"/>
                  </a:cubicBezTo>
                  <a:cubicBezTo>
                    <a:pt x="64" y="1277"/>
                    <a:pt x="64" y="1276"/>
                    <a:pt x="64" y="1273"/>
                  </a:cubicBezTo>
                  <a:cubicBezTo>
                    <a:pt x="64" y="1273"/>
                    <a:pt x="63" y="1273"/>
                    <a:pt x="63" y="1273"/>
                  </a:cubicBezTo>
                  <a:cubicBezTo>
                    <a:pt x="63" y="1271"/>
                    <a:pt x="63" y="1269"/>
                    <a:pt x="64" y="1268"/>
                  </a:cubicBezTo>
                  <a:cubicBezTo>
                    <a:pt x="66" y="1267"/>
                    <a:pt x="64" y="1265"/>
                    <a:pt x="64" y="1264"/>
                  </a:cubicBezTo>
                  <a:cubicBezTo>
                    <a:pt x="64" y="1264"/>
                    <a:pt x="64" y="1263"/>
                    <a:pt x="63" y="1263"/>
                  </a:cubicBezTo>
                  <a:cubicBezTo>
                    <a:pt x="63" y="1263"/>
                    <a:pt x="63" y="1264"/>
                    <a:pt x="63" y="1264"/>
                  </a:cubicBezTo>
                  <a:cubicBezTo>
                    <a:pt x="63" y="1265"/>
                    <a:pt x="63" y="1266"/>
                    <a:pt x="63" y="1268"/>
                  </a:cubicBezTo>
                  <a:cubicBezTo>
                    <a:pt x="63" y="1268"/>
                    <a:pt x="62" y="1268"/>
                    <a:pt x="62" y="1268"/>
                  </a:cubicBezTo>
                  <a:cubicBezTo>
                    <a:pt x="62" y="1268"/>
                    <a:pt x="61" y="1267"/>
                    <a:pt x="61" y="1267"/>
                  </a:cubicBezTo>
                  <a:cubicBezTo>
                    <a:pt x="62" y="1266"/>
                    <a:pt x="63" y="1265"/>
                    <a:pt x="61" y="1265"/>
                  </a:cubicBezTo>
                  <a:cubicBezTo>
                    <a:pt x="61" y="1265"/>
                    <a:pt x="60" y="1264"/>
                    <a:pt x="60" y="1264"/>
                  </a:cubicBezTo>
                  <a:cubicBezTo>
                    <a:pt x="62" y="1263"/>
                    <a:pt x="62" y="1262"/>
                    <a:pt x="62" y="1260"/>
                  </a:cubicBezTo>
                  <a:cubicBezTo>
                    <a:pt x="62" y="1260"/>
                    <a:pt x="63" y="1259"/>
                    <a:pt x="63" y="1259"/>
                  </a:cubicBezTo>
                  <a:cubicBezTo>
                    <a:pt x="64" y="1257"/>
                    <a:pt x="64" y="1256"/>
                    <a:pt x="63" y="1254"/>
                  </a:cubicBezTo>
                  <a:cubicBezTo>
                    <a:pt x="62" y="1253"/>
                    <a:pt x="62" y="1252"/>
                    <a:pt x="63" y="1251"/>
                  </a:cubicBezTo>
                  <a:cubicBezTo>
                    <a:pt x="64" y="1250"/>
                    <a:pt x="64" y="1249"/>
                    <a:pt x="64" y="1248"/>
                  </a:cubicBezTo>
                  <a:cubicBezTo>
                    <a:pt x="64" y="1246"/>
                    <a:pt x="64" y="1245"/>
                    <a:pt x="64" y="1244"/>
                  </a:cubicBezTo>
                  <a:cubicBezTo>
                    <a:pt x="64" y="1243"/>
                    <a:pt x="63" y="1241"/>
                    <a:pt x="61" y="1242"/>
                  </a:cubicBezTo>
                  <a:cubicBezTo>
                    <a:pt x="60" y="1243"/>
                    <a:pt x="60" y="1242"/>
                    <a:pt x="59" y="1241"/>
                  </a:cubicBezTo>
                  <a:cubicBezTo>
                    <a:pt x="61" y="1239"/>
                    <a:pt x="60" y="1237"/>
                    <a:pt x="60" y="1234"/>
                  </a:cubicBezTo>
                  <a:cubicBezTo>
                    <a:pt x="60" y="1232"/>
                    <a:pt x="60" y="1230"/>
                    <a:pt x="62" y="1229"/>
                  </a:cubicBezTo>
                  <a:cubicBezTo>
                    <a:pt x="63" y="1229"/>
                    <a:pt x="64" y="1228"/>
                    <a:pt x="64" y="1227"/>
                  </a:cubicBezTo>
                  <a:cubicBezTo>
                    <a:pt x="64" y="1226"/>
                    <a:pt x="64" y="1226"/>
                    <a:pt x="64" y="1225"/>
                  </a:cubicBezTo>
                  <a:cubicBezTo>
                    <a:pt x="63" y="1225"/>
                    <a:pt x="63" y="1226"/>
                    <a:pt x="62" y="1226"/>
                  </a:cubicBezTo>
                  <a:cubicBezTo>
                    <a:pt x="62" y="1226"/>
                    <a:pt x="62" y="1226"/>
                    <a:pt x="62" y="1227"/>
                  </a:cubicBezTo>
                  <a:cubicBezTo>
                    <a:pt x="61" y="1226"/>
                    <a:pt x="61" y="1226"/>
                    <a:pt x="61" y="1226"/>
                  </a:cubicBezTo>
                  <a:cubicBezTo>
                    <a:pt x="61" y="1224"/>
                    <a:pt x="60" y="1221"/>
                    <a:pt x="62" y="1220"/>
                  </a:cubicBezTo>
                  <a:cubicBezTo>
                    <a:pt x="63" y="1219"/>
                    <a:pt x="63" y="1219"/>
                    <a:pt x="62" y="1218"/>
                  </a:cubicBezTo>
                  <a:cubicBezTo>
                    <a:pt x="62" y="1217"/>
                    <a:pt x="62" y="1216"/>
                    <a:pt x="62" y="1215"/>
                  </a:cubicBezTo>
                  <a:cubicBezTo>
                    <a:pt x="65" y="1213"/>
                    <a:pt x="64" y="1210"/>
                    <a:pt x="63" y="1207"/>
                  </a:cubicBezTo>
                  <a:cubicBezTo>
                    <a:pt x="63" y="1206"/>
                    <a:pt x="63" y="1206"/>
                    <a:pt x="63" y="1205"/>
                  </a:cubicBezTo>
                  <a:cubicBezTo>
                    <a:pt x="63" y="1205"/>
                    <a:pt x="64" y="1205"/>
                    <a:pt x="64" y="1205"/>
                  </a:cubicBezTo>
                  <a:cubicBezTo>
                    <a:pt x="64" y="1205"/>
                    <a:pt x="65" y="1205"/>
                    <a:pt x="65" y="1205"/>
                  </a:cubicBezTo>
                  <a:cubicBezTo>
                    <a:pt x="65" y="1206"/>
                    <a:pt x="65" y="1206"/>
                    <a:pt x="65" y="1207"/>
                  </a:cubicBezTo>
                  <a:cubicBezTo>
                    <a:pt x="65" y="1207"/>
                    <a:pt x="65" y="1207"/>
                    <a:pt x="65" y="1207"/>
                  </a:cubicBezTo>
                  <a:cubicBezTo>
                    <a:pt x="65" y="1207"/>
                    <a:pt x="66" y="1207"/>
                    <a:pt x="66" y="1207"/>
                  </a:cubicBezTo>
                  <a:cubicBezTo>
                    <a:pt x="66" y="1206"/>
                    <a:pt x="66" y="1204"/>
                    <a:pt x="66" y="1203"/>
                  </a:cubicBezTo>
                  <a:cubicBezTo>
                    <a:pt x="66" y="1203"/>
                    <a:pt x="66" y="1201"/>
                    <a:pt x="65" y="1202"/>
                  </a:cubicBezTo>
                  <a:cubicBezTo>
                    <a:pt x="63" y="1203"/>
                    <a:pt x="63" y="1203"/>
                    <a:pt x="63" y="1201"/>
                  </a:cubicBezTo>
                  <a:cubicBezTo>
                    <a:pt x="63" y="1200"/>
                    <a:pt x="63" y="1199"/>
                    <a:pt x="63" y="1199"/>
                  </a:cubicBezTo>
                  <a:cubicBezTo>
                    <a:pt x="65" y="1198"/>
                    <a:pt x="65" y="1196"/>
                    <a:pt x="65" y="1194"/>
                  </a:cubicBezTo>
                  <a:cubicBezTo>
                    <a:pt x="65" y="1192"/>
                    <a:pt x="63" y="1190"/>
                    <a:pt x="64" y="1189"/>
                  </a:cubicBezTo>
                  <a:cubicBezTo>
                    <a:pt x="65" y="1187"/>
                    <a:pt x="65" y="1185"/>
                    <a:pt x="65" y="1183"/>
                  </a:cubicBezTo>
                  <a:cubicBezTo>
                    <a:pt x="65" y="1183"/>
                    <a:pt x="65" y="1182"/>
                    <a:pt x="65" y="1181"/>
                  </a:cubicBezTo>
                  <a:cubicBezTo>
                    <a:pt x="64" y="1180"/>
                    <a:pt x="64" y="1179"/>
                    <a:pt x="63" y="1179"/>
                  </a:cubicBezTo>
                  <a:cubicBezTo>
                    <a:pt x="63" y="1180"/>
                    <a:pt x="62" y="1181"/>
                    <a:pt x="63" y="1181"/>
                  </a:cubicBezTo>
                  <a:cubicBezTo>
                    <a:pt x="63" y="1183"/>
                    <a:pt x="63" y="1183"/>
                    <a:pt x="62" y="1184"/>
                  </a:cubicBezTo>
                  <a:cubicBezTo>
                    <a:pt x="62" y="1184"/>
                    <a:pt x="64" y="1185"/>
                    <a:pt x="63" y="1186"/>
                  </a:cubicBezTo>
                  <a:cubicBezTo>
                    <a:pt x="62" y="1187"/>
                    <a:pt x="61" y="1185"/>
                    <a:pt x="61" y="1183"/>
                  </a:cubicBezTo>
                  <a:cubicBezTo>
                    <a:pt x="61" y="1182"/>
                    <a:pt x="61" y="1181"/>
                    <a:pt x="61" y="1179"/>
                  </a:cubicBezTo>
                  <a:cubicBezTo>
                    <a:pt x="61" y="1179"/>
                    <a:pt x="61" y="1178"/>
                    <a:pt x="62" y="1177"/>
                  </a:cubicBezTo>
                  <a:cubicBezTo>
                    <a:pt x="63" y="1176"/>
                    <a:pt x="63" y="1176"/>
                    <a:pt x="62" y="1175"/>
                  </a:cubicBezTo>
                  <a:cubicBezTo>
                    <a:pt x="61" y="1175"/>
                    <a:pt x="61" y="1174"/>
                    <a:pt x="61" y="1173"/>
                  </a:cubicBezTo>
                  <a:cubicBezTo>
                    <a:pt x="62" y="1172"/>
                    <a:pt x="62" y="1171"/>
                    <a:pt x="63" y="1173"/>
                  </a:cubicBezTo>
                  <a:cubicBezTo>
                    <a:pt x="64" y="1173"/>
                    <a:pt x="65" y="1172"/>
                    <a:pt x="65" y="1172"/>
                  </a:cubicBezTo>
                  <a:cubicBezTo>
                    <a:pt x="65" y="1170"/>
                    <a:pt x="66" y="1168"/>
                    <a:pt x="63" y="1166"/>
                  </a:cubicBezTo>
                  <a:cubicBezTo>
                    <a:pt x="63" y="1166"/>
                    <a:pt x="64" y="1164"/>
                    <a:pt x="62" y="1164"/>
                  </a:cubicBezTo>
                  <a:cubicBezTo>
                    <a:pt x="62" y="1164"/>
                    <a:pt x="62" y="1163"/>
                    <a:pt x="62" y="1163"/>
                  </a:cubicBezTo>
                  <a:cubicBezTo>
                    <a:pt x="62" y="1163"/>
                    <a:pt x="63" y="1162"/>
                    <a:pt x="63" y="1162"/>
                  </a:cubicBezTo>
                  <a:cubicBezTo>
                    <a:pt x="64" y="1162"/>
                    <a:pt x="64" y="1163"/>
                    <a:pt x="64" y="1163"/>
                  </a:cubicBezTo>
                  <a:cubicBezTo>
                    <a:pt x="67" y="1164"/>
                    <a:pt x="67" y="1164"/>
                    <a:pt x="67" y="1162"/>
                  </a:cubicBezTo>
                  <a:cubicBezTo>
                    <a:pt x="67" y="1161"/>
                    <a:pt x="67" y="1160"/>
                    <a:pt x="68" y="1160"/>
                  </a:cubicBezTo>
                  <a:cubicBezTo>
                    <a:pt x="69" y="1160"/>
                    <a:pt x="69" y="1159"/>
                    <a:pt x="68" y="1158"/>
                  </a:cubicBezTo>
                  <a:cubicBezTo>
                    <a:pt x="68" y="1158"/>
                    <a:pt x="68" y="1157"/>
                    <a:pt x="68" y="1157"/>
                  </a:cubicBezTo>
                  <a:cubicBezTo>
                    <a:pt x="68" y="1157"/>
                    <a:pt x="69" y="1157"/>
                    <a:pt x="69" y="1157"/>
                  </a:cubicBezTo>
                  <a:cubicBezTo>
                    <a:pt x="70" y="1157"/>
                    <a:pt x="71" y="1157"/>
                    <a:pt x="71" y="1157"/>
                  </a:cubicBezTo>
                  <a:cubicBezTo>
                    <a:pt x="71" y="1156"/>
                    <a:pt x="71" y="1155"/>
                    <a:pt x="72" y="1156"/>
                  </a:cubicBezTo>
                  <a:cubicBezTo>
                    <a:pt x="72" y="1156"/>
                    <a:pt x="73" y="1157"/>
                    <a:pt x="73" y="1157"/>
                  </a:cubicBezTo>
                  <a:cubicBezTo>
                    <a:pt x="72" y="1158"/>
                    <a:pt x="73" y="1160"/>
                    <a:pt x="72" y="1161"/>
                  </a:cubicBezTo>
                  <a:cubicBezTo>
                    <a:pt x="71" y="1162"/>
                    <a:pt x="72" y="1163"/>
                    <a:pt x="74" y="1163"/>
                  </a:cubicBezTo>
                  <a:cubicBezTo>
                    <a:pt x="75" y="1163"/>
                    <a:pt x="75" y="1163"/>
                    <a:pt x="76" y="1162"/>
                  </a:cubicBezTo>
                  <a:cubicBezTo>
                    <a:pt x="76" y="1160"/>
                    <a:pt x="76" y="1159"/>
                    <a:pt x="77" y="1158"/>
                  </a:cubicBezTo>
                  <a:cubicBezTo>
                    <a:pt x="77" y="1157"/>
                    <a:pt x="77" y="1157"/>
                    <a:pt x="77" y="1156"/>
                  </a:cubicBezTo>
                  <a:cubicBezTo>
                    <a:pt x="77" y="1155"/>
                    <a:pt x="76" y="1154"/>
                    <a:pt x="76" y="1154"/>
                  </a:cubicBezTo>
                  <a:cubicBezTo>
                    <a:pt x="76" y="1153"/>
                    <a:pt x="77" y="1152"/>
                    <a:pt x="77" y="1151"/>
                  </a:cubicBezTo>
                  <a:cubicBezTo>
                    <a:pt x="77" y="1150"/>
                    <a:pt x="77" y="1150"/>
                    <a:pt x="76" y="1150"/>
                  </a:cubicBezTo>
                  <a:cubicBezTo>
                    <a:pt x="75" y="1151"/>
                    <a:pt x="73" y="1151"/>
                    <a:pt x="73" y="1153"/>
                  </a:cubicBezTo>
                  <a:cubicBezTo>
                    <a:pt x="74" y="1153"/>
                    <a:pt x="73" y="1153"/>
                    <a:pt x="73" y="1154"/>
                  </a:cubicBezTo>
                  <a:cubicBezTo>
                    <a:pt x="73" y="1153"/>
                    <a:pt x="73" y="1153"/>
                    <a:pt x="73" y="1153"/>
                  </a:cubicBezTo>
                  <a:cubicBezTo>
                    <a:pt x="72" y="1152"/>
                    <a:pt x="73" y="1151"/>
                    <a:pt x="72" y="1151"/>
                  </a:cubicBezTo>
                  <a:cubicBezTo>
                    <a:pt x="71" y="1151"/>
                    <a:pt x="70" y="1151"/>
                    <a:pt x="69" y="1152"/>
                  </a:cubicBezTo>
                  <a:cubicBezTo>
                    <a:pt x="69" y="1153"/>
                    <a:pt x="68" y="1154"/>
                    <a:pt x="67" y="1154"/>
                  </a:cubicBezTo>
                  <a:cubicBezTo>
                    <a:pt x="67" y="1154"/>
                    <a:pt x="67" y="1156"/>
                    <a:pt x="67" y="1157"/>
                  </a:cubicBezTo>
                  <a:cubicBezTo>
                    <a:pt x="67" y="1158"/>
                    <a:pt x="67" y="1159"/>
                    <a:pt x="66" y="1159"/>
                  </a:cubicBezTo>
                  <a:cubicBezTo>
                    <a:pt x="64" y="1159"/>
                    <a:pt x="65" y="1158"/>
                    <a:pt x="65" y="1157"/>
                  </a:cubicBezTo>
                  <a:cubicBezTo>
                    <a:pt x="64" y="1156"/>
                    <a:pt x="64" y="1156"/>
                    <a:pt x="65" y="1155"/>
                  </a:cubicBezTo>
                  <a:cubicBezTo>
                    <a:pt x="65" y="1154"/>
                    <a:pt x="64" y="1153"/>
                    <a:pt x="63" y="1153"/>
                  </a:cubicBezTo>
                  <a:cubicBezTo>
                    <a:pt x="60" y="1153"/>
                    <a:pt x="62" y="1152"/>
                    <a:pt x="62" y="1151"/>
                  </a:cubicBezTo>
                  <a:cubicBezTo>
                    <a:pt x="62" y="1149"/>
                    <a:pt x="65" y="1148"/>
                    <a:pt x="65" y="1146"/>
                  </a:cubicBezTo>
                  <a:cubicBezTo>
                    <a:pt x="65" y="1146"/>
                    <a:pt x="66" y="1145"/>
                    <a:pt x="65" y="1145"/>
                  </a:cubicBezTo>
                  <a:cubicBezTo>
                    <a:pt x="64" y="1143"/>
                    <a:pt x="65" y="1139"/>
                    <a:pt x="66" y="1138"/>
                  </a:cubicBezTo>
                  <a:cubicBezTo>
                    <a:pt x="67" y="1138"/>
                    <a:pt x="68" y="1139"/>
                    <a:pt x="68" y="1140"/>
                  </a:cubicBezTo>
                  <a:cubicBezTo>
                    <a:pt x="68" y="1140"/>
                    <a:pt x="68" y="1141"/>
                    <a:pt x="68" y="1141"/>
                  </a:cubicBezTo>
                  <a:cubicBezTo>
                    <a:pt x="69" y="1141"/>
                    <a:pt x="69" y="1140"/>
                    <a:pt x="70" y="1140"/>
                  </a:cubicBezTo>
                  <a:cubicBezTo>
                    <a:pt x="70" y="1139"/>
                    <a:pt x="70" y="1139"/>
                    <a:pt x="70" y="1138"/>
                  </a:cubicBezTo>
                  <a:cubicBezTo>
                    <a:pt x="70" y="1138"/>
                    <a:pt x="70" y="1138"/>
                    <a:pt x="70" y="1138"/>
                  </a:cubicBezTo>
                  <a:cubicBezTo>
                    <a:pt x="71" y="1139"/>
                    <a:pt x="72" y="1138"/>
                    <a:pt x="72" y="1137"/>
                  </a:cubicBezTo>
                  <a:cubicBezTo>
                    <a:pt x="72" y="1137"/>
                    <a:pt x="72" y="1137"/>
                    <a:pt x="72" y="1136"/>
                  </a:cubicBezTo>
                  <a:cubicBezTo>
                    <a:pt x="71" y="1135"/>
                    <a:pt x="70" y="1134"/>
                    <a:pt x="69" y="1135"/>
                  </a:cubicBezTo>
                  <a:cubicBezTo>
                    <a:pt x="68" y="1135"/>
                    <a:pt x="68" y="1135"/>
                    <a:pt x="67" y="1136"/>
                  </a:cubicBezTo>
                  <a:cubicBezTo>
                    <a:pt x="66" y="1137"/>
                    <a:pt x="66" y="1136"/>
                    <a:pt x="65" y="1136"/>
                  </a:cubicBezTo>
                  <a:cubicBezTo>
                    <a:pt x="63" y="1135"/>
                    <a:pt x="62" y="1135"/>
                    <a:pt x="61" y="1136"/>
                  </a:cubicBezTo>
                  <a:cubicBezTo>
                    <a:pt x="61" y="1136"/>
                    <a:pt x="60" y="1136"/>
                    <a:pt x="60" y="1136"/>
                  </a:cubicBezTo>
                  <a:cubicBezTo>
                    <a:pt x="60" y="1136"/>
                    <a:pt x="59" y="1136"/>
                    <a:pt x="59" y="1135"/>
                  </a:cubicBezTo>
                  <a:cubicBezTo>
                    <a:pt x="59" y="1134"/>
                    <a:pt x="59" y="1132"/>
                    <a:pt x="59" y="1130"/>
                  </a:cubicBezTo>
                  <a:cubicBezTo>
                    <a:pt x="59" y="1129"/>
                    <a:pt x="60" y="1129"/>
                    <a:pt x="60" y="1129"/>
                  </a:cubicBezTo>
                  <a:cubicBezTo>
                    <a:pt x="61" y="1128"/>
                    <a:pt x="62" y="1126"/>
                    <a:pt x="62" y="1125"/>
                  </a:cubicBezTo>
                  <a:cubicBezTo>
                    <a:pt x="61" y="1123"/>
                    <a:pt x="62" y="1122"/>
                    <a:pt x="62" y="1121"/>
                  </a:cubicBezTo>
                  <a:cubicBezTo>
                    <a:pt x="62" y="1121"/>
                    <a:pt x="63" y="1121"/>
                    <a:pt x="62" y="1120"/>
                  </a:cubicBezTo>
                  <a:cubicBezTo>
                    <a:pt x="62" y="1118"/>
                    <a:pt x="62" y="1116"/>
                    <a:pt x="63" y="1114"/>
                  </a:cubicBezTo>
                  <a:cubicBezTo>
                    <a:pt x="64" y="1113"/>
                    <a:pt x="64" y="1112"/>
                    <a:pt x="65" y="1110"/>
                  </a:cubicBezTo>
                  <a:cubicBezTo>
                    <a:pt x="65" y="1110"/>
                    <a:pt x="64" y="1110"/>
                    <a:pt x="64" y="1110"/>
                  </a:cubicBezTo>
                  <a:cubicBezTo>
                    <a:pt x="62" y="1110"/>
                    <a:pt x="61" y="1109"/>
                    <a:pt x="62" y="1108"/>
                  </a:cubicBezTo>
                  <a:cubicBezTo>
                    <a:pt x="63" y="1107"/>
                    <a:pt x="62" y="1106"/>
                    <a:pt x="64" y="1106"/>
                  </a:cubicBezTo>
                  <a:cubicBezTo>
                    <a:pt x="65" y="1105"/>
                    <a:pt x="65" y="1103"/>
                    <a:pt x="64" y="1103"/>
                  </a:cubicBezTo>
                  <a:cubicBezTo>
                    <a:pt x="62" y="1102"/>
                    <a:pt x="63" y="1102"/>
                    <a:pt x="64" y="1100"/>
                  </a:cubicBezTo>
                  <a:cubicBezTo>
                    <a:pt x="64" y="1099"/>
                    <a:pt x="65" y="1097"/>
                    <a:pt x="65" y="1095"/>
                  </a:cubicBezTo>
                  <a:cubicBezTo>
                    <a:pt x="66" y="1093"/>
                    <a:pt x="67" y="1091"/>
                    <a:pt x="64" y="1090"/>
                  </a:cubicBezTo>
                  <a:cubicBezTo>
                    <a:pt x="64" y="1090"/>
                    <a:pt x="65" y="1089"/>
                    <a:pt x="65" y="1089"/>
                  </a:cubicBezTo>
                  <a:cubicBezTo>
                    <a:pt x="66" y="1089"/>
                    <a:pt x="67" y="1089"/>
                    <a:pt x="68" y="1090"/>
                  </a:cubicBezTo>
                  <a:cubicBezTo>
                    <a:pt x="69" y="1091"/>
                    <a:pt x="70" y="1090"/>
                    <a:pt x="69" y="1089"/>
                  </a:cubicBezTo>
                  <a:cubicBezTo>
                    <a:pt x="69" y="1089"/>
                    <a:pt x="69" y="1088"/>
                    <a:pt x="70" y="1087"/>
                  </a:cubicBezTo>
                  <a:cubicBezTo>
                    <a:pt x="70" y="1086"/>
                    <a:pt x="71" y="1087"/>
                    <a:pt x="71" y="1087"/>
                  </a:cubicBezTo>
                  <a:cubicBezTo>
                    <a:pt x="71" y="1088"/>
                    <a:pt x="71" y="1088"/>
                    <a:pt x="71" y="1088"/>
                  </a:cubicBezTo>
                  <a:cubicBezTo>
                    <a:pt x="71" y="1088"/>
                    <a:pt x="72" y="1088"/>
                    <a:pt x="72" y="1088"/>
                  </a:cubicBezTo>
                  <a:cubicBezTo>
                    <a:pt x="72" y="1085"/>
                    <a:pt x="72" y="1083"/>
                    <a:pt x="72" y="1081"/>
                  </a:cubicBezTo>
                  <a:cubicBezTo>
                    <a:pt x="72" y="1080"/>
                    <a:pt x="71" y="1080"/>
                    <a:pt x="70" y="1080"/>
                  </a:cubicBezTo>
                  <a:cubicBezTo>
                    <a:pt x="70" y="1080"/>
                    <a:pt x="70" y="1079"/>
                    <a:pt x="70" y="1079"/>
                  </a:cubicBezTo>
                  <a:cubicBezTo>
                    <a:pt x="69" y="1077"/>
                    <a:pt x="69" y="1077"/>
                    <a:pt x="68" y="1077"/>
                  </a:cubicBezTo>
                  <a:cubicBezTo>
                    <a:pt x="67" y="1076"/>
                    <a:pt x="69" y="1074"/>
                    <a:pt x="67" y="1074"/>
                  </a:cubicBezTo>
                  <a:cubicBezTo>
                    <a:pt x="66" y="1074"/>
                    <a:pt x="66" y="1073"/>
                    <a:pt x="66" y="1072"/>
                  </a:cubicBezTo>
                  <a:cubicBezTo>
                    <a:pt x="66" y="1070"/>
                    <a:pt x="66" y="1068"/>
                    <a:pt x="66" y="1066"/>
                  </a:cubicBezTo>
                  <a:cubicBezTo>
                    <a:pt x="66" y="1065"/>
                    <a:pt x="66" y="1065"/>
                    <a:pt x="67" y="1064"/>
                  </a:cubicBezTo>
                  <a:cubicBezTo>
                    <a:pt x="68" y="1064"/>
                    <a:pt x="68" y="1062"/>
                    <a:pt x="68" y="1061"/>
                  </a:cubicBezTo>
                  <a:cubicBezTo>
                    <a:pt x="67" y="1060"/>
                    <a:pt x="67" y="1061"/>
                    <a:pt x="67" y="1062"/>
                  </a:cubicBezTo>
                  <a:cubicBezTo>
                    <a:pt x="67" y="1062"/>
                    <a:pt x="66" y="1062"/>
                    <a:pt x="66" y="1062"/>
                  </a:cubicBezTo>
                  <a:cubicBezTo>
                    <a:pt x="65" y="1062"/>
                    <a:pt x="65" y="1062"/>
                    <a:pt x="65" y="1062"/>
                  </a:cubicBezTo>
                  <a:cubicBezTo>
                    <a:pt x="65" y="1061"/>
                    <a:pt x="64" y="1060"/>
                    <a:pt x="64" y="1059"/>
                  </a:cubicBezTo>
                  <a:cubicBezTo>
                    <a:pt x="64" y="1058"/>
                    <a:pt x="64" y="1057"/>
                    <a:pt x="65" y="1058"/>
                  </a:cubicBezTo>
                  <a:cubicBezTo>
                    <a:pt x="65" y="1058"/>
                    <a:pt x="66" y="1059"/>
                    <a:pt x="66" y="1058"/>
                  </a:cubicBezTo>
                  <a:cubicBezTo>
                    <a:pt x="67" y="1058"/>
                    <a:pt x="68" y="1057"/>
                    <a:pt x="69" y="1055"/>
                  </a:cubicBezTo>
                  <a:cubicBezTo>
                    <a:pt x="69" y="1054"/>
                    <a:pt x="69" y="1053"/>
                    <a:pt x="69" y="1052"/>
                  </a:cubicBezTo>
                  <a:cubicBezTo>
                    <a:pt x="69" y="1051"/>
                    <a:pt x="68" y="1051"/>
                    <a:pt x="68" y="1051"/>
                  </a:cubicBezTo>
                  <a:cubicBezTo>
                    <a:pt x="68" y="1051"/>
                    <a:pt x="68" y="1051"/>
                    <a:pt x="68" y="1052"/>
                  </a:cubicBezTo>
                  <a:cubicBezTo>
                    <a:pt x="68" y="1052"/>
                    <a:pt x="68" y="1053"/>
                    <a:pt x="68" y="1054"/>
                  </a:cubicBezTo>
                  <a:cubicBezTo>
                    <a:pt x="68" y="1054"/>
                    <a:pt x="67" y="1055"/>
                    <a:pt x="67" y="1056"/>
                  </a:cubicBezTo>
                  <a:cubicBezTo>
                    <a:pt x="67" y="1055"/>
                    <a:pt x="66" y="1054"/>
                    <a:pt x="66" y="1054"/>
                  </a:cubicBezTo>
                  <a:cubicBezTo>
                    <a:pt x="65" y="1053"/>
                    <a:pt x="64" y="1051"/>
                    <a:pt x="67" y="1051"/>
                  </a:cubicBezTo>
                  <a:cubicBezTo>
                    <a:pt x="67" y="1051"/>
                    <a:pt x="67" y="1050"/>
                    <a:pt x="67" y="1050"/>
                  </a:cubicBezTo>
                  <a:cubicBezTo>
                    <a:pt x="67" y="1048"/>
                    <a:pt x="67" y="1046"/>
                    <a:pt x="67" y="1044"/>
                  </a:cubicBezTo>
                  <a:cubicBezTo>
                    <a:pt x="67" y="1042"/>
                    <a:pt x="66" y="1040"/>
                    <a:pt x="67" y="1039"/>
                  </a:cubicBezTo>
                  <a:cubicBezTo>
                    <a:pt x="65" y="1038"/>
                    <a:pt x="67" y="1037"/>
                    <a:pt x="67" y="1036"/>
                  </a:cubicBezTo>
                  <a:cubicBezTo>
                    <a:pt x="67" y="1034"/>
                    <a:pt x="68" y="1034"/>
                    <a:pt x="69" y="1036"/>
                  </a:cubicBezTo>
                  <a:cubicBezTo>
                    <a:pt x="69" y="1037"/>
                    <a:pt x="70" y="1037"/>
                    <a:pt x="71" y="1036"/>
                  </a:cubicBezTo>
                  <a:cubicBezTo>
                    <a:pt x="71" y="1036"/>
                    <a:pt x="71" y="1035"/>
                    <a:pt x="71" y="1035"/>
                  </a:cubicBezTo>
                  <a:cubicBezTo>
                    <a:pt x="71" y="1034"/>
                    <a:pt x="71" y="1033"/>
                    <a:pt x="71" y="1032"/>
                  </a:cubicBezTo>
                  <a:cubicBezTo>
                    <a:pt x="71" y="1032"/>
                    <a:pt x="69" y="1032"/>
                    <a:pt x="69" y="1032"/>
                  </a:cubicBezTo>
                  <a:cubicBezTo>
                    <a:pt x="68" y="1033"/>
                    <a:pt x="67" y="1033"/>
                    <a:pt x="66" y="1032"/>
                  </a:cubicBezTo>
                  <a:cubicBezTo>
                    <a:pt x="66" y="1031"/>
                    <a:pt x="65" y="1031"/>
                    <a:pt x="64" y="1031"/>
                  </a:cubicBezTo>
                  <a:cubicBezTo>
                    <a:pt x="64" y="1030"/>
                    <a:pt x="64" y="1030"/>
                    <a:pt x="64" y="1029"/>
                  </a:cubicBezTo>
                  <a:cubicBezTo>
                    <a:pt x="66" y="1029"/>
                    <a:pt x="65" y="1027"/>
                    <a:pt x="66" y="1026"/>
                  </a:cubicBezTo>
                  <a:cubicBezTo>
                    <a:pt x="67" y="1025"/>
                    <a:pt x="67" y="1024"/>
                    <a:pt x="67" y="1023"/>
                  </a:cubicBezTo>
                  <a:cubicBezTo>
                    <a:pt x="67" y="1022"/>
                    <a:pt x="67" y="1022"/>
                    <a:pt x="68" y="1022"/>
                  </a:cubicBezTo>
                  <a:cubicBezTo>
                    <a:pt x="68" y="1022"/>
                    <a:pt x="68" y="1021"/>
                    <a:pt x="68" y="1021"/>
                  </a:cubicBezTo>
                  <a:cubicBezTo>
                    <a:pt x="68" y="1022"/>
                    <a:pt x="69" y="1022"/>
                    <a:pt x="69" y="1022"/>
                  </a:cubicBezTo>
                  <a:cubicBezTo>
                    <a:pt x="69" y="1023"/>
                    <a:pt x="69" y="1023"/>
                    <a:pt x="69" y="1024"/>
                  </a:cubicBezTo>
                  <a:cubicBezTo>
                    <a:pt x="70" y="1023"/>
                    <a:pt x="70" y="1023"/>
                    <a:pt x="71" y="1022"/>
                  </a:cubicBezTo>
                  <a:cubicBezTo>
                    <a:pt x="71" y="1022"/>
                    <a:pt x="71" y="1021"/>
                    <a:pt x="71" y="1021"/>
                  </a:cubicBezTo>
                  <a:cubicBezTo>
                    <a:pt x="71" y="1021"/>
                    <a:pt x="71" y="1021"/>
                    <a:pt x="72" y="1021"/>
                  </a:cubicBezTo>
                  <a:cubicBezTo>
                    <a:pt x="74" y="1021"/>
                    <a:pt x="74" y="1021"/>
                    <a:pt x="74" y="1019"/>
                  </a:cubicBezTo>
                  <a:cubicBezTo>
                    <a:pt x="73" y="1018"/>
                    <a:pt x="74" y="1017"/>
                    <a:pt x="74" y="1016"/>
                  </a:cubicBezTo>
                  <a:cubicBezTo>
                    <a:pt x="74" y="1014"/>
                    <a:pt x="73" y="1014"/>
                    <a:pt x="72" y="1015"/>
                  </a:cubicBezTo>
                  <a:cubicBezTo>
                    <a:pt x="71" y="1016"/>
                    <a:pt x="71" y="1015"/>
                    <a:pt x="71" y="1014"/>
                  </a:cubicBezTo>
                  <a:cubicBezTo>
                    <a:pt x="70" y="1014"/>
                    <a:pt x="69" y="1013"/>
                    <a:pt x="69" y="1013"/>
                  </a:cubicBezTo>
                  <a:cubicBezTo>
                    <a:pt x="69" y="1014"/>
                    <a:pt x="67" y="1014"/>
                    <a:pt x="68" y="1016"/>
                  </a:cubicBezTo>
                  <a:cubicBezTo>
                    <a:pt x="69" y="1016"/>
                    <a:pt x="69" y="1016"/>
                    <a:pt x="69" y="1017"/>
                  </a:cubicBezTo>
                  <a:cubicBezTo>
                    <a:pt x="69" y="1019"/>
                    <a:pt x="67" y="1020"/>
                    <a:pt x="65" y="1019"/>
                  </a:cubicBezTo>
                  <a:cubicBezTo>
                    <a:pt x="65" y="1019"/>
                    <a:pt x="65" y="1018"/>
                    <a:pt x="65" y="1018"/>
                  </a:cubicBezTo>
                  <a:cubicBezTo>
                    <a:pt x="65" y="1017"/>
                    <a:pt x="66" y="1017"/>
                    <a:pt x="67" y="1016"/>
                  </a:cubicBezTo>
                  <a:cubicBezTo>
                    <a:pt x="67" y="1015"/>
                    <a:pt x="67" y="1014"/>
                    <a:pt x="66" y="1014"/>
                  </a:cubicBezTo>
                  <a:cubicBezTo>
                    <a:pt x="66" y="1013"/>
                    <a:pt x="65" y="1015"/>
                    <a:pt x="65" y="1014"/>
                  </a:cubicBezTo>
                  <a:cubicBezTo>
                    <a:pt x="65" y="1012"/>
                    <a:pt x="66" y="1013"/>
                    <a:pt x="66" y="1012"/>
                  </a:cubicBezTo>
                  <a:cubicBezTo>
                    <a:pt x="67" y="1012"/>
                    <a:pt x="67" y="1012"/>
                    <a:pt x="67" y="1012"/>
                  </a:cubicBezTo>
                  <a:cubicBezTo>
                    <a:pt x="66" y="1010"/>
                    <a:pt x="67" y="1009"/>
                    <a:pt x="69" y="1010"/>
                  </a:cubicBezTo>
                  <a:cubicBezTo>
                    <a:pt x="69" y="1010"/>
                    <a:pt x="69" y="1009"/>
                    <a:pt x="69" y="1009"/>
                  </a:cubicBezTo>
                  <a:cubicBezTo>
                    <a:pt x="65" y="1008"/>
                    <a:pt x="68" y="1006"/>
                    <a:pt x="68" y="1004"/>
                  </a:cubicBezTo>
                  <a:cubicBezTo>
                    <a:pt x="68" y="1003"/>
                    <a:pt x="68" y="1003"/>
                    <a:pt x="69" y="1004"/>
                  </a:cubicBezTo>
                  <a:cubicBezTo>
                    <a:pt x="70" y="1005"/>
                    <a:pt x="70" y="1006"/>
                    <a:pt x="71" y="1007"/>
                  </a:cubicBezTo>
                  <a:cubicBezTo>
                    <a:pt x="71" y="1007"/>
                    <a:pt x="72" y="1008"/>
                    <a:pt x="72" y="1009"/>
                  </a:cubicBezTo>
                  <a:cubicBezTo>
                    <a:pt x="72" y="1008"/>
                    <a:pt x="72" y="1007"/>
                    <a:pt x="73" y="1007"/>
                  </a:cubicBezTo>
                  <a:cubicBezTo>
                    <a:pt x="73" y="1006"/>
                    <a:pt x="74" y="1004"/>
                    <a:pt x="75" y="1006"/>
                  </a:cubicBezTo>
                  <a:cubicBezTo>
                    <a:pt x="75" y="1006"/>
                    <a:pt x="77" y="1006"/>
                    <a:pt x="77" y="1005"/>
                  </a:cubicBezTo>
                  <a:cubicBezTo>
                    <a:pt x="76" y="1005"/>
                    <a:pt x="77" y="1004"/>
                    <a:pt x="77" y="1003"/>
                  </a:cubicBezTo>
                  <a:cubicBezTo>
                    <a:pt x="76" y="1000"/>
                    <a:pt x="76" y="997"/>
                    <a:pt x="77" y="995"/>
                  </a:cubicBezTo>
                  <a:cubicBezTo>
                    <a:pt x="78" y="994"/>
                    <a:pt x="77" y="993"/>
                    <a:pt x="77" y="992"/>
                  </a:cubicBezTo>
                  <a:cubicBezTo>
                    <a:pt x="78" y="989"/>
                    <a:pt x="77" y="986"/>
                    <a:pt x="78" y="983"/>
                  </a:cubicBezTo>
                  <a:cubicBezTo>
                    <a:pt x="79" y="983"/>
                    <a:pt x="78" y="982"/>
                    <a:pt x="78" y="981"/>
                  </a:cubicBezTo>
                  <a:cubicBezTo>
                    <a:pt x="77" y="982"/>
                    <a:pt x="77" y="982"/>
                    <a:pt x="76" y="983"/>
                  </a:cubicBezTo>
                  <a:cubicBezTo>
                    <a:pt x="76" y="985"/>
                    <a:pt x="75" y="986"/>
                    <a:pt x="75" y="988"/>
                  </a:cubicBezTo>
                  <a:cubicBezTo>
                    <a:pt x="75" y="988"/>
                    <a:pt x="75" y="988"/>
                    <a:pt x="75" y="989"/>
                  </a:cubicBezTo>
                  <a:cubicBezTo>
                    <a:pt x="74" y="989"/>
                    <a:pt x="74" y="988"/>
                    <a:pt x="74" y="988"/>
                  </a:cubicBezTo>
                  <a:cubicBezTo>
                    <a:pt x="73" y="985"/>
                    <a:pt x="73" y="983"/>
                    <a:pt x="74" y="981"/>
                  </a:cubicBezTo>
                  <a:cubicBezTo>
                    <a:pt x="74" y="980"/>
                    <a:pt x="74" y="979"/>
                    <a:pt x="74" y="979"/>
                  </a:cubicBezTo>
                  <a:cubicBezTo>
                    <a:pt x="75" y="977"/>
                    <a:pt x="76" y="979"/>
                    <a:pt x="76" y="979"/>
                  </a:cubicBezTo>
                  <a:cubicBezTo>
                    <a:pt x="76" y="979"/>
                    <a:pt x="76" y="978"/>
                    <a:pt x="76" y="978"/>
                  </a:cubicBezTo>
                  <a:cubicBezTo>
                    <a:pt x="76" y="978"/>
                    <a:pt x="76" y="977"/>
                    <a:pt x="75" y="977"/>
                  </a:cubicBezTo>
                  <a:cubicBezTo>
                    <a:pt x="75" y="976"/>
                    <a:pt x="74" y="976"/>
                    <a:pt x="74" y="975"/>
                  </a:cubicBezTo>
                  <a:cubicBezTo>
                    <a:pt x="73" y="976"/>
                    <a:pt x="73" y="977"/>
                    <a:pt x="73" y="977"/>
                  </a:cubicBezTo>
                  <a:cubicBezTo>
                    <a:pt x="73" y="978"/>
                    <a:pt x="71" y="979"/>
                    <a:pt x="72" y="981"/>
                  </a:cubicBezTo>
                  <a:cubicBezTo>
                    <a:pt x="73" y="982"/>
                    <a:pt x="73" y="984"/>
                    <a:pt x="73" y="986"/>
                  </a:cubicBezTo>
                  <a:cubicBezTo>
                    <a:pt x="73" y="987"/>
                    <a:pt x="72" y="987"/>
                    <a:pt x="72" y="987"/>
                  </a:cubicBezTo>
                  <a:cubicBezTo>
                    <a:pt x="71" y="987"/>
                    <a:pt x="71" y="987"/>
                    <a:pt x="71" y="986"/>
                  </a:cubicBezTo>
                  <a:cubicBezTo>
                    <a:pt x="71" y="985"/>
                    <a:pt x="71" y="984"/>
                    <a:pt x="71" y="983"/>
                  </a:cubicBezTo>
                  <a:cubicBezTo>
                    <a:pt x="71" y="983"/>
                    <a:pt x="71" y="982"/>
                    <a:pt x="71" y="982"/>
                  </a:cubicBezTo>
                  <a:cubicBezTo>
                    <a:pt x="71" y="981"/>
                    <a:pt x="70" y="981"/>
                    <a:pt x="70" y="981"/>
                  </a:cubicBezTo>
                  <a:cubicBezTo>
                    <a:pt x="70" y="981"/>
                    <a:pt x="70" y="981"/>
                    <a:pt x="70" y="982"/>
                  </a:cubicBezTo>
                  <a:cubicBezTo>
                    <a:pt x="70" y="984"/>
                    <a:pt x="70" y="987"/>
                    <a:pt x="70" y="989"/>
                  </a:cubicBezTo>
                  <a:cubicBezTo>
                    <a:pt x="70" y="990"/>
                    <a:pt x="69" y="990"/>
                    <a:pt x="69" y="990"/>
                  </a:cubicBezTo>
                  <a:cubicBezTo>
                    <a:pt x="69" y="991"/>
                    <a:pt x="68" y="990"/>
                    <a:pt x="68" y="990"/>
                  </a:cubicBezTo>
                  <a:cubicBezTo>
                    <a:pt x="67" y="989"/>
                    <a:pt x="67" y="989"/>
                    <a:pt x="66" y="988"/>
                  </a:cubicBezTo>
                  <a:cubicBezTo>
                    <a:pt x="66" y="987"/>
                    <a:pt x="66" y="986"/>
                    <a:pt x="66" y="985"/>
                  </a:cubicBezTo>
                  <a:cubicBezTo>
                    <a:pt x="66" y="984"/>
                    <a:pt x="66" y="984"/>
                    <a:pt x="67" y="983"/>
                  </a:cubicBezTo>
                  <a:cubicBezTo>
                    <a:pt x="68" y="981"/>
                    <a:pt x="66" y="979"/>
                    <a:pt x="67" y="977"/>
                  </a:cubicBezTo>
                  <a:cubicBezTo>
                    <a:pt x="68" y="976"/>
                    <a:pt x="68" y="973"/>
                    <a:pt x="69" y="971"/>
                  </a:cubicBezTo>
                  <a:cubicBezTo>
                    <a:pt x="69" y="971"/>
                    <a:pt x="69" y="971"/>
                    <a:pt x="69" y="970"/>
                  </a:cubicBezTo>
                  <a:cubicBezTo>
                    <a:pt x="69" y="971"/>
                    <a:pt x="70" y="971"/>
                    <a:pt x="70" y="971"/>
                  </a:cubicBezTo>
                  <a:cubicBezTo>
                    <a:pt x="70" y="973"/>
                    <a:pt x="71" y="973"/>
                    <a:pt x="73" y="972"/>
                  </a:cubicBezTo>
                  <a:cubicBezTo>
                    <a:pt x="74" y="972"/>
                    <a:pt x="76" y="972"/>
                    <a:pt x="75" y="975"/>
                  </a:cubicBezTo>
                  <a:cubicBezTo>
                    <a:pt x="75" y="976"/>
                    <a:pt x="78" y="973"/>
                    <a:pt x="77" y="976"/>
                  </a:cubicBezTo>
                  <a:cubicBezTo>
                    <a:pt x="77" y="977"/>
                    <a:pt x="77" y="978"/>
                    <a:pt x="77" y="979"/>
                  </a:cubicBezTo>
                  <a:cubicBezTo>
                    <a:pt x="77" y="979"/>
                    <a:pt x="77" y="979"/>
                    <a:pt x="77" y="979"/>
                  </a:cubicBezTo>
                  <a:cubicBezTo>
                    <a:pt x="77" y="980"/>
                    <a:pt x="78" y="980"/>
                    <a:pt x="78" y="980"/>
                  </a:cubicBezTo>
                  <a:cubicBezTo>
                    <a:pt x="78" y="980"/>
                    <a:pt x="78" y="980"/>
                    <a:pt x="79" y="980"/>
                  </a:cubicBezTo>
                  <a:cubicBezTo>
                    <a:pt x="79" y="980"/>
                    <a:pt x="79" y="980"/>
                    <a:pt x="79" y="979"/>
                  </a:cubicBezTo>
                  <a:cubicBezTo>
                    <a:pt x="79" y="979"/>
                    <a:pt x="79" y="979"/>
                    <a:pt x="79" y="979"/>
                  </a:cubicBezTo>
                  <a:cubicBezTo>
                    <a:pt x="79" y="978"/>
                    <a:pt x="78" y="976"/>
                    <a:pt x="78" y="975"/>
                  </a:cubicBezTo>
                  <a:cubicBezTo>
                    <a:pt x="79" y="974"/>
                    <a:pt x="81" y="974"/>
                    <a:pt x="81" y="972"/>
                  </a:cubicBezTo>
                  <a:cubicBezTo>
                    <a:pt x="84" y="972"/>
                    <a:pt x="81" y="969"/>
                    <a:pt x="83" y="968"/>
                  </a:cubicBezTo>
                  <a:cubicBezTo>
                    <a:pt x="83" y="968"/>
                    <a:pt x="81" y="967"/>
                    <a:pt x="80" y="967"/>
                  </a:cubicBezTo>
                  <a:cubicBezTo>
                    <a:pt x="80" y="967"/>
                    <a:pt x="79" y="967"/>
                    <a:pt x="79" y="966"/>
                  </a:cubicBezTo>
                  <a:cubicBezTo>
                    <a:pt x="79" y="966"/>
                    <a:pt x="79" y="966"/>
                    <a:pt x="79" y="966"/>
                  </a:cubicBezTo>
                  <a:cubicBezTo>
                    <a:pt x="81" y="966"/>
                    <a:pt x="80" y="963"/>
                    <a:pt x="80" y="963"/>
                  </a:cubicBezTo>
                  <a:cubicBezTo>
                    <a:pt x="78" y="962"/>
                    <a:pt x="81" y="961"/>
                    <a:pt x="80" y="960"/>
                  </a:cubicBezTo>
                  <a:cubicBezTo>
                    <a:pt x="80" y="959"/>
                    <a:pt x="80" y="959"/>
                    <a:pt x="80" y="959"/>
                  </a:cubicBezTo>
                  <a:cubicBezTo>
                    <a:pt x="82" y="958"/>
                    <a:pt x="82" y="957"/>
                    <a:pt x="80" y="955"/>
                  </a:cubicBezTo>
                  <a:cubicBezTo>
                    <a:pt x="80" y="954"/>
                    <a:pt x="77" y="952"/>
                    <a:pt x="81" y="952"/>
                  </a:cubicBezTo>
                  <a:cubicBezTo>
                    <a:pt x="81" y="952"/>
                    <a:pt x="83" y="951"/>
                    <a:pt x="81" y="950"/>
                  </a:cubicBezTo>
                  <a:cubicBezTo>
                    <a:pt x="82" y="949"/>
                    <a:pt x="82" y="949"/>
                    <a:pt x="82" y="948"/>
                  </a:cubicBezTo>
                  <a:cubicBezTo>
                    <a:pt x="83" y="948"/>
                    <a:pt x="85" y="948"/>
                    <a:pt x="83" y="946"/>
                  </a:cubicBezTo>
                  <a:cubicBezTo>
                    <a:pt x="83" y="945"/>
                    <a:pt x="83" y="943"/>
                    <a:pt x="84" y="942"/>
                  </a:cubicBezTo>
                  <a:cubicBezTo>
                    <a:pt x="84" y="941"/>
                    <a:pt x="84" y="940"/>
                    <a:pt x="83" y="939"/>
                  </a:cubicBezTo>
                  <a:cubicBezTo>
                    <a:pt x="83" y="939"/>
                    <a:pt x="83" y="938"/>
                    <a:pt x="84" y="938"/>
                  </a:cubicBezTo>
                  <a:cubicBezTo>
                    <a:pt x="84" y="937"/>
                    <a:pt x="84" y="936"/>
                    <a:pt x="84" y="935"/>
                  </a:cubicBezTo>
                  <a:cubicBezTo>
                    <a:pt x="83" y="934"/>
                    <a:pt x="83" y="933"/>
                    <a:pt x="84" y="931"/>
                  </a:cubicBezTo>
                  <a:cubicBezTo>
                    <a:pt x="84" y="931"/>
                    <a:pt x="84" y="930"/>
                    <a:pt x="84" y="929"/>
                  </a:cubicBezTo>
                  <a:cubicBezTo>
                    <a:pt x="84" y="927"/>
                    <a:pt x="84" y="926"/>
                    <a:pt x="85" y="925"/>
                  </a:cubicBezTo>
                  <a:cubicBezTo>
                    <a:pt x="87" y="924"/>
                    <a:pt x="86" y="922"/>
                    <a:pt x="86" y="922"/>
                  </a:cubicBezTo>
                  <a:cubicBezTo>
                    <a:pt x="84" y="920"/>
                    <a:pt x="84" y="918"/>
                    <a:pt x="84" y="915"/>
                  </a:cubicBezTo>
                  <a:cubicBezTo>
                    <a:pt x="84" y="915"/>
                    <a:pt x="84" y="915"/>
                    <a:pt x="84" y="915"/>
                  </a:cubicBezTo>
                  <a:cubicBezTo>
                    <a:pt x="83" y="915"/>
                    <a:pt x="83" y="915"/>
                    <a:pt x="83" y="915"/>
                  </a:cubicBezTo>
                  <a:cubicBezTo>
                    <a:pt x="83" y="917"/>
                    <a:pt x="83" y="918"/>
                    <a:pt x="83" y="919"/>
                  </a:cubicBezTo>
                  <a:cubicBezTo>
                    <a:pt x="83" y="920"/>
                    <a:pt x="83" y="920"/>
                    <a:pt x="83" y="920"/>
                  </a:cubicBezTo>
                  <a:cubicBezTo>
                    <a:pt x="82" y="920"/>
                    <a:pt x="82" y="920"/>
                    <a:pt x="82" y="919"/>
                  </a:cubicBezTo>
                  <a:cubicBezTo>
                    <a:pt x="82" y="919"/>
                    <a:pt x="82" y="918"/>
                    <a:pt x="82" y="918"/>
                  </a:cubicBezTo>
                  <a:cubicBezTo>
                    <a:pt x="82" y="917"/>
                    <a:pt x="82" y="915"/>
                    <a:pt x="80" y="915"/>
                  </a:cubicBezTo>
                  <a:cubicBezTo>
                    <a:pt x="79" y="915"/>
                    <a:pt x="78" y="916"/>
                    <a:pt x="77" y="917"/>
                  </a:cubicBezTo>
                  <a:cubicBezTo>
                    <a:pt x="77" y="918"/>
                    <a:pt x="77" y="918"/>
                    <a:pt x="77" y="919"/>
                  </a:cubicBezTo>
                  <a:cubicBezTo>
                    <a:pt x="77" y="919"/>
                    <a:pt x="77" y="919"/>
                    <a:pt x="76" y="919"/>
                  </a:cubicBezTo>
                  <a:cubicBezTo>
                    <a:pt x="76" y="919"/>
                    <a:pt x="76" y="919"/>
                    <a:pt x="76" y="919"/>
                  </a:cubicBezTo>
                  <a:cubicBezTo>
                    <a:pt x="75" y="919"/>
                    <a:pt x="75" y="918"/>
                    <a:pt x="75" y="918"/>
                  </a:cubicBezTo>
                  <a:cubicBezTo>
                    <a:pt x="76" y="917"/>
                    <a:pt x="77" y="915"/>
                    <a:pt x="76" y="913"/>
                  </a:cubicBezTo>
                  <a:cubicBezTo>
                    <a:pt x="76" y="912"/>
                    <a:pt x="75" y="911"/>
                    <a:pt x="76" y="909"/>
                  </a:cubicBezTo>
                  <a:cubicBezTo>
                    <a:pt x="76" y="909"/>
                    <a:pt x="76" y="909"/>
                    <a:pt x="76" y="909"/>
                  </a:cubicBezTo>
                  <a:cubicBezTo>
                    <a:pt x="76" y="908"/>
                    <a:pt x="76" y="908"/>
                    <a:pt x="77" y="907"/>
                  </a:cubicBezTo>
                  <a:cubicBezTo>
                    <a:pt x="78" y="907"/>
                    <a:pt x="77" y="908"/>
                    <a:pt x="77" y="908"/>
                  </a:cubicBezTo>
                  <a:cubicBezTo>
                    <a:pt x="77" y="909"/>
                    <a:pt x="77" y="910"/>
                    <a:pt x="78" y="910"/>
                  </a:cubicBezTo>
                  <a:cubicBezTo>
                    <a:pt x="79" y="910"/>
                    <a:pt x="80" y="910"/>
                    <a:pt x="81" y="909"/>
                  </a:cubicBezTo>
                  <a:cubicBezTo>
                    <a:pt x="81" y="909"/>
                    <a:pt x="81" y="908"/>
                    <a:pt x="81" y="908"/>
                  </a:cubicBezTo>
                  <a:cubicBezTo>
                    <a:pt x="80" y="907"/>
                    <a:pt x="80" y="907"/>
                    <a:pt x="81" y="906"/>
                  </a:cubicBezTo>
                  <a:cubicBezTo>
                    <a:pt x="81" y="906"/>
                    <a:pt x="82" y="906"/>
                    <a:pt x="82" y="907"/>
                  </a:cubicBezTo>
                  <a:cubicBezTo>
                    <a:pt x="83" y="907"/>
                    <a:pt x="83" y="906"/>
                    <a:pt x="83" y="906"/>
                  </a:cubicBezTo>
                  <a:cubicBezTo>
                    <a:pt x="83" y="906"/>
                    <a:pt x="83" y="905"/>
                    <a:pt x="83" y="904"/>
                  </a:cubicBezTo>
                  <a:cubicBezTo>
                    <a:pt x="83" y="902"/>
                    <a:pt x="84" y="904"/>
                    <a:pt x="85" y="904"/>
                  </a:cubicBezTo>
                  <a:cubicBezTo>
                    <a:pt x="85" y="904"/>
                    <a:pt x="86" y="903"/>
                    <a:pt x="86" y="903"/>
                  </a:cubicBezTo>
                  <a:cubicBezTo>
                    <a:pt x="86" y="903"/>
                    <a:pt x="87" y="903"/>
                    <a:pt x="87" y="903"/>
                  </a:cubicBezTo>
                  <a:cubicBezTo>
                    <a:pt x="87" y="902"/>
                    <a:pt x="86" y="902"/>
                    <a:pt x="86" y="902"/>
                  </a:cubicBezTo>
                  <a:cubicBezTo>
                    <a:pt x="85" y="903"/>
                    <a:pt x="85" y="901"/>
                    <a:pt x="84" y="902"/>
                  </a:cubicBezTo>
                  <a:cubicBezTo>
                    <a:pt x="84" y="902"/>
                    <a:pt x="83" y="902"/>
                    <a:pt x="82" y="902"/>
                  </a:cubicBezTo>
                  <a:cubicBezTo>
                    <a:pt x="82" y="901"/>
                    <a:pt x="82" y="901"/>
                    <a:pt x="83" y="900"/>
                  </a:cubicBezTo>
                  <a:cubicBezTo>
                    <a:pt x="83" y="900"/>
                    <a:pt x="83" y="899"/>
                    <a:pt x="84" y="900"/>
                  </a:cubicBezTo>
                  <a:cubicBezTo>
                    <a:pt x="85" y="901"/>
                    <a:pt x="86" y="900"/>
                    <a:pt x="86" y="899"/>
                  </a:cubicBezTo>
                  <a:cubicBezTo>
                    <a:pt x="86" y="898"/>
                    <a:pt x="85" y="897"/>
                    <a:pt x="84" y="898"/>
                  </a:cubicBezTo>
                  <a:cubicBezTo>
                    <a:pt x="83" y="899"/>
                    <a:pt x="83" y="898"/>
                    <a:pt x="82" y="897"/>
                  </a:cubicBezTo>
                  <a:cubicBezTo>
                    <a:pt x="81" y="896"/>
                    <a:pt x="79" y="895"/>
                    <a:pt x="79" y="893"/>
                  </a:cubicBezTo>
                  <a:cubicBezTo>
                    <a:pt x="80" y="891"/>
                    <a:pt x="80" y="892"/>
                    <a:pt x="81" y="892"/>
                  </a:cubicBezTo>
                  <a:cubicBezTo>
                    <a:pt x="82" y="893"/>
                    <a:pt x="83" y="892"/>
                    <a:pt x="84" y="893"/>
                  </a:cubicBezTo>
                  <a:cubicBezTo>
                    <a:pt x="85" y="893"/>
                    <a:pt x="86" y="894"/>
                    <a:pt x="87" y="893"/>
                  </a:cubicBezTo>
                  <a:cubicBezTo>
                    <a:pt x="86" y="893"/>
                    <a:pt x="87" y="891"/>
                    <a:pt x="85" y="891"/>
                  </a:cubicBezTo>
                  <a:cubicBezTo>
                    <a:pt x="86" y="888"/>
                    <a:pt x="83" y="888"/>
                    <a:pt x="83" y="886"/>
                  </a:cubicBezTo>
                  <a:cubicBezTo>
                    <a:pt x="82" y="886"/>
                    <a:pt x="81" y="886"/>
                    <a:pt x="81" y="887"/>
                  </a:cubicBezTo>
                  <a:cubicBezTo>
                    <a:pt x="81" y="887"/>
                    <a:pt x="80" y="887"/>
                    <a:pt x="80" y="888"/>
                  </a:cubicBezTo>
                  <a:cubicBezTo>
                    <a:pt x="80" y="887"/>
                    <a:pt x="79" y="886"/>
                    <a:pt x="79" y="886"/>
                  </a:cubicBezTo>
                  <a:cubicBezTo>
                    <a:pt x="81" y="885"/>
                    <a:pt x="80" y="884"/>
                    <a:pt x="80" y="883"/>
                  </a:cubicBezTo>
                  <a:cubicBezTo>
                    <a:pt x="80" y="882"/>
                    <a:pt x="80" y="882"/>
                    <a:pt x="80" y="882"/>
                  </a:cubicBezTo>
                  <a:cubicBezTo>
                    <a:pt x="80" y="882"/>
                    <a:pt x="79" y="882"/>
                    <a:pt x="79" y="883"/>
                  </a:cubicBezTo>
                  <a:cubicBezTo>
                    <a:pt x="79" y="883"/>
                    <a:pt x="78" y="884"/>
                    <a:pt x="78" y="884"/>
                  </a:cubicBezTo>
                  <a:cubicBezTo>
                    <a:pt x="78" y="886"/>
                    <a:pt x="78" y="886"/>
                    <a:pt x="76" y="885"/>
                  </a:cubicBezTo>
                  <a:cubicBezTo>
                    <a:pt x="76" y="885"/>
                    <a:pt x="76" y="886"/>
                    <a:pt x="75" y="886"/>
                  </a:cubicBezTo>
                  <a:cubicBezTo>
                    <a:pt x="75" y="886"/>
                    <a:pt x="74" y="884"/>
                    <a:pt x="74" y="886"/>
                  </a:cubicBezTo>
                  <a:cubicBezTo>
                    <a:pt x="73" y="887"/>
                    <a:pt x="73" y="887"/>
                    <a:pt x="73" y="888"/>
                  </a:cubicBezTo>
                  <a:cubicBezTo>
                    <a:pt x="73" y="887"/>
                    <a:pt x="72" y="887"/>
                    <a:pt x="72" y="886"/>
                  </a:cubicBezTo>
                  <a:cubicBezTo>
                    <a:pt x="71" y="886"/>
                    <a:pt x="71" y="885"/>
                    <a:pt x="70" y="884"/>
                  </a:cubicBezTo>
                  <a:cubicBezTo>
                    <a:pt x="70" y="884"/>
                    <a:pt x="70" y="883"/>
                    <a:pt x="70" y="883"/>
                  </a:cubicBezTo>
                  <a:cubicBezTo>
                    <a:pt x="70" y="882"/>
                    <a:pt x="71" y="882"/>
                    <a:pt x="72" y="882"/>
                  </a:cubicBezTo>
                  <a:cubicBezTo>
                    <a:pt x="72" y="883"/>
                    <a:pt x="73" y="882"/>
                    <a:pt x="73" y="882"/>
                  </a:cubicBezTo>
                  <a:cubicBezTo>
                    <a:pt x="73" y="882"/>
                    <a:pt x="72" y="881"/>
                    <a:pt x="73" y="880"/>
                  </a:cubicBezTo>
                  <a:cubicBezTo>
                    <a:pt x="73" y="879"/>
                    <a:pt x="73" y="879"/>
                    <a:pt x="74" y="880"/>
                  </a:cubicBezTo>
                  <a:cubicBezTo>
                    <a:pt x="74" y="880"/>
                    <a:pt x="74" y="880"/>
                    <a:pt x="74" y="880"/>
                  </a:cubicBezTo>
                  <a:cubicBezTo>
                    <a:pt x="75" y="881"/>
                    <a:pt x="75" y="881"/>
                    <a:pt x="76" y="881"/>
                  </a:cubicBezTo>
                  <a:cubicBezTo>
                    <a:pt x="76" y="881"/>
                    <a:pt x="75" y="880"/>
                    <a:pt x="76" y="880"/>
                  </a:cubicBezTo>
                  <a:cubicBezTo>
                    <a:pt x="76" y="878"/>
                    <a:pt x="75" y="877"/>
                    <a:pt x="74" y="876"/>
                  </a:cubicBezTo>
                  <a:cubicBezTo>
                    <a:pt x="76" y="876"/>
                    <a:pt x="75" y="874"/>
                    <a:pt x="75" y="873"/>
                  </a:cubicBezTo>
                  <a:cubicBezTo>
                    <a:pt x="76" y="873"/>
                    <a:pt x="76" y="872"/>
                    <a:pt x="76" y="872"/>
                  </a:cubicBezTo>
                  <a:cubicBezTo>
                    <a:pt x="77" y="871"/>
                    <a:pt x="78" y="871"/>
                    <a:pt x="78" y="872"/>
                  </a:cubicBezTo>
                  <a:cubicBezTo>
                    <a:pt x="79" y="872"/>
                    <a:pt x="79" y="873"/>
                    <a:pt x="79" y="874"/>
                  </a:cubicBezTo>
                  <a:cubicBezTo>
                    <a:pt x="80" y="874"/>
                    <a:pt x="80" y="875"/>
                    <a:pt x="80" y="875"/>
                  </a:cubicBezTo>
                  <a:cubicBezTo>
                    <a:pt x="81" y="876"/>
                    <a:pt x="81" y="876"/>
                    <a:pt x="82" y="877"/>
                  </a:cubicBezTo>
                  <a:cubicBezTo>
                    <a:pt x="82" y="876"/>
                    <a:pt x="83" y="875"/>
                    <a:pt x="83" y="875"/>
                  </a:cubicBezTo>
                  <a:cubicBezTo>
                    <a:pt x="83" y="873"/>
                    <a:pt x="83" y="871"/>
                    <a:pt x="83" y="870"/>
                  </a:cubicBezTo>
                  <a:cubicBezTo>
                    <a:pt x="83" y="869"/>
                    <a:pt x="82" y="868"/>
                    <a:pt x="81" y="869"/>
                  </a:cubicBezTo>
                  <a:cubicBezTo>
                    <a:pt x="80" y="869"/>
                    <a:pt x="80" y="870"/>
                    <a:pt x="79" y="870"/>
                  </a:cubicBezTo>
                  <a:cubicBezTo>
                    <a:pt x="79" y="870"/>
                    <a:pt x="78" y="870"/>
                    <a:pt x="78" y="870"/>
                  </a:cubicBezTo>
                  <a:cubicBezTo>
                    <a:pt x="78" y="870"/>
                    <a:pt x="78" y="869"/>
                    <a:pt x="78" y="869"/>
                  </a:cubicBezTo>
                  <a:cubicBezTo>
                    <a:pt x="78" y="867"/>
                    <a:pt x="80" y="868"/>
                    <a:pt x="81" y="868"/>
                  </a:cubicBezTo>
                  <a:cubicBezTo>
                    <a:pt x="81" y="868"/>
                    <a:pt x="82" y="867"/>
                    <a:pt x="82" y="867"/>
                  </a:cubicBezTo>
                  <a:cubicBezTo>
                    <a:pt x="82" y="867"/>
                    <a:pt x="81" y="866"/>
                    <a:pt x="81" y="866"/>
                  </a:cubicBezTo>
                  <a:cubicBezTo>
                    <a:pt x="79" y="865"/>
                    <a:pt x="79" y="863"/>
                    <a:pt x="80" y="862"/>
                  </a:cubicBezTo>
                  <a:cubicBezTo>
                    <a:pt x="80" y="862"/>
                    <a:pt x="80" y="862"/>
                    <a:pt x="80" y="862"/>
                  </a:cubicBezTo>
                  <a:cubicBezTo>
                    <a:pt x="81" y="864"/>
                    <a:pt x="82" y="862"/>
                    <a:pt x="82" y="861"/>
                  </a:cubicBezTo>
                  <a:cubicBezTo>
                    <a:pt x="82" y="859"/>
                    <a:pt x="81" y="857"/>
                    <a:pt x="81" y="855"/>
                  </a:cubicBezTo>
                  <a:cubicBezTo>
                    <a:pt x="81" y="855"/>
                    <a:pt x="81" y="855"/>
                    <a:pt x="81" y="855"/>
                  </a:cubicBezTo>
                  <a:cubicBezTo>
                    <a:pt x="80" y="855"/>
                    <a:pt x="79" y="855"/>
                    <a:pt x="78" y="855"/>
                  </a:cubicBezTo>
                  <a:cubicBezTo>
                    <a:pt x="78" y="855"/>
                    <a:pt x="78" y="854"/>
                    <a:pt x="78" y="854"/>
                  </a:cubicBezTo>
                  <a:cubicBezTo>
                    <a:pt x="80" y="853"/>
                    <a:pt x="78" y="851"/>
                    <a:pt x="79" y="850"/>
                  </a:cubicBezTo>
                  <a:cubicBezTo>
                    <a:pt x="80" y="848"/>
                    <a:pt x="80" y="851"/>
                    <a:pt x="81" y="850"/>
                  </a:cubicBezTo>
                  <a:cubicBezTo>
                    <a:pt x="82" y="849"/>
                    <a:pt x="83" y="847"/>
                    <a:pt x="82" y="845"/>
                  </a:cubicBezTo>
                  <a:cubicBezTo>
                    <a:pt x="79" y="844"/>
                    <a:pt x="78" y="842"/>
                    <a:pt x="80" y="839"/>
                  </a:cubicBezTo>
                  <a:cubicBezTo>
                    <a:pt x="81" y="838"/>
                    <a:pt x="78" y="837"/>
                    <a:pt x="80" y="835"/>
                  </a:cubicBezTo>
                  <a:cubicBezTo>
                    <a:pt x="78" y="833"/>
                    <a:pt x="80" y="831"/>
                    <a:pt x="79" y="829"/>
                  </a:cubicBezTo>
                  <a:cubicBezTo>
                    <a:pt x="79" y="828"/>
                    <a:pt x="79" y="828"/>
                    <a:pt x="79" y="827"/>
                  </a:cubicBezTo>
                  <a:cubicBezTo>
                    <a:pt x="79" y="827"/>
                    <a:pt x="78" y="827"/>
                    <a:pt x="78" y="826"/>
                  </a:cubicBezTo>
                  <a:cubicBezTo>
                    <a:pt x="78" y="827"/>
                    <a:pt x="77" y="827"/>
                    <a:pt x="77" y="827"/>
                  </a:cubicBezTo>
                  <a:cubicBezTo>
                    <a:pt x="77" y="828"/>
                    <a:pt x="77" y="829"/>
                    <a:pt x="77" y="829"/>
                  </a:cubicBezTo>
                  <a:cubicBezTo>
                    <a:pt x="77" y="830"/>
                    <a:pt x="77" y="830"/>
                    <a:pt x="76" y="830"/>
                  </a:cubicBezTo>
                  <a:cubicBezTo>
                    <a:pt x="76" y="830"/>
                    <a:pt x="76" y="830"/>
                    <a:pt x="75" y="829"/>
                  </a:cubicBezTo>
                  <a:cubicBezTo>
                    <a:pt x="75" y="827"/>
                    <a:pt x="76" y="825"/>
                    <a:pt x="76" y="822"/>
                  </a:cubicBezTo>
                  <a:cubicBezTo>
                    <a:pt x="76" y="822"/>
                    <a:pt x="77" y="822"/>
                    <a:pt x="77" y="822"/>
                  </a:cubicBezTo>
                  <a:cubicBezTo>
                    <a:pt x="77" y="822"/>
                    <a:pt x="77" y="822"/>
                    <a:pt x="77" y="822"/>
                  </a:cubicBezTo>
                  <a:cubicBezTo>
                    <a:pt x="77" y="823"/>
                    <a:pt x="77" y="823"/>
                    <a:pt x="77" y="823"/>
                  </a:cubicBezTo>
                  <a:cubicBezTo>
                    <a:pt x="78" y="824"/>
                    <a:pt x="78" y="824"/>
                    <a:pt x="79" y="824"/>
                  </a:cubicBezTo>
                  <a:cubicBezTo>
                    <a:pt x="79" y="824"/>
                    <a:pt x="79" y="824"/>
                    <a:pt x="79" y="823"/>
                  </a:cubicBezTo>
                  <a:cubicBezTo>
                    <a:pt x="79" y="822"/>
                    <a:pt x="79" y="822"/>
                    <a:pt x="79" y="821"/>
                  </a:cubicBezTo>
                  <a:cubicBezTo>
                    <a:pt x="79" y="820"/>
                    <a:pt x="79" y="820"/>
                    <a:pt x="78" y="820"/>
                  </a:cubicBezTo>
                  <a:cubicBezTo>
                    <a:pt x="76" y="819"/>
                    <a:pt x="76" y="819"/>
                    <a:pt x="77" y="817"/>
                  </a:cubicBezTo>
                  <a:cubicBezTo>
                    <a:pt x="77" y="817"/>
                    <a:pt x="78" y="816"/>
                    <a:pt x="78" y="816"/>
                  </a:cubicBezTo>
                  <a:cubicBezTo>
                    <a:pt x="79" y="816"/>
                    <a:pt x="79" y="816"/>
                    <a:pt x="79" y="815"/>
                  </a:cubicBezTo>
                  <a:cubicBezTo>
                    <a:pt x="79" y="814"/>
                    <a:pt x="79" y="814"/>
                    <a:pt x="78" y="814"/>
                  </a:cubicBezTo>
                  <a:cubicBezTo>
                    <a:pt x="78" y="812"/>
                    <a:pt x="77" y="811"/>
                    <a:pt x="76" y="810"/>
                  </a:cubicBezTo>
                  <a:cubicBezTo>
                    <a:pt x="78" y="809"/>
                    <a:pt x="77" y="807"/>
                    <a:pt x="78" y="805"/>
                  </a:cubicBezTo>
                  <a:cubicBezTo>
                    <a:pt x="79" y="804"/>
                    <a:pt x="79" y="802"/>
                    <a:pt x="78" y="800"/>
                  </a:cubicBezTo>
                  <a:cubicBezTo>
                    <a:pt x="77" y="799"/>
                    <a:pt x="77" y="796"/>
                    <a:pt x="77" y="795"/>
                  </a:cubicBezTo>
                  <a:cubicBezTo>
                    <a:pt x="77" y="792"/>
                    <a:pt x="78" y="789"/>
                    <a:pt x="76" y="786"/>
                  </a:cubicBezTo>
                  <a:cubicBezTo>
                    <a:pt x="76" y="785"/>
                    <a:pt x="79" y="784"/>
                    <a:pt x="76" y="782"/>
                  </a:cubicBezTo>
                  <a:cubicBezTo>
                    <a:pt x="76" y="779"/>
                    <a:pt x="76" y="775"/>
                    <a:pt x="75" y="772"/>
                  </a:cubicBezTo>
                  <a:cubicBezTo>
                    <a:pt x="75" y="767"/>
                    <a:pt x="74" y="762"/>
                    <a:pt x="74" y="756"/>
                  </a:cubicBezTo>
                  <a:cubicBezTo>
                    <a:pt x="74" y="755"/>
                    <a:pt x="73" y="753"/>
                    <a:pt x="74" y="752"/>
                  </a:cubicBezTo>
                  <a:cubicBezTo>
                    <a:pt x="73" y="751"/>
                    <a:pt x="74" y="749"/>
                    <a:pt x="74" y="748"/>
                  </a:cubicBezTo>
                  <a:cubicBezTo>
                    <a:pt x="74" y="746"/>
                    <a:pt x="73" y="744"/>
                    <a:pt x="74" y="742"/>
                  </a:cubicBezTo>
                  <a:cubicBezTo>
                    <a:pt x="74" y="742"/>
                    <a:pt x="74" y="742"/>
                    <a:pt x="74" y="741"/>
                  </a:cubicBezTo>
                  <a:cubicBezTo>
                    <a:pt x="73" y="739"/>
                    <a:pt x="72" y="737"/>
                    <a:pt x="72" y="735"/>
                  </a:cubicBezTo>
                  <a:cubicBezTo>
                    <a:pt x="71" y="734"/>
                    <a:pt x="71" y="732"/>
                    <a:pt x="72" y="731"/>
                  </a:cubicBezTo>
                  <a:cubicBezTo>
                    <a:pt x="73" y="730"/>
                    <a:pt x="73" y="729"/>
                    <a:pt x="72" y="728"/>
                  </a:cubicBezTo>
                  <a:cubicBezTo>
                    <a:pt x="71" y="726"/>
                    <a:pt x="71" y="724"/>
                    <a:pt x="72" y="723"/>
                  </a:cubicBezTo>
                  <a:cubicBezTo>
                    <a:pt x="73" y="721"/>
                    <a:pt x="72" y="719"/>
                    <a:pt x="72" y="718"/>
                  </a:cubicBezTo>
                  <a:cubicBezTo>
                    <a:pt x="72" y="716"/>
                    <a:pt x="71" y="714"/>
                    <a:pt x="71" y="712"/>
                  </a:cubicBezTo>
                  <a:cubicBezTo>
                    <a:pt x="72" y="709"/>
                    <a:pt x="72" y="706"/>
                    <a:pt x="71" y="703"/>
                  </a:cubicBezTo>
                  <a:cubicBezTo>
                    <a:pt x="70" y="701"/>
                    <a:pt x="71" y="699"/>
                    <a:pt x="71" y="697"/>
                  </a:cubicBezTo>
                  <a:cubicBezTo>
                    <a:pt x="71" y="695"/>
                    <a:pt x="70" y="692"/>
                    <a:pt x="71" y="690"/>
                  </a:cubicBezTo>
                  <a:cubicBezTo>
                    <a:pt x="72" y="689"/>
                    <a:pt x="72" y="687"/>
                    <a:pt x="71" y="686"/>
                  </a:cubicBezTo>
                  <a:cubicBezTo>
                    <a:pt x="70" y="684"/>
                    <a:pt x="69" y="682"/>
                    <a:pt x="70" y="680"/>
                  </a:cubicBezTo>
                  <a:cubicBezTo>
                    <a:pt x="70" y="674"/>
                    <a:pt x="68" y="669"/>
                    <a:pt x="69" y="663"/>
                  </a:cubicBezTo>
                  <a:cubicBezTo>
                    <a:pt x="69" y="662"/>
                    <a:pt x="68" y="660"/>
                    <a:pt x="69" y="659"/>
                  </a:cubicBezTo>
                  <a:cubicBezTo>
                    <a:pt x="70" y="657"/>
                    <a:pt x="68" y="656"/>
                    <a:pt x="69" y="655"/>
                  </a:cubicBezTo>
                  <a:cubicBezTo>
                    <a:pt x="69" y="654"/>
                    <a:pt x="69" y="652"/>
                    <a:pt x="69" y="650"/>
                  </a:cubicBezTo>
                  <a:cubicBezTo>
                    <a:pt x="69" y="648"/>
                    <a:pt x="68" y="646"/>
                    <a:pt x="70" y="644"/>
                  </a:cubicBezTo>
                  <a:cubicBezTo>
                    <a:pt x="70" y="644"/>
                    <a:pt x="70" y="642"/>
                    <a:pt x="70" y="641"/>
                  </a:cubicBezTo>
                  <a:cubicBezTo>
                    <a:pt x="70" y="640"/>
                    <a:pt x="70" y="639"/>
                    <a:pt x="69" y="638"/>
                  </a:cubicBezTo>
                  <a:cubicBezTo>
                    <a:pt x="69" y="637"/>
                    <a:pt x="71" y="636"/>
                    <a:pt x="69" y="635"/>
                  </a:cubicBezTo>
                  <a:cubicBezTo>
                    <a:pt x="69" y="635"/>
                    <a:pt x="69" y="634"/>
                    <a:pt x="69" y="634"/>
                  </a:cubicBezTo>
                  <a:cubicBezTo>
                    <a:pt x="71" y="632"/>
                    <a:pt x="69" y="629"/>
                    <a:pt x="70" y="628"/>
                  </a:cubicBezTo>
                  <a:cubicBezTo>
                    <a:pt x="72" y="627"/>
                    <a:pt x="72" y="627"/>
                    <a:pt x="70" y="626"/>
                  </a:cubicBezTo>
                  <a:cubicBezTo>
                    <a:pt x="70" y="626"/>
                    <a:pt x="70" y="626"/>
                    <a:pt x="70" y="626"/>
                  </a:cubicBezTo>
                  <a:cubicBezTo>
                    <a:pt x="69" y="624"/>
                    <a:pt x="72" y="625"/>
                    <a:pt x="71" y="624"/>
                  </a:cubicBezTo>
                  <a:cubicBezTo>
                    <a:pt x="71" y="623"/>
                    <a:pt x="69" y="624"/>
                    <a:pt x="70" y="622"/>
                  </a:cubicBezTo>
                  <a:cubicBezTo>
                    <a:pt x="70" y="622"/>
                    <a:pt x="70" y="622"/>
                    <a:pt x="71" y="622"/>
                  </a:cubicBezTo>
                  <a:cubicBezTo>
                    <a:pt x="72" y="622"/>
                    <a:pt x="72" y="621"/>
                    <a:pt x="71" y="620"/>
                  </a:cubicBezTo>
                  <a:cubicBezTo>
                    <a:pt x="71" y="620"/>
                    <a:pt x="71" y="619"/>
                    <a:pt x="70" y="618"/>
                  </a:cubicBezTo>
                  <a:cubicBezTo>
                    <a:pt x="69" y="617"/>
                    <a:pt x="69" y="616"/>
                    <a:pt x="70" y="616"/>
                  </a:cubicBezTo>
                  <a:cubicBezTo>
                    <a:pt x="70" y="615"/>
                    <a:pt x="71" y="614"/>
                    <a:pt x="70" y="613"/>
                  </a:cubicBezTo>
                  <a:cubicBezTo>
                    <a:pt x="70" y="612"/>
                    <a:pt x="70" y="611"/>
                    <a:pt x="70" y="610"/>
                  </a:cubicBezTo>
                  <a:cubicBezTo>
                    <a:pt x="70" y="610"/>
                    <a:pt x="70" y="610"/>
                    <a:pt x="71" y="610"/>
                  </a:cubicBezTo>
                  <a:cubicBezTo>
                    <a:pt x="72" y="608"/>
                    <a:pt x="72" y="606"/>
                    <a:pt x="71" y="604"/>
                  </a:cubicBezTo>
                  <a:cubicBezTo>
                    <a:pt x="71" y="604"/>
                    <a:pt x="69" y="603"/>
                    <a:pt x="70" y="603"/>
                  </a:cubicBezTo>
                  <a:cubicBezTo>
                    <a:pt x="71" y="602"/>
                    <a:pt x="72" y="602"/>
                    <a:pt x="73" y="604"/>
                  </a:cubicBezTo>
                  <a:cubicBezTo>
                    <a:pt x="73" y="605"/>
                    <a:pt x="73" y="606"/>
                    <a:pt x="73" y="608"/>
                  </a:cubicBezTo>
                  <a:cubicBezTo>
                    <a:pt x="73" y="609"/>
                    <a:pt x="74" y="609"/>
                    <a:pt x="75" y="609"/>
                  </a:cubicBezTo>
                  <a:cubicBezTo>
                    <a:pt x="77" y="610"/>
                    <a:pt x="77" y="609"/>
                    <a:pt x="77" y="607"/>
                  </a:cubicBezTo>
                  <a:cubicBezTo>
                    <a:pt x="77" y="607"/>
                    <a:pt x="78" y="606"/>
                    <a:pt x="78" y="606"/>
                  </a:cubicBezTo>
                  <a:cubicBezTo>
                    <a:pt x="78" y="606"/>
                    <a:pt x="79" y="606"/>
                    <a:pt x="79" y="607"/>
                  </a:cubicBezTo>
                  <a:cubicBezTo>
                    <a:pt x="80" y="608"/>
                    <a:pt x="81" y="608"/>
                    <a:pt x="82" y="606"/>
                  </a:cubicBezTo>
                  <a:cubicBezTo>
                    <a:pt x="83" y="604"/>
                    <a:pt x="82" y="602"/>
                    <a:pt x="84" y="600"/>
                  </a:cubicBezTo>
                  <a:cubicBezTo>
                    <a:pt x="85" y="600"/>
                    <a:pt x="82" y="597"/>
                    <a:pt x="81" y="598"/>
                  </a:cubicBezTo>
                  <a:cubicBezTo>
                    <a:pt x="79" y="599"/>
                    <a:pt x="78" y="598"/>
                    <a:pt x="78" y="597"/>
                  </a:cubicBezTo>
                  <a:cubicBezTo>
                    <a:pt x="78" y="595"/>
                    <a:pt x="78" y="593"/>
                    <a:pt x="79" y="592"/>
                  </a:cubicBezTo>
                  <a:cubicBezTo>
                    <a:pt x="80" y="591"/>
                    <a:pt x="80" y="589"/>
                    <a:pt x="78" y="589"/>
                  </a:cubicBezTo>
                  <a:cubicBezTo>
                    <a:pt x="77" y="589"/>
                    <a:pt x="77" y="588"/>
                    <a:pt x="78" y="587"/>
                  </a:cubicBezTo>
                  <a:cubicBezTo>
                    <a:pt x="78" y="587"/>
                    <a:pt x="79" y="587"/>
                    <a:pt x="79" y="587"/>
                  </a:cubicBezTo>
                  <a:cubicBezTo>
                    <a:pt x="79" y="587"/>
                    <a:pt x="79" y="586"/>
                    <a:pt x="78" y="586"/>
                  </a:cubicBezTo>
                  <a:cubicBezTo>
                    <a:pt x="78" y="586"/>
                    <a:pt x="78" y="586"/>
                    <a:pt x="77" y="586"/>
                  </a:cubicBezTo>
                  <a:cubicBezTo>
                    <a:pt x="76" y="586"/>
                    <a:pt x="75" y="586"/>
                    <a:pt x="75" y="585"/>
                  </a:cubicBezTo>
                  <a:cubicBezTo>
                    <a:pt x="76" y="583"/>
                    <a:pt x="77" y="586"/>
                    <a:pt x="77" y="585"/>
                  </a:cubicBezTo>
                  <a:cubicBezTo>
                    <a:pt x="77" y="585"/>
                    <a:pt x="77" y="584"/>
                    <a:pt x="78" y="584"/>
                  </a:cubicBezTo>
                  <a:cubicBezTo>
                    <a:pt x="79" y="583"/>
                    <a:pt x="80" y="583"/>
                    <a:pt x="79" y="582"/>
                  </a:cubicBezTo>
                  <a:cubicBezTo>
                    <a:pt x="78" y="581"/>
                    <a:pt x="77" y="581"/>
                    <a:pt x="76" y="582"/>
                  </a:cubicBezTo>
                  <a:cubicBezTo>
                    <a:pt x="76" y="583"/>
                    <a:pt x="76" y="583"/>
                    <a:pt x="75" y="583"/>
                  </a:cubicBezTo>
                  <a:cubicBezTo>
                    <a:pt x="75" y="583"/>
                    <a:pt x="74" y="582"/>
                    <a:pt x="75" y="582"/>
                  </a:cubicBezTo>
                  <a:cubicBezTo>
                    <a:pt x="77" y="578"/>
                    <a:pt x="76" y="574"/>
                    <a:pt x="76" y="570"/>
                  </a:cubicBezTo>
                  <a:cubicBezTo>
                    <a:pt x="76" y="570"/>
                    <a:pt x="77" y="569"/>
                    <a:pt x="77" y="569"/>
                  </a:cubicBezTo>
                  <a:cubicBezTo>
                    <a:pt x="78" y="569"/>
                    <a:pt x="78" y="570"/>
                    <a:pt x="78" y="570"/>
                  </a:cubicBezTo>
                  <a:cubicBezTo>
                    <a:pt x="78" y="572"/>
                    <a:pt x="78" y="574"/>
                    <a:pt x="78" y="576"/>
                  </a:cubicBezTo>
                  <a:cubicBezTo>
                    <a:pt x="78" y="576"/>
                    <a:pt x="78" y="577"/>
                    <a:pt x="78" y="577"/>
                  </a:cubicBezTo>
                  <a:cubicBezTo>
                    <a:pt x="79" y="577"/>
                    <a:pt x="80" y="577"/>
                    <a:pt x="79" y="578"/>
                  </a:cubicBezTo>
                  <a:cubicBezTo>
                    <a:pt x="79" y="578"/>
                    <a:pt x="78" y="578"/>
                    <a:pt x="78" y="579"/>
                  </a:cubicBezTo>
                  <a:cubicBezTo>
                    <a:pt x="77" y="579"/>
                    <a:pt x="77" y="580"/>
                    <a:pt x="77" y="580"/>
                  </a:cubicBezTo>
                  <a:cubicBezTo>
                    <a:pt x="78" y="580"/>
                    <a:pt x="78" y="580"/>
                    <a:pt x="78" y="580"/>
                  </a:cubicBezTo>
                  <a:cubicBezTo>
                    <a:pt x="80" y="580"/>
                    <a:pt x="81" y="579"/>
                    <a:pt x="80" y="577"/>
                  </a:cubicBezTo>
                  <a:cubicBezTo>
                    <a:pt x="80" y="577"/>
                    <a:pt x="80" y="576"/>
                    <a:pt x="80" y="575"/>
                  </a:cubicBezTo>
                  <a:cubicBezTo>
                    <a:pt x="80" y="575"/>
                    <a:pt x="81" y="575"/>
                    <a:pt x="81" y="575"/>
                  </a:cubicBezTo>
                  <a:cubicBezTo>
                    <a:pt x="81" y="575"/>
                    <a:pt x="82" y="575"/>
                    <a:pt x="82" y="575"/>
                  </a:cubicBezTo>
                  <a:cubicBezTo>
                    <a:pt x="82" y="576"/>
                    <a:pt x="82" y="577"/>
                    <a:pt x="82" y="577"/>
                  </a:cubicBezTo>
                  <a:cubicBezTo>
                    <a:pt x="82" y="578"/>
                    <a:pt x="82" y="579"/>
                    <a:pt x="83" y="579"/>
                  </a:cubicBezTo>
                  <a:cubicBezTo>
                    <a:pt x="84" y="580"/>
                    <a:pt x="86" y="579"/>
                    <a:pt x="86" y="579"/>
                  </a:cubicBezTo>
                  <a:cubicBezTo>
                    <a:pt x="86" y="577"/>
                    <a:pt x="87" y="578"/>
                    <a:pt x="88" y="579"/>
                  </a:cubicBezTo>
                  <a:cubicBezTo>
                    <a:pt x="89" y="579"/>
                    <a:pt x="90" y="579"/>
                    <a:pt x="90" y="577"/>
                  </a:cubicBezTo>
                  <a:cubicBezTo>
                    <a:pt x="90" y="577"/>
                    <a:pt x="91" y="578"/>
                    <a:pt x="92" y="578"/>
                  </a:cubicBezTo>
                  <a:cubicBezTo>
                    <a:pt x="93" y="578"/>
                    <a:pt x="93" y="579"/>
                    <a:pt x="93" y="579"/>
                  </a:cubicBezTo>
                  <a:cubicBezTo>
                    <a:pt x="93" y="580"/>
                    <a:pt x="92" y="581"/>
                    <a:pt x="92" y="581"/>
                  </a:cubicBezTo>
                  <a:cubicBezTo>
                    <a:pt x="92" y="582"/>
                    <a:pt x="93" y="582"/>
                    <a:pt x="93" y="582"/>
                  </a:cubicBezTo>
                  <a:cubicBezTo>
                    <a:pt x="93" y="582"/>
                    <a:pt x="94" y="582"/>
                    <a:pt x="94" y="582"/>
                  </a:cubicBezTo>
                  <a:cubicBezTo>
                    <a:pt x="94" y="580"/>
                    <a:pt x="94" y="578"/>
                    <a:pt x="95" y="576"/>
                  </a:cubicBezTo>
                  <a:cubicBezTo>
                    <a:pt x="95" y="574"/>
                    <a:pt x="95" y="573"/>
                    <a:pt x="95" y="571"/>
                  </a:cubicBezTo>
                  <a:cubicBezTo>
                    <a:pt x="95" y="570"/>
                    <a:pt x="94" y="569"/>
                    <a:pt x="94" y="569"/>
                  </a:cubicBezTo>
                  <a:cubicBezTo>
                    <a:pt x="94" y="568"/>
                    <a:pt x="93" y="568"/>
                    <a:pt x="92" y="568"/>
                  </a:cubicBezTo>
                  <a:cubicBezTo>
                    <a:pt x="92" y="568"/>
                    <a:pt x="92" y="569"/>
                    <a:pt x="92" y="569"/>
                  </a:cubicBezTo>
                  <a:cubicBezTo>
                    <a:pt x="92" y="569"/>
                    <a:pt x="92" y="570"/>
                    <a:pt x="93" y="570"/>
                  </a:cubicBezTo>
                  <a:cubicBezTo>
                    <a:pt x="93" y="570"/>
                    <a:pt x="93" y="570"/>
                    <a:pt x="93" y="571"/>
                  </a:cubicBezTo>
                  <a:cubicBezTo>
                    <a:pt x="92" y="572"/>
                    <a:pt x="95" y="573"/>
                    <a:pt x="94" y="574"/>
                  </a:cubicBezTo>
                  <a:cubicBezTo>
                    <a:pt x="94" y="574"/>
                    <a:pt x="93" y="575"/>
                    <a:pt x="93" y="575"/>
                  </a:cubicBezTo>
                  <a:cubicBezTo>
                    <a:pt x="92" y="573"/>
                    <a:pt x="90" y="573"/>
                    <a:pt x="90" y="571"/>
                  </a:cubicBezTo>
                  <a:cubicBezTo>
                    <a:pt x="89" y="569"/>
                    <a:pt x="87" y="566"/>
                    <a:pt x="85" y="564"/>
                  </a:cubicBezTo>
                  <a:cubicBezTo>
                    <a:pt x="85" y="564"/>
                    <a:pt x="85" y="563"/>
                    <a:pt x="85" y="563"/>
                  </a:cubicBezTo>
                  <a:cubicBezTo>
                    <a:pt x="85" y="562"/>
                    <a:pt x="86" y="562"/>
                    <a:pt x="86" y="562"/>
                  </a:cubicBezTo>
                  <a:cubicBezTo>
                    <a:pt x="87" y="562"/>
                    <a:pt x="87" y="563"/>
                    <a:pt x="88" y="563"/>
                  </a:cubicBezTo>
                  <a:cubicBezTo>
                    <a:pt x="88" y="562"/>
                    <a:pt x="88" y="562"/>
                    <a:pt x="88" y="562"/>
                  </a:cubicBezTo>
                  <a:cubicBezTo>
                    <a:pt x="88" y="561"/>
                    <a:pt x="87" y="561"/>
                    <a:pt x="87" y="560"/>
                  </a:cubicBezTo>
                  <a:cubicBezTo>
                    <a:pt x="87" y="558"/>
                    <a:pt x="85" y="559"/>
                    <a:pt x="84" y="558"/>
                  </a:cubicBezTo>
                  <a:cubicBezTo>
                    <a:pt x="83" y="558"/>
                    <a:pt x="83" y="559"/>
                    <a:pt x="83" y="560"/>
                  </a:cubicBezTo>
                  <a:cubicBezTo>
                    <a:pt x="83" y="562"/>
                    <a:pt x="83" y="563"/>
                    <a:pt x="83" y="564"/>
                  </a:cubicBezTo>
                  <a:cubicBezTo>
                    <a:pt x="83" y="565"/>
                    <a:pt x="82" y="565"/>
                    <a:pt x="82" y="566"/>
                  </a:cubicBezTo>
                  <a:cubicBezTo>
                    <a:pt x="81" y="565"/>
                    <a:pt x="81" y="565"/>
                    <a:pt x="80" y="564"/>
                  </a:cubicBezTo>
                  <a:cubicBezTo>
                    <a:pt x="80" y="564"/>
                    <a:pt x="80" y="563"/>
                    <a:pt x="80" y="563"/>
                  </a:cubicBezTo>
                  <a:cubicBezTo>
                    <a:pt x="81" y="558"/>
                    <a:pt x="81" y="558"/>
                    <a:pt x="80" y="553"/>
                  </a:cubicBezTo>
                  <a:cubicBezTo>
                    <a:pt x="80" y="551"/>
                    <a:pt x="81" y="549"/>
                    <a:pt x="81" y="547"/>
                  </a:cubicBezTo>
                  <a:cubicBezTo>
                    <a:pt x="81" y="547"/>
                    <a:pt x="82" y="547"/>
                    <a:pt x="82" y="547"/>
                  </a:cubicBezTo>
                  <a:cubicBezTo>
                    <a:pt x="83" y="547"/>
                    <a:pt x="84" y="547"/>
                    <a:pt x="84" y="548"/>
                  </a:cubicBezTo>
                  <a:cubicBezTo>
                    <a:pt x="84" y="549"/>
                    <a:pt x="84" y="550"/>
                    <a:pt x="84" y="551"/>
                  </a:cubicBezTo>
                  <a:cubicBezTo>
                    <a:pt x="84" y="552"/>
                    <a:pt x="85" y="553"/>
                    <a:pt x="84" y="553"/>
                  </a:cubicBezTo>
                  <a:cubicBezTo>
                    <a:pt x="84" y="554"/>
                    <a:pt x="85" y="554"/>
                    <a:pt x="85" y="555"/>
                  </a:cubicBezTo>
                  <a:cubicBezTo>
                    <a:pt x="85" y="554"/>
                    <a:pt x="86" y="554"/>
                    <a:pt x="86" y="554"/>
                  </a:cubicBezTo>
                  <a:cubicBezTo>
                    <a:pt x="86" y="552"/>
                    <a:pt x="86" y="551"/>
                    <a:pt x="86" y="549"/>
                  </a:cubicBezTo>
                  <a:cubicBezTo>
                    <a:pt x="86" y="549"/>
                    <a:pt x="87" y="548"/>
                    <a:pt x="88" y="548"/>
                  </a:cubicBezTo>
                  <a:cubicBezTo>
                    <a:pt x="88" y="548"/>
                    <a:pt x="88" y="549"/>
                    <a:pt x="88" y="549"/>
                  </a:cubicBezTo>
                  <a:cubicBezTo>
                    <a:pt x="88" y="551"/>
                    <a:pt x="87" y="553"/>
                    <a:pt x="89" y="554"/>
                  </a:cubicBezTo>
                  <a:cubicBezTo>
                    <a:pt x="89" y="554"/>
                    <a:pt x="89" y="555"/>
                    <a:pt x="90" y="554"/>
                  </a:cubicBezTo>
                  <a:cubicBezTo>
                    <a:pt x="90" y="553"/>
                    <a:pt x="91" y="552"/>
                    <a:pt x="92" y="550"/>
                  </a:cubicBezTo>
                  <a:cubicBezTo>
                    <a:pt x="92" y="550"/>
                    <a:pt x="92" y="549"/>
                    <a:pt x="92" y="549"/>
                  </a:cubicBezTo>
                  <a:cubicBezTo>
                    <a:pt x="90" y="548"/>
                    <a:pt x="92" y="546"/>
                    <a:pt x="91" y="545"/>
                  </a:cubicBezTo>
                  <a:cubicBezTo>
                    <a:pt x="91" y="544"/>
                    <a:pt x="89" y="544"/>
                    <a:pt x="88" y="545"/>
                  </a:cubicBezTo>
                  <a:cubicBezTo>
                    <a:pt x="88" y="545"/>
                    <a:pt x="88" y="547"/>
                    <a:pt x="87" y="545"/>
                  </a:cubicBezTo>
                  <a:cubicBezTo>
                    <a:pt x="86" y="544"/>
                    <a:pt x="85" y="544"/>
                    <a:pt x="84" y="543"/>
                  </a:cubicBezTo>
                  <a:cubicBezTo>
                    <a:pt x="84" y="542"/>
                    <a:pt x="84" y="542"/>
                    <a:pt x="83" y="542"/>
                  </a:cubicBezTo>
                  <a:cubicBezTo>
                    <a:pt x="83" y="543"/>
                    <a:pt x="83" y="543"/>
                    <a:pt x="83" y="543"/>
                  </a:cubicBezTo>
                  <a:cubicBezTo>
                    <a:pt x="83" y="543"/>
                    <a:pt x="83" y="544"/>
                    <a:pt x="83" y="544"/>
                  </a:cubicBezTo>
                  <a:cubicBezTo>
                    <a:pt x="83" y="544"/>
                    <a:pt x="83" y="545"/>
                    <a:pt x="83" y="546"/>
                  </a:cubicBezTo>
                  <a:cubicBezTo>
                    <a:pt x="82" y="545"/>
                    <a:pt x="82" y="545"/>
                    <a:pt x="81" y="544"/>
                  </a:cubicBezTo>
                  <a:cubicBezTo>
                    <a:pt x="81" y="544"/>
                    <a:pt x="81" y="543"/>
                    <a:pt x="80" y="543"/>
                  </a:cubicBezTo>
                  <a:cubicBezTo>
                    <a:pt x="80" y="544"/>
                    <a:pt x="79" y="544"/>
                    <a:pt x="79" y="544"/>
                  </a:cubicBezTo>
                  <a:cubicBezTo>
                    <a:pt x="80" y="548"/>
                    <a:pt x="78" y="552"/>
                    <a:pt x="80" y="556"/>
                  </a:cubicBezTo>
                  <a:cubicBezTo>
                    <a:pt x="80" y="556"/>
                    <a:pt x="80" y="556"/>
                    <a:pt x="80" y="557"/>
                  </a:cubicBezTo>
                  <a:cubicBezTo>
                    <a:pt x="80" y="558"/>
                    <a:pt x="78" y="561"/>
                    <a:pt x="78" y="561"/>
                  </a:cubicBezTo>
                  <a:cubicBezTo>
                    <a:pt x="77" y="561"/>
                    <a:pt x="76" y="558"/>
                    <a:pt x="76" y="557"/>
                  </a:cubicBezTo>
                  <a:cubicBezTo>
                    <a:pt x="77" y="555"/>
                    <a:pt x="77" y="554"/>
                    <a:pt x="77" y="552"/>
                  </a:cubicBezTo>
                  <a:cubicBezTo>
                    <a:pt x="78" y="550"/>
                    <a:pt x="78" y="549"/>
                    <a:pt x="78" y="547"/>
                  </a:cubicBezTo>
                  <a:cubicBezTo>
                    <a:pt x="78" y="546"/>
                    <a:pt x="77" y="545"/>
                    <a:pt x="77" y="544"/>
                  </a:cubicBezTo>
                  <a:cubicBezTo>
                    <a:pt x="78" y="541"/>
                    <a:pt x="75" y="543"/>
                    <a:pt x="75" y="541"/>
                  </a:cubicBezTo>
                  <a:cubicBezTo>
                    <a:pt x="73" y="541"/>
                    <a:pt x="73" y="540"/>
                    <a:pt x="74" y="539"/>
                  </a:cubicBezTo>
                  <a:cubicBezTo>
                    <a:pt x="74" y="538"/>
                    <a:pt x="73" y="537"/>
                    <a:pt x="74" y="536"/>
                  </a:cubicBezTo>
                  <a:cubicBezTo>
                    <a:pt x="75" y="536"/>
                    <a:pt x="74" y="534"/>
                    <a:pt x="74" y="533"/>
                  </a:cubicBezTo>
                  <a:cubicBezTo>
                    <a:pt x="73" y="532"/>
                    <a:pt x="75" y="532"/>
                    <a:pt x="75" y="531"/>
                  </a:cubicBezTo>
                  <a:cubicBezTo>
                    <a:pt x="76" y="530"/>
                    <a:pt x="76" y="528"/>
                    <a:pt x="76" y="527"/>
                  </a:cubicBezTo>
                  <a:cubicBezTo>
                    <a:pt x="77" y="525"/>
                    <a:pt x="76" y="523"/>
                    <a:pt x="76" y="521"/>
                  </a:cubicBezTo>
                  <a:cubicBezTo>
                    <a:pt x="77" y="521"/>
                    <a:pt x="77" y="521"/>
                    <a:pt x="77" y="521"/>
                  </a:cubicBezTo>
                  <a:cubicBezTo>
                    <a:pt x="78" y="518"/>
                    <a:pt x="77" y="516"/>
                    <a:pt x="78" y="514"/>
                  </a:cubicBezTo>
                  <a:cubicBezTo>
                    <a:pt x="79" y="513"/>
                    <a:pt x="78" y="512"/>
                    <a:pt x="78" y="512"/>
                  </a:cubicBezTo>
                  <a:cubicBezTo>
                    <a:pt x="78" y="511"/>
                    <a:pt x="79" y="511"/>
                    <a:pt x="79" y="510"/>
                  </a:cubicBezTo>
                  <a:cubicBezTo>
                    <a:pt x="79" y="509"/>
                    <a:pt x="81" y="508"/>
                    <a:pt x="79" y="507"/>
                  </a:cubicBezTo>
                  <a:cubicBezTo>
                    <a:pt x="80" y="504"/>
                    <a:pt x="79" y="501"/>
                    <a:pt x="80" y="498"/>
                  </a:cubicBezTo>
                  <a:cubicBezTo>
                    <a:pt x="81" y="497"/>
                    <a:pt x="80" y="495"/>
                    <a:pt x="80" y="493"/>
                  </a:cubicBezTo>
                  <a:cubicBezTo>
                    <a:pt x="80" y="492"/>
                    <a:pt x="79" y="492"/>
                    <a:pt x="79" y="492"/>
                  </a:cubicBezTo>
                  <a:cubicBezTo>
                    <a:pt x="78" y="492"/>
                    <a:pt x="78" y="491"/>
                    <a:pt x="79" y="491"/>
                  </a:cubicBezTo>
                  <a:cubicBezTo>
                    <a:pt x="79" y="490"/>
                    <a:pt x="80" y="490"/>
                    <a:pt x="80" y="490"/>
                  </a:cubicBezTo>
                  <a:cubicBezTo>
                    <a:pt x="80" y="488"/>
                    <a:pt x="80" y="487"/>
                    <a:pt x="81" y="485"/>
                  </a:cubicBezTo>
                  <a:cubicBezTo>
                    <a:pt x="81" y="485"/>
                    <a:pt x="80" y="485"/>
                    <a:pt x="80" y="485"/>
                  </a:cubicBezTo>
                  <a:cubicBezTo>
                    <a:pt x="79" y="484"/>
                    <a:pt x="78" y="483"/>
                    <a:pt x="79" y="482"/>
                  </a:cubicBezTo>
                  <a:cubicBezTo>
                    <a:pt x="79" y="481"/>
                    <a:pt x="81" y="482"/>
                    <a:pt x="80" y="480"/>
                  </a:cubicBezTo>
                  <a:cubicBezTo>
                    <a:pt x="80" y="479"/>
                    <a:pt x="81" y="478"/>
                    <a:pt x="79" y="478"/>
                  </a:cubicBezTo>
                  <a:cubicBezTo>
                    <a:pt x="79" y="478"/>
                    <a:pt x="79" y="477"/>
                    <a:pt x="79" y="477"/>
                  </a:cubicBezTo>
                  <a:cubicBezTo>
                    <a:pt x="81" y="475"/>
                    <a:pt x="79" y="472"/>
                    <a:pt x="82" y="470"/>
                  </a:cubicBezTo>
                  <a:cubicBezTo>
                    <a:pt x="82" y="469"/>
                    <a:pt x="81" y="469"/>
                    <a:pt x="82" y="468"/>
                  </a:cubicBezTo>
                  <a:cubicBezTo>
                    <a:pt x="82" y="468"/>
                    <a:pt x="82" y="466"/>
                    <a:pt x="83" y="465"/>
                  </a:cubicBezTo>
                  <a:cubicBezTo>
                    <a:pt x="83" y="466"/>
                    <a:pt x="83" y="467"/>
                    <a:pt x="83" y="468"/>
                  </a:cubicBezTo>
                  <a:cubicBezTo>
                    <a:pt x="83" y="468"/>
                    <a:pt x="83" y="469"/>
                    <a:pt x="83" y="469"/>
                  </a:cubicBezTo>
                  <a:cubicBezTo>
                    <a:pt x="84" y="468"/>
                    <a:pt x="85" y="469"/>
                    <a:pt x="86" y="469"/>
                  </a:cubicBezTo>
                  <a:cubicBezTo>
                    <a:pt x="86" y="468"/>
                    <a:pt x="87" y="468"/>
                    <a:pt x="87" y="469"/>
                  </a:cubicBezTo>
                  <a:cubicBezTo>
                    <a:pt x="87" y="469"/>
                    <a:pt x="89" y="469"/>
                    <a:pt x="89" y="469"/>
                  </a:cubicBezTo>
                  <a:cubicBezTo>
                    <a:pt x="89" y="468"/>
                    <a:pt x="89" y="468"/>
                    <a:pt x="89" y="467"/>
                  </a:cubicBezTo>
                  <a:cubicBezTo>
                    <a:pt x="89" y="467"/>
                    <a:pt x="88" y="467"/>
                    <a:pt x="88" y="467"/>
                  </a:cubicBezTo>
                  <a:cubicBezTo>
                    <a:pt x="86" y="467"/>
                    <a:pt x="85" y="468"/>
                    <a:pt x="85" y="465"/>
                  </a:cubicBezTo>
                  <a:cubicBezTo>
                    <a:pt x="85" y="465"/>
                    <a:pt x="84" y="464"/>
                    <a:pt x="84" y="464"/>
                  </a:cubicBezTo>
                  <a:cubicBezTo>
                    <a:pt x="82" y="465"/>
                    <a:pt x="82" y="463"/>
                    <a:pt x="82" y="462"/>
                  </a:cubicBezTo>
                  <a:cubicBezTo>
                    <a:pt x="82" y="460"/>
                    <a:pt x="83" y="458"/>
                    <a:pt x="83" y="456"/>
                  </a:cubicBezTo>
                  <a:cubicBezTo>
                    <a:pt x="83" y="453"/>
                    <a:pt x="83" y="451"/>
                    <a:pt x="84" y="449"/>
                  </a:cubicBezTo>
                  <a:cubicBezTo>
                    <a:pt x="85" y="448"/>
                    <a:pt x="84" y="445"/>
                    <a:pt x="82" y="444"/>
                  </a:cubicBezTo>
                  <a:cubicBezTo>
                    <a:pt x="80" y="444"/>
                    <a:pt x="82" y="443"/>
                    <a:pt x="82" y="443"/>
                  </a:cubicBezTo>
                  <a:cubicBezTo>
                    <a:pt x="82" y="441"/>
                    <a:pt x="84" y="440"/>
                    <a:pt x="85" y="439"/>
                  </a:cubicBezTo>
                  <a:cubicBezTo>
                    <a:pt x="86" y="438"/>
                    <a:pt x="86" y="437"/>
                    <a:pt x="86" y="436"/>
                  </a:cubicBezTo>
                  <a:cubicBezTo>
                    <a:pt x="86" y="436"/>
                    <a:pt x="85" y="435"/>
                    <a:pt x="85" y="435"/>
                  </a:cubicBezTo>
                  <a:cubicBezTo>
                    <a:pt x="85" y="435"/>
                    <a:pt x="84" y="436"/>
                    <a:pt x="84" y="436"/>
                  </a:cubicBezTo>
                  <a:cubicBezTo>
                    <a:pt x="84" y="437"/>
                    <a:pt x="84" y="438"/>
                    <a:pt x="84" y="438"/>
                  </a:cubicBezTo>
                  <a:cubicBezTo>
                    <a:pt x="84" y="439"/>
                    <a:pt x="83" y="439"/>
                    <a:pt x="83" y="439"/>
                  </a:cubicBezTo>
                  <a:cubicBezTo>
                    <a:pt x="83" y="439"/>
                    <a:pt x="82" y="439"/>
                    <a:pt x="82" y="438"/>
                  </a:cubicBezTo>
                  <a:cubicBezTo>
                    <a:pt x="82" y="437"/>
                    <a:pt x="82" y="435"/>
                    <a:pt x="83" y="434"/>
                  </a:cubicBezTo>
                  <a:cubicBezTo>
                    <a:pt x="84" y="432"/>
                    <a:pt x="83" y="431"/>
                    <a:pt x="85" y="430"/>
                  </a:cubicBezTo>
                  <a:cubicBezTo>
                    <a:pt x="85" y="429"/>
                    <a:pt x="85" y="429"/>
                    <a:pt x="85" y="428"/>
                  </a:cubicBezTo>
                  <a:cubicBezTo>
                    <a:pt x="84" y="428"/>
                    <a:pt x="84" y="429"/>
                    <a:pt x="84" y="429"/>
                  </a:cubicBezTo>
                  <a:cubicBezTo>
                    <a:pt x="84" y="429"/>
                    <a:pt x="83" y="429"/>
                    <a:pt x="83" y="429"/>
                  </a:cubicBezTo>
                  <a:cubicBezTo>
                    <a:pt x="82" y="426"/>
                    <a:pt x="84" y="423"/>
                    <a:pt x="86" y="422"/>
                  </a:cubicBezTo>
                  <a:cubicBezTo>
                    <a:pt x="87" y="422"/>
                    <a:pt x="88" y="422"/>
                    <a:pt x="88" y="423"/>
                  </a:cubicBezTo>
                  <a:cubicBezTo>
                    <a:pt x="88" y="424"/>
                    <a:pt x="88" y="425"/>
                    <a:pt x="88" y="425"/>
                  </a:cubicBezTo>
                  <a:cubicBezTo>
                    <a:pt x="86" y="428"/>
                    <a:pt x="87" y="430"/>
                    <a:pt x="89" y="432"/>
                  </a:cubicBezTo>
                  <a:cubicBezTo>
                    <a:pt x="89" y="433"/>
                    <a:pt x="89" y="435"/>
                    <a:pt x="90" y="436"/>
                  </a:cubicBezTo>
                  <a:cubicBezTo>
                    <a:pt x="90" y="436"/>
                    <a:pt x="91" y="436"/>
                    <a:pt x="91" y="436"/>
                  </a:cubicBezTo>
                  <a:cubicBezTo>
                    <a:pt x="91" y="436"/>
                    <a:pt x="91" y="436"/>
                    <a:pt x="92" y="435"/>
                  </a:cubicBezTo>
                  <a:cubicBezTo>
                    <a:pt x="92" y="434"/>
                    <a:pt x="93" y="434"/>
                    <a:pt x="93" y="433"/>
                  </a:cubicBezTo>
                  <a:cubicBezTo>
                    <a:pt x="93" y="434"/>
                    <a:pt x="94" y="435"/>
                    <a:pt x="94" y="436"/>
                  </a:cubicBezTo>
                  <a:cubicBezTo>
                    <a:pt x="94" y="437"/>
                    <a:pt x="94" y="439"/>
                    <a:pt x="93" y="440"/>
                  </a:cubicBezTo>
                  <a:cubicBezTo>
                    <a:pt x="93" y="440"/>
                    <a:pt x="93" y="441"/>
                    <a:pt x="94" y="441"/>
                  </a:cubicBezTo>
                  <a:cubicBezTo>
                    <a:pt x="94" y="441"/>
                    <a:pt x="95" y="441"/>
                    <a:pt x="95" y="441"/>
                  </a:cubicBezTo>
                  <a:cubicBezTo>
                    <a:pt x="95" y="440"/>
                    <a:pt x="95" y="438"/>
                    <a:pt x="95" y="437"/>
                  </a:cubicBezTo>
                  <a:cubicBezTo>
                    <a:pt x="95" y="436"/>
                    <a:pt x="94" y="435"/>
                    <a:pt x="95" y="433"/>
                  </a:cubicBezTo>
                  <a:cubicBezTo>
                    <a:pt x="96" y="433"/>
                    <a:pt x="96" y="431"/>
                    <a:pt x="95" y="430"/>
                  </a:cubicBezTo>
                  <a:cubicBezTo>
                    <a:pt x="95" y="430"/>
                    <a:pt x="94" y="428"/>
                    <a:pt x="93" y="430"/>
                  </a:cubicBezTo>
                  <a:cubicBezTo>
                    <a:pt x="93" y="430"/>
                    <a:pt x="92" y="429"/>
                    <a:pt x="92" y="429"/>
                  </a:cubicBezTo>
                  <a:cubicBezTo>
                    <a:pt x="92" y="429"/>
                    <a:pt x="92" y="428"/>
                    <a:pt x="93" y="428"/>
                  </a:cubicBezTo>
                  <a:cubicBezTo>
                    <a:pt x="93" y="428"/>
                    <a:pt x="94" y="427"/>
                    <a:pt x="93" y="427"/>
                  </a:cubicBezTo>
                  <a:cubicBezTo>
                    <a:pt x="91" y="427"/>
                    <a:pt x="92" y="425"/>
                    <a:pt x="92" y="424"/>
                  </a:cubicBezTo>
                  <a:cubicBezTo>
                    <a:pt x="92" y="423"/>
                    <a:pt x="92" y="423"/>
                    <a:pt x="93" y="424"/>
                  </a:cubicBezTo>
                  <a:cubicBezTo>
                    <a:pt x="93" y="424"/>
                    <a:pt x="94" y="424"/>
                    <a:pt x="95" y="424"/>
                  </a:cubicBezTo>
                  <a:cubicBezTo>
                    <a:pt x="95" y="425"/>
                    <a:pt x="95" y="425"/>
                    <a:pt x="95" y="425"/>
                  </a:cubicBezTo>
                  <a:cubicBezTo>
                    <a:pt x="96" y="424"/>
                    <a:pt x="97" y="422"/>
                    <a:pt x="97" y="421"/>
                  </a:cubicBezTo>
                  <a:cubicBezTo>
                    <a:pt x="98" y="420"/>
                    <a:pt x="98" y="419"/>
                    <a:pt x="97" y="419"/>
                  </a:cubicBezTo>
                  <a:cubicBezTo>
                    <a:pt x="96" y="419"/>
                    <a:pt x="95" y="419"/>
                    <a:pt x="96" y="418"/>
                  </a:cubicBezTo>
                  <a:cubicBezTo>
                    <a:pt x="97" y="418"/>
                    <a:pt x="97" y="417"/>
                    <a:pt x="97" y="417"/>
                  </a:cubicBezTo>
                  <a:cubicBezTo>
                    <a:pt x="99" y="415"/>
                    <a:pt x="98" y="414"/>
                    <a:pt x="96" y="414"/>
                  </a:cubicBezTo>
                  <a:cubicBezTo>
                    <a:pt x="95" y="413"/>
                    <a:pt x="95" y="413"/>
                    <a:pt x="94" y="413"/>
                  </a:cubicBezTo>
                  <a:cubicBezTo>
                    <a:pt x="93" y="413"/>
                    <a:pt x="92" y="413"/>
                    <a:pt x="92" y="414"/>
                  </a:cubicBezTo>
                  <a:cubicBezTo>
                    <a:pt x="91" y="415"/>
                    <a:pt x="91" y="414"/>
                    <a:pt x="90" y="413"/>
                  </a:cubicBezTo>
                  <a:cubicBezTo>
                    <a:pt x="90" y="413"/>
                    <a:pt x="91" y="412"/>
                    <a:pt x="91" y="412"/>
                  </a:cubicBezTo>
                  <a:cubicBezTo>
                    <a:pt x="91" y="412"/>
                    <a:pt x="92" y="412"/>
                    <a:pt x="93" y="412"/>
                  </a:cubicBezTo>
                  <a:cubicBezTo>
                    <a:pt x="92" y="411"/>
                    <a:pt x="92" y="409"/>
                    <a:pt x="92" y="408"/>
                  </a:cubicBezTo>
                  <a:cubicBezTo>
                    <a:pt x="92" y="407"/>
                    <a:pt x="91" y="407"/>
                    <a:pt x="91" y="407"/>
                  </a:cubicBezTo>
                  <a:cubicBezTo>
                    <a:pt x="91" y="406"/>
                    <a:pt x="91" y="406"/>
                    <a:pt x="91" y="405"/>
                  </a:cubicBezTo>
                  <a:cubicBezTo>
                    <a:pt x="91" y="405"/>
                    <a:pt x="92" y="405"/>
                    <a:pt x="92" y="406"/>
                  </a:cubicBezTo>
                  <a:cubicBezTo>
                    <a:pt x="92" y="406"/>
                    <a:pt x="93" y="406"/>
                    <a:pt x="93" y="407"/>
                  </a:cubicBezTo>
                  <a:cubicBezTo>
                    <a:pt x="94" y="406"/>
                    <a:pt x="94" y="405"/>
                    <a:pt x="95" y="405"/>
                  </a:cubicBezTo>
                  <a:cubicBezTo>
                    <a:pt x="95" y="404"/>
                    <a:pt x="94" y="404"/>
                    <a:pt x="94" y="404"/>
                  </a:cubicBezTo>
                  <a:cubicBezTo>
                    <a:pt x="94" y="404"/>
                    <a:pt x="94" y="403"/>
                    <a:pt x="94" y="403"/>
                  </a:cubicBezTo>
                  <a:cubicBezTo>
                    <a:pt x="95" y="400"/>
                    <a:pt x="95" y="400"/>
                    <a:pt x="94" y="399"/>
                  </a:cubicBezTo>
                  <a:cubicBezTo>
                    <a:pt x="93" y="398"/>
                    <a:pt x="93" y="398"/>
                    <a:pt x="93" y="397"/>
                  </a:cubicBezTo>
                  <a:cubicBezTo>
                    <a:pt x="93" y="398"/>
                    <a:pt x="93" y="398"/>
                    <a:pt x="93" y="399"/>
                  </a:cubicBezTo>
                  <a:cubicBezTo>
                    <a:pt x="93" y="400"/>
                    <a:pt x="93" y="401"/>
                    <a:pt x="93" y="402"/>
                  </a:cubicBezTo>
                  <a:cubicBezTo>
                    <a:pt x="93" y="402"/>
                    <a:pt x="92" y="403"/>
                    <a:pt x="92" y="403"/>
                  </a:cubicBezTo>
                  <a:cubicBezTo>
                    <a:pt x="92" y="403"/>
                    <a:pt x="92" y="402"/>
                    <a:pt x="92" y="402"/>
                  </a:cubicBezTo>
                  <a:cubicBezTo>
                    <a:pt x="91" y="402"/>
                    <a:pt x="91" y="401"/>
                    <a:pt x="91" y="400"/>
                  </a:cubicBezTo>
                  <a:cubicBezTo>
                    <a:pt x="91" y="400"/>
                    <a:pt x="90" y="399"/>
                    <a:pt x="90" y="399"/>
                  </a:cubicBezTo>
                  <a:cubicBezTo>
                    <a:pt x="89" y="400"/>
                    <a:pt x="89" y="400"/>
                    <a:pt x="89" y="400"/>
                  </a:cubicBezTo>
                  <a:cubicBezTo>
                    <a:pt x="89" y="402"/>
                    <a:pt x="88" y="404"/>
                    <a:pt x="90" y="405"/>
                  </a:cubicBezTo>
                  <a:cubicBezTo>
                    <a:pt x="90" y="406"/>
                    <a:pt x="90" y="408"/>
                    <a:pt x="90" y="408"/>
                  </a:cubicBezTo>
                  <a:cubicBezTo>
                    <a:pt x="89" y="409"/>
                    <a:pt x="88" y="409"/>
                    <a:pt x="88" y="411"/>
                  </a:cubicBezTo>
                  <a:cubicBezTo>
                    <a:pt x="87" y="410"/>
                    <a:pt x="86" y="410"/>
                    <a:pt x="86" y="410"/>
                  </a:cubicBezTo>
                  <a:cubicBezTo>
                    <a:pt x="86" y="408"/>
                    <a:pt x="87" y="405"/>
                    <a:pt x="87" y="403"/>
                  </a:cubicBezTo>
                  <a:cubicBezTo>
                    <a:pt x="87" y="403"/>
                    <a:pt x="88" y="402"/>
                    <a:pt x="88" y="402"/>
                  </a:cubicBezTo>
                  <a:cubicBezTo>
                    <a:pt x="88" y="401"/>
                    <a:pt x="87" y="400"/>
                    <a:pt x="87" y="400"/>
                  </a:cubicBezTo>
                  <a:cubicBezTo>
                    <a:pt x="88" y="399"/>
                    <a:pt x="87" y="399"/>
                    <a:pt x="87" y="399"/>
                  </a:cubicBezTo>
                  <a:cubicBezTo>
                    <a:pt x="86" y="399"/>
                    <a:pt x="86" y="400"/>
                    <a:pt x="85" y="400"/>
                  </a:cubicBezTo>
                  <a:cubicBezTo>
                    <a:pt x="85" y="400"/>
                    <a:pt x="84" y="399"/>
                    <a:pt x="84" y="399"/>
                  </a:cubicBezTo>
                  <a:cubicBezTo>
                    <a:pt x="86" y="397"/>
                    <a:pt x="85" y="395"/>
                    <a:pt x="85" y="393"/>
                  </a:cubicBezTo>
                  <a:cubicBezTo>
                    <a:pt x="85" y="392"/>
                    <a:pt x="86" y="392"/>
                    <a:pt x="86" y="391"/>
                  </a:cubicBezTo>
                  <a:cubicBezTo>
                    <a:pt x="88" y="391"/>
                    <a:pt x="88" y="391"/>
                    <a:pt x="88" y="390"/>
                  </a:cubicBezTo>
                  <a:cubicBezTo>
                    <a:pt x="87" y="389"/>
                    <a:pt x="87" y="388"/>
                    <a:pt x="87" y="387"/>
                  </a:cubicBezTo>
                  <a:cubicBezTo>
                    <a:pt x="86" y="386"/>
                    <a:pt x="86" y="386"/>
                    <a:pt x="87" y="386"/>
                  </a:cubicBezTo>
                  <a:cubicBezTo>
                    <a:pt x="89" y="385"/>
                    <a:pt x="89" y="383"/>
                    <a:pt x="89" y="382"/>
                  </a:cubicBezTo>
                  <a:cubicBezTo>
                    <a:pt x="89" y="379"/>
                    <a:pt x="89" y="376"/>
                    <a:pt x="89" y="373"/>
                  </a:cubicBezTo>
                  <a:cubicBezTo>
                    <a:pt x="89" y="373"/>
                    <a:pt x="89" y="373"/>
                    <a:pt x="89" y="372"/>
                  </a:cubicBezTo>
                  <a:cubicBezTo>
                    <a:pt x="90" y="373"/>
                    <a:pt x="90" y="373"/>
                    <a:pt x="90" y="373"/>
                  </a:cubicBezTo>
                  <a:cubicBezTo>
                    <a:pt x="91" y="374"/>
                    <a:pt x="91" y="375"/>
                    <a:pt x="91" y="376"/>
                  </a:cubicBezTo>
                  <a:cubicBezTo>
                    <a:pt x="91" y="377"/>
                    <a:pt x="91" y="378"/>
                    <a:pt x="92" y="378"/>
                  </a:cubicBezTo>
                  <a:cubicBezTo>
                    <a:pt x="93" y="378"/>
                    <a:pt x="93" y="377"/>
                    <a:pt x="93" y="376"/>
                  </a:cubicBezTo>
                  <a:cubicBezTo>
                    <a:pt x="94" y="376"/>
                    <a:pt x="95" y="376"/>
                    <a:pt x="96" y="376"/>
                  </a:cubicBezTo>
                  <a:cubicBezTo>
                    <a:pt x="97" y="376"/>
                    <a:pt x="97" y="375"/>
                    <a:pt x="97" y="374"/>
                  </a:cubicBezTo>
                  <a:cubicBezTo>
                    <a:pt x="97" y="374"/>
                    <a:pt x="96" y="373"/>
                    <a:pt x="96" y="373"/>
                  </a:cubicBezTo>
                  <a:cubicBezTo>
                    <a:pt x="96" y="373"/>
                    <a:pt x="95" y="373"/>
                    <a:pt x="95" y="374"/>
                  </a:cubicBezTo>
                  <a:cubicBezTo>
                    <a:pt x="94" y="374"/>
                    <a:pt x="94" y="375"/>
                    <a:pt x="94" y="375"/>
                  </a:cubicBezTo>
                  <a:cubicBezTo>
                    <a:pt x="94" y="375"/>
                    <a:pt x="93" y="374"/>
                    <a:pt x="93" y="374"/>
                  </a:cubicBezTo>
                  <a:cubicBezTo>
                    <a:pt x="93" y="373"/>
                    <a:pt x="93" y="373"/>
                    <a:pt x="93" y="372"/>
                  </a:cubicBezTo>
                  <a:moveTo>
                    <a:pt x="746" y="275"/>
                  </a:moveTo>
                  <a:cubicBezTo>
                    <a:pt x="746" y="276"/>
                    <a:pt x="749" y="277"/>
                    <a:pt x="746" y="277"/>
                  </a:cubicBezTo>
                  <a:cubicBezTo>
                    <a:pt x="745" y="277"/>
                    <a:pt x="745" y="277"/>
                    <a:pt x="744" y="277"/>
                  </a:cubicBezTo>
                  <a:cubicBezTo>
                    <a:pt x="744" y="277"/>
                    <a:pt x="744" y="278"/>
                    <a:pt x="744" y="278"/>
                  </a:cubicBezTo>
                  <a:cubicBezTo>
                    <a:pt x="744" y="278"/>
                    <a:pt x="744" y="278"/>
                    <a:pt x="745" y="278"/>
                  </a:cubicBezTo>
                  <a:cubicBezTo>
                    <a:pt x="745" y="279"/>
                    <a:pt x="745" y="279"/>
                    <a:pt x="746" y="279"/>
                  </a:cubicBezTo>
                  <a:cubicBezTo>
                    <a:pt x="745" y="280"/>
                    <a:pt x="745" y="280"/>
                    <a:pt x="744" y="280"/>
                  </a:cubicBezTo>
                  <a:cubicBezTo>
                    <a:pt x="742" y="280"/>
                    <a:pt x="739" y="280"/>
                    <a:pt x="737" y="281"/>
                  </a:cubicBezTo>
                  <a:cubicBezTo>
                    <a:pt x="736" y="281"/>
                    <a:pt x="735" y="281"/>
                    <a:pt x="735" y="281"/>
                  </a:cubicBezTo>
                  <a:cubicBezTo>
                    <a:pt x="735" y="279"/>
                    <a:pt x="734" y="279"/>
                    <a:pt x="733" y="279"/>
                  </a:cubicBezTo>
                  <a:cubicBezTo>
                    <a:pt x="732" y="279"/>
                    <a:pt x="730" y="279"/>
                    <a:pt x="730" y="279"/>
                  </a:cubicBezTo>
                  <a:cubicBezTo>
                    <a:pt x="730" y="276"/>
                    <a:pt x="728" y="277"/>
                    <a:pt x="728" y="277"/>
                  </a:cubicBezTo>
                  <a:cubicBezTo>
                    <a:pt x="726" y="279"/>
                    <a:pt x="724" y="277"/>
                    <a:pt x="723" y="278"/>
                  </a:cubicBezTo>
                  <a:cubicBezTo>
                    <a:pt x="722" y="278"/>
                    <a:pt x="722" y="277"/>
                    <a:pt x="722" y="277"/>
                  </a:cubicBezTo>
                  <a:cubicBezTo>
                    <a:pt x="722" y="277"/>
                    <a:pt x="722" y="276"/>
                    <a:pt x="723" y="276"/>
                  </a:cubicBezTo>
                  <a:cubicBezTo>
                    <a:pt x="724" y="276"/>
                    <a:pt x="725" y="276"/>
                    <a:pt x="726" y="276"/>
                  </a:cubicBezTo>
                  <a:cubicBezTo>
                    <a:pt x="726" y="276"/>
                    <a:pt x="727" y="276"/>
                    <a:pt x="727" y="276"/>
                  </a:cubicBezTo>
                  <a:cubicBezTo>
                    <a:pt x="727" y="276"/>
                    <a:pt x="727" y="275"/>
                    <a:pt x="727" y="275"/>
                  </a:cubicBezTo>
                  <a:cubicBezTo>
                    <a:pt x="725" y="273"/>
                    <a:pt x="726" y="271"/>
                    <a:pt x="728" y="270"/>
                  </a:cubicBezTo>
                  <a:cubicBezTo>
                    <a:pt x="729" y="270"/>
                    <a:pt x="729" y="270"/>
                    <a:pt x="729" y="270"/>
                  </a:cubicBezTo>
                  <a:cubicBezTo>
                    <a:pt x="729" y="270"/>
                    <a:pt x="729" y="270"/>
                    <a:pt x="729" y="270"/>
                  </a:cubicBezTo>
                  <a:cubicBezTo>
                    <a:pt x="728" y="270"/>
                    <a:pt x="726" y="268"/>
                    <a:pt x="725" y="271"/>
                  </a:cubicBezTo>
                  <a:cubicBezTo>
                    <a:pt x="725" y="272"/>
                    <a:pt x="724" y="272"/>
                    <a:pt x="723" y="270"/>
                  </a:cubicBezTo>
                  <a:cubicBezTo>
                    <a:pt x="723" y="269"/>
                    <a:pt x="722" y="269"/>
                    <a:pt x="722" y="269"/>
                  </a:cubicBezTo>
                  <a:cubicBezTo>
                    <a:pt x="721" y="268"/>
                    <a:pt x="720" y="269"/>
                    <a:pt x="719" y="269"/>
                  </a:cubicBezTo>
                  <a:cubicBezTo>
                    <a:pt x="718" y="269"/>
                    <a:pt x="718" y="268"/>
                    <a:pt x="718" y="268"/>
                  </a:cubicBezTo>
                  <a:cubicBezTo>
                    <a:pt x="717" y="267"/>
                    <a:pt x="717" y="266"/>
                    <a:pt x="717" y="267"/>
                  </a:cubicBezTo>
                  <a:cubicBezTo>
                    <a:pt x="717" y="268"/>
                    <a:pt x="716" y="269"/>
                    <a:pt x="715" y="269"/>
                  </a:cubicBezTo>
                  <a:cubicBezTo>
                    <a:pt x="712" y="269"/>
                    <a:pt x="709" y="269"/>
                    <a:pt x="705" y="269"/>
                  </a:cubicBezTo>
                  <a:cubicBezTo>
                    <a:pt x="705" y="269"/>
                    <a:pt x="705" y="269"/>
                    <a:pt x="704" y="269"/>
                  </a:cubicBezTo>
                  <a:cubicBezTo>
                    <a:pt x="705" y="269"/>
                    <a:pt x="705" y="269"/>
                    <a:pt x="706" y="270"/>
                  </a:cubicBezTo>
                  <a:cubicBezTo>
                    <a:pt x="706" y="270"/>
                    <a:pt x="707" y="270"/>
                    <a:pt x="708" y="271"/>
                  </a:cubicBezTo>
                  <a:cubicBezTo>
                    <a:pt x="708" y="271"/>
                    <a:pt x="709" y="271"/>
                    <a:pt x="709" y="271"/>
                  </a:cubicBezTo>
                  <a:cubicBezTo>
                    <a:pt x="711" y="271"/>
                    <a:pt x="712" y="270"/>
                    <a:pt x="714" y="270"/>
                  </a:cubicBezTo>
                  <a:cubicBezTo>
                    <a:pt x="714" y="270"/>
                    <a:pt x="715" y="270"/>
                    <a:pt x="715" y="270"/>
                  </a:cubicBezTo>
                  <a:cubicBezTo>
                    <a:pt x="716" y="271"/>
                    <a:pt x="717" y="272"/>
                    <a:pt x="718" y="271"/>
                  </a:cubicBezTo>
                  <a:cubicBezTo>
                    <a:pt x="718" y="271"/>
                    <a:pt x="719" y="272"/>
                    <a:pt x="719" y="273"/>
                  </a:cubicBezTo>
                  <a:cubicBezTo>
                    <a:pt x="719" y="273"/>
                    <a:pt x="718" y="273"/>
                    <a:pt x="718" y="273"/>
                  </a:cubicBezTo>
                  <a:cubicBezTo>
                    <a:pt x="716" y="273"/>
                    <a:pt x="715" y="273"/>
                    <a:pt x="714" y="273"/>
                  </a:cubicBezTo>
                  <a:cubicBezTo>
                    <a:pt x="713" y="273"/>
                    <a:pt x="712" y="273"/>
                    <a:pt x="711" y="273"/>
                  </a:cubicBezTo>
                  <a:cubicBezTo>
                    <a:pt x="710" y="273"/>
                    <a:pt x="709" y="273"/>
                    <a:pt x="708" y="273"/>
                  </a:cubicBezTo>
                  <a:cubicBezTo>
                    <a:pt x="703" y="273"/>
                    <a:pt x="698" y="273"/>
                    <a:pt x="694" y="273"/>
                  </a:cubicBezTo>
                  <a:cubicBezTo>
                    <a:pt x="692" y="273"/>
                    <a:pt x="692" y="273"/>
                    <a:pt x="692" y="272"/>
                  </a:cubicBezTo>
                  <a:cubicBezTo>
                    <a:pt x="692" y="270"/>
                    <a:pt x="690" y="270"/>
                    <a:pt x="690" y="270"/>
                  </a:cubicBezTo>
                  <a:cubicBezTo>
                    <a:pt x="692" y="268"/>
                    <a:pt x="690" y="269"/>
                    <a:pt x="689" y="268"/>
                  </a:cubicBezTo>
                  <a:cubicBezTo>
                    <a:pt x="687" y="267"/>
                    <a:pt x="686" y="269"/>
                    <a:pt x="685" y="268"/>
                  </a:cubicBezTo>
                  <a:cubicBezTo>
                    <a:pt x="683" y="267"/>
                    <a:pt x="681" y="268"/>
                    <a:pt x="680" y="268"/>
                  </a:cubicBezTo>
                  <a:cubicBezTo>
                    <a:pt x="679" y="268"/>
                    <a:pt x="679" y="268"/>
                    <a:pt x="678" y="268"/>
                  </a:cubicBezTo>
                  <a:cubicBezTo>
                    <a:pt x="679" y="268"/>
                    <a:pt x="679" y="268"/>
                    <a:pt x="679" y="269"/>
                  </a:cubicBezTo>
                  <a:cubicBezTo>
                    <a:pt x="680" y="269"/>
                    <a:pt x="681" y="269"/>
                    <a:pt x="682" y="269"/>
                  </a:cubicBezTo>
                  <a:cubicBezTo>
                    <a:pt x="682" y="269"/>
                    <a:pt x="681" y="270"/>
                    <a:pt x="682" y="270"/>
                  </a:cubicBezTo>
                  <a:cubicBezTo>
                    <a:pt x="682" y="272"/>
                    <a:pt x="683" y="272"/>
                    <a:pt x="685" y="271"/>
                  </a:cubicBezTo>
                  <a:cubicBezTo>
                    <a:pt x="685" y="271"/>
                    <a:pt x="685" y="272"/>
                    <a:pt x="685" y="272"/>
                  </a:cubicBezTo>
                  <a:cubicBezTo>
                    <a:pt x="685" y="272"/>
                    <a:pt x="685" y="272"/>
                    <a:pt x="685" y="272"/>
                  </a:cubicBezTo>
                  <a:cubicBezTo>
                    <a:pt x="684" y="272"/>
                    <a:pt x="684" y="272"/>
                    <a:pt x="683" y="272"/>
                  </a:cubicBezTo>
                  <a:cubicBezTo>
                    <a:pt x="681" y="272"/>
                    <a:pt x="679" y="271"/>
                    <a:pt x="678" y="272"/>
                  </a:cubicBezTo>
                  <a:cubicBezTo>
                    <a:pt x="677" y="273"/>
                    <a:pt x="677" y="273"/>
                    <a:pt x="676" y="272"/>
                  </a:cubicBezTo>
                  <a:cubicBezTo>
                    <a:pt x="676" y="272"/>
                    <a:pt x="675" y="272"/>
                    <a:pt x="675" y="271"/>
                  </a:cubicBezTo>
                  <a:cubicBezTo>
                    <a:pt x="675" y="271"/>
                    <a:pt x="676" y="270"/>
                    <a:pt x="676" y="269"/>
                  </a:cubicBezTo>
                  <a:cubicBezTo>
                    <a:pt x="675" y="268"/>
                    <a:pt x="676" y="268"/>
                    <a:pt x="675" y="268"/>
                  </a:cubicBezTo>
                  <a:cubicBezTo>
                    <a:pt x="673" y="268"/>
                    <a:pt x="671" y="268"/>
                    <a:pt x="670" y="268"/>
                  </a:cubicBezTo>
                  <a:cubicBezTo>
                    <a:pt x="669" y="268"/>
                    <a:pt x="668" y="268"/>
                    <a:pt x="667" y="268"/>
                  </a:cubicBezTo>
                  <a:cubicBezTo>
                    <a:pt x="665" y="268"/>
                    <a:pt x="667" y="269"/>
                    <a:pt x="667" y="269"/>
                  </a:cubicBezTo>
                  <a:cubicBezTo>
                    <a:pt x="666" y="270"/>
                    <a:pt x="664" y="270"/>
                    <a:pt x="664" y="270"/>
                  </a:cubicBezTo>
                  <a:cubicBezTo>
                    <a:pt x="664" y="273"/>
                    <a:pt x="662" y="271"/>
                    <a:pt x="661" y="271"/>
                  </a:cubicBezTo>
                  <a:cubicBezTo>
                    <a:pt x="661" y="271"/>
                    <a:pt x="660" y="271"/>
                    <a:pt x="660" y="271"/>
                  </a:cubicBezTo>
                  <a:cubicBezTo>
                    <a:pt x="660" y="271"/>
                    <a:pt x="661" y="271"/>
                    <a:pt x="661" y="270"/>
                  </a:cubicBezTo>
                  <a:cubicBezTo>
                    <a:pt x="661" y="270"/>
                    <a:pt x="662" y="270"/>
                    <a:pt x="662" y="270"/>
                  </a:cubicBezTo>
                  <a:cubicBezTo>
                    <a:pt x="662" y="270"/>
                    <a:pt x="661" y="270"/>
                    <a:pt x="661" y="270"/>
                  </a:cubicBezTo>
                  <a:cubicBezTo>
                    <a:pt x="660" y="269"/>
                    <a:pt x="660" y="269"/>
                    <a:pt x="661" y="269"/>
                  </a:cubicBezTo>
                  <a:cubicBezTo>
                    <a:pt x="661" y="268"/>
                    <a:pt x="662" y="267"/>
                    <a:pt x="662" y="267"/>
                  </a:cubicBezTo>
                  <a:cubicBezTo>
                    <a:pt x="662" y="265"/>
                    <a:pt x="662" y="265"/>
                    <a:pt x="664" y="266"/>
                  </a:cubicBezTo>
                  <a:cubicBezTo>
                    <a:pt x="664" y="266"/>
                    <a:pt x="665" y="266"/>
                    <a:pt x="666" y="266"/>
                  </a:cubicBezTo>
                  <a:cubicBezTo>
                    <a:pt x="666" y="266"/>
                    <a:pt x="666" y="265"/>
                    <a:pt x="667" y="265"/>
                  </a:cubicBezTo>
                  <a:cubicBezTo>
                    <a:pt x="666" y="265"/>
                    <a:pt x="666" y="264"/>
                    <a:pt x="666" y="264"/>
                  </a:cubicBezTo>
                  <a:cubicBezTo>
                    <a:pt x="665" y="264"/>
                    <a:pt x="664" y="264"/>
                    <a:pt x="663" y="263"/>
                  </a:cubicBezTo>
                  <a:cubicBezTo>
                    <a:pt x="662" y="262"/>
                    <a:pt x="661" y="261"/>
                    <a:pt x="660" y="263"/>
                  </a:cubicBezTo>
                  <a:cubicBezTo>
                    <a:pt x="659" y="263"/>
                    <a:pt x="657" y="263"/>
                    <a:pt x="656" y="263"/>
                  </a:cubicBezTo>
                  <a:cubicBezTo>
                    <a:pt x="656" y="265"/>
                    <a:pt x="655" y="265"/>
                    <a:pt x="654" y="265"/>
                  </a:cubicBezTo>
                  <a:cubicBezTo>
                    <a:pt x="654" y="265"/>
                    <a:pt x="653" y="265"/>
                    <a:pt x="653" y="265"/>
                  </a:cubicBezTo>
                  <a:cubicBezTo>
                    <a:pt x="652" y="268"/>
                    <a:pt x="650" y="267"/>
                    <a:pt x="649" y="267"/>
                  </a:cubicBezTo>
                  <a:cubicBezTo>
                    <a:pt x="645" y="267"/>
                    <a:pt x="642" y="267"/>
                    <a:pt x="639" y="267"/>
                  </a:cubicBezTo>
                  <a:cubicBezTo>
                    <a:pt x="638" y="267"/>
                    <a:pt x="636" y="267"/>
                    <a:pt x="636" y="265"/>
                  </a:cubicBezTo>
                  <a:cubicBezTo>
                    <a:pt x="636" y="264"/>
                    <a:pt x="638" y="265"/>
                    <a:pt x="638" y="265"/>
                  </a:cubicBezTo>
                  <a:cubicBezTo>
                    <a:pt x="639" y="265"/>
                    <a:pt x="640" y="265"/>
                    <a:pt x="640" y="265"/>
                  </a:cubicBezTo>
                  <a:cubicBezTo>
                    <a:pt x="641" y="265"/>
                    <a:pt x="646" y="265"/>
                    <a:pt x="646" y="265"/>
                  </a:cubicBezTo>
                  <a:cubicBezTo>
                    <a:pt x="646" y="264"/>
                    <a:pt x="647" y="264"/>
                    <a:pt x="647" y="263"/>
                  </a:cubicBezTo>
                  <a:cubicBezTo>
                    <a:pt x="647" y="263"/>
                    <a:pt x="646" y="263"/>
                    <a:pt x="646" y="263"/>
                  </a:cubicBezTo>
                  <a:cubicBezTo>
                    <a:pt x="643" y="264"/>
                    <a:pt x="641" y="265"/>
                    <a:pt x="639" y="262"/>
                  </a:cubicBezTo>
                  <a:cubicBezTo>
                    <a:pt x="639" y="262"/>
                    <a:pt x="638" y="262"/>
                    <a:pt x="638" y="263"/>
                  </a:cubicBezTo>
                  <a:cubicBezTo>
                    <a:pt x="637" y="263"/>
                    <a:pt x="636" y="264"/>
                    <a:pt x="635" y="264"/>
                  </a:cubicBezTo>
                  <a:cubicBezTo>
                    <a:pt x="634" y="264"/>
                    <a:pt x="633" y="264"/>
                    <a:pt x="632" y="264"/>
                  </a:cubicBezTo>
                  <a:cubicBezTo>
                    <a:pt x="631" y="264"/>
                    <a:pt x="631" y="264"/>
                    <a:pt x="630" y="264"/>
                  </a:cubicBezTo>
                  <a:cubicBezTo>
                    <a:pt x="631" y="264"/>
                    <a:pt x="631" y="265"/>
                    <a:pt x="632" y="265"/>
                  </a:cubicBezTo>
                  <a:cubicBezTo>
                    <a:pt x="632" y="265"/>
                    <a:pt x="633" y="265"/>
                    <a:pt x="633" y="265"/>
                  </a:cubicBezTo>
                  <a:cubicBezTo>
                    <a:pt x="633" y="266"/>
                    <a:pt x="633" y="266"/>
                    <a:pt x="632" y="266"/>
                  </a:cubicBezTo>
                  <a:cubicBezTo>
                    <a:pt x="631" y="266"/>
                    <a:pt x="631" y="267"/>
                    <a:pt x="630" y="267"/>
                  </a:cubicBezTo>
                  <a:cubicBezTo>
                    <a:pt x="628" y="267"/>
                    <a:pt x="628" y="266"/>
                    <a:pt x="629" y="265"/>
                  </a:cubicBezTo>
                  <a:cubicBezTo>
                    <a:pt x="629" y="264"/>
                    <a:pt x="629" y="264"/>
                    <a:pt x="629" y="264"/>
                  </a:cubicBezTo>
                  <a:cubicBezTo>
                    <a:pt x="628" y="264"/>
                    <a:pt x="627" y="264"/>
                    <a:pt x="626" y="264"/>
                  </a:cubicBezTo>
                  <a:cubicBezTo>
                    <a:pt x="626" y="264"/>
                    <a:pt x="626" y="264"/>
                    <a:pt x="626" y="265"/>
                  </a:cubicBezTo>
                  <a:cubicBezTo>
                    <a:pt x="626" y="265"/>
                    <a:pt x="626" y="265"/>
                    <a:pt x="626" y="265"/>
                  </a:cubicBezTo>
                  <a:cubicBezTo>
                    <a:pt x="626" y="265"/>
                    <a:pt x="627" y="265"/>
                    <a:pt x="627" y="265"/>
                  </a:cubicBezTo>
                  <a:cubicBezTo>
                    <a:pt x="627" y="265"/>
                    <a:pt x="627" y="265"/>
                    <a:pt x="627" y="266"/>
                  </a:cubicBezTo>
                  <a:cubicBezTo>
                    <a:pt x="627" y="266"/>
                    <a:pt x="626" y="267"/>
                    <a:pt x="626" y="267"/>
                  </a:cubicBezTo>
                  <a:cubicBezTo>
                    <a:pt x="625" y="266"/>
                    <a:pt x="624" y="266"/>
                    <a:pt x="623" y="266"/>
                  </a:cubicBezTo>
                  <a:cubicBezTo>
                    <a:pt x="622" y="266"/>
                    <a:pt x="621" y="266"/>
                    <a:pt x="621" y="266"/>
                  </a:cubicBezTo>
                  <a:cubicBezTo>
                    <a:pt x="619" y="265"/>
                    <a:pt x="616" y="266"/>
                    <a:pt x="614" y="266"/>
                  </a:cubicBezTo>
                  <a:cubicBezTo>
                    <a:pt x="613" y="266"/>
                    <a:pt x="613" y="266"/>
                    <a:pt x="612" y="266"/>
                  </a:cubicBezTo>
                  <a:cubicBezTo>
                    <a:pt x="613" y="267"/>
                    <a:pt x="613" y="267"/>
                    <a:pt x="614" y="268"/>
                  </a:cubicBezTo>
                  <a:cubicBezTo>
                    <a:pt x="614" y="268"/>
                    <a:pt x="615" y="267"/>
                    <a:pt x="616" y="267"/>
                  </a:cubicBezTo>
                  <a:cubicBezTo>
                    <a:pt x="616" y="267"/>
                    <a:pt x="617" y="267"/>
                    <a:pt x="617" y="268"/>
                  </a:cubicBezTo>
                  <a:cubicBezTo>
                    <a:pt x="617" y="268"/>
                    <a:pt x="617" y="268"/>
                    <a:pt x="617" y="269"/>
                  </a:cubicBezTo>
                  <a:cubicBezTo>
                    <a:pt x="617" y="269"/>
                    <a:pt x="616" y="269"/>
                    <a:pt x="616" y="269"/>
                  </a:cubicBezTo>
                  <a:cubicBezTo>
                    <a:pt x="615" y="269"/>
                    <a:pt x="614" y="269"/>
                    <a:pt x="612" y="269"/>
                  </a:cubicBezTo>
                  <a:cubicBezTo>
                    <a:pt x="609" y="269"/>
                    <a:pt x="607" y="269"/>
                    <a:pt x="604" y="269"/>
                  </a:cubicBezTo>
                  <a:cubicBezTo>
                    <a:pt x="603" y="269"/>
                    <a:pt x="603" y="268"/>
                    <a:pt x="602" y="268"/>
                  </a:cubicBezTo>
                  <a:cubicBezTo>
                    <a:pt x="603" y="268"/>
                    <a:pt x="603" y="268"/>
                    <a:pt x="604" y="268"/>
                  </a:cubicBezTo>
                  <a:cubicBezTo>
                    <a:pt x="605" y="266"/>
                    <a:pt x="607" y="267"/>
                    <a:pt x="609" y="267"/>
                  </a:cubicBezTo>
                  <a:cubicBezTo>
                    <a:pt x="610" y="267"/>
                    <a:pt x="610" y="266"/>
                    <a:pt x="610" y="265"/>
                  </a:cubicBezTo>
                  <a:cubicBezTo>
                    <a:pt x="610" y="264"/>
                    <a:pt x="611" y="263"/>
                    <a:pt x="612" y="264"/>
                  </a:cubicBezTo>
                  <a:cubicBezTo>
                    <a:pt x="614" y="266"/>
                    <a:pt x="617" y="264"/>
                    <a:pt x="620" y="265"/>
                  </a:cubicBezTo>
                  <a:cubicBezTo>
                    <a:pt x="620" y="265"/>
                    <a:pt x="620" y="264"/>
                    <a:pt x="621" y="264"/>
                  </a:cubicBezTo>
                  <a:cubicBezTo>
                    <a:pt x="620" y="264"/>
                    <a:pt x="620" y="264"/>
                    <a:pt x="620" y="264"/>
                  </a:cubicBezTo>
                  <a:cubicBezTo>
                    <a:pt x="618" y="263"/>
                    <a:pt x="616" y="265"/>
                    <a:pt x="616" y="262"/>
                  </a:cubicBezTo>
                  <a:cubicBezTo>
                    <a:pt x="616" y="262"/>
                    <a:pt x="615" y="262"/>
                    <a:pt x="614" y="262"/>
                  </a:cubicBezTo>
                  <a:cubicBezTo>
                    <a:pt x="614" y="263"/>
                    <a:pt x="612" y="263"/>
                    <a:pt x="611" y="263"/>
                  </a:cubicBezTo>
                  <a:cubicBezTo>
                    <a:pt x="610" y="263"/>
                    <a:pt x="609" y="263"/>
                    <a:pt x="608" y="263"/>
                  </a:cubicBezTo>
                  <a:cubicBezTo>
                    <a:pt x="607" y="263"/>
                    <a:pt x="606" y="263"/>
                    <a:pt x="605" y="263"/>
                  </a:cubicBezTo>
                  <a:cubicBezTo>
                    <a:pt x="606" y="263"/>
                    <a:pt x="607" y="264"/>
                    <a:pt x="608" y="264"/>
                  </a:cubicBezTo>
                  <a:cubicBezTo>
                    <a:pt x="608" y="264"/>
                    <a:pt x="608" y="264"/>
                    <a:pt x="609" y="264"/>
                  </a:cubicBezTo>
                  <a:cubicBezTo>
                    <a:pt x="609" y="264"/>
                    <a:pt x="609" y="265"/>
                    <a:pt x="609" y="265"/>
                  </a:cubicBezTo>
                  <a:cubicBezTo>
                    <a:pt x="609" y="265"/>
                    <a:pt x="609" y="266"/>
                    <a:pt x="609" y="266"/>
                  </a:cubicBezTo>
                  <a:cubicBezTo>
                    <a:pt x="605" y="266"/>
                    <a:pt x="601" y="266"/>
                    <a:pt x="597" y="266"/>
                  </a:cubicBezTo>
                  <a:cubicBezTo>
                    <a:pt x="597" y="266"/>
                    <a:pt x="597" y="265"/>
                    <a:pt x="597" y="265"/>
                  </a:cubicBezTo>
                  <a:cubicBezTo>
                    <a:pt x="597" y="265"/>
                    <a:pt x="597" y="264"/>
                    <a:pt x="597" y="264"/>
                  </a:cubicBezTo>
                  <a:cubicBezTo>
                    <a:pt x="599" y="264"/>
                    <a:pt x="601" y="264"/>
                    <a:pt x="603" y="264"/>
                  </a:cubicBezTo>
                  <a:cubicBezTo>
                    <a:pt x="603" y="264"/>
                    <a:pt x="603" y="264"/>
                    <a:pt x="603" y="263"/>
                  </a:cubicBezTo>
                  <a:cubicBezTo>
                    <a:pt x="603" y="263"/>
                    <a:pt x="603" y="263"/>
                    <a:pt x="603" y="263"/>
                  </a:cubicBezTo>
                  <a:cubicBezTo>
                    <a:pt x="602" y="263"/>
                    <a:pt x="601" y="261"/>
                    <a:pt x="599" y="263"/>
                  </a:cubicBezTo>
                  <a:cubicBezTo>
                    <a:pt x="599" y="263"/>
                    <a:pt x="598" y="263"/>
                    <a:pt x="598" y="262"/>
                  </a:cubicBezTo>
                  <a:cubicBezTo>
                    <a:pt x="598" y="261"/>
                    <a:pt x="597" y="261"/>
                    <a:pt x="597" y="261"/>
                  </a:cubicBezTo>
                  <a:cubicBezTo>
                    <a:pt x="595" y="261"/>
                    <a:pt x="593" y="261"/>
                    <a:pt x="590" y="260"/>
                  </a:cubicBezTo>
                  <a:cubicBezTo>
                    <a:pt x="589" y="260"/>
                    <a:pt x="587" y="261"/>
                    <a:pt x="586" y="262"/>
                  </a:cubicBezTo>
                  <a:cubicBezTo>
                    <a:pt x="584" y="262"/>
                    <a:pt x="582" y="263"/>
                    <a:pt x="580" y="261"/>
                  </a:cubicBezTo>
                  <a:cubicBezTo>
                    <a:pt x="579" y="260"/>
                    <a:pt x="578" y="261"/>
                    <a:pt x="578" y="261"/>
                  </a:cubicBezTo>
                  <a:cubicBezTo>
                    <a:pt x="577" y="261"/>
                    <a:pt x="576" y="262"/>
                    <a:pt x="576" y="261"/>
                  </a:cubicBezTo>
                  <a:cubicBezTo>
                    <a:pt x="574" y="260"/>
                    <a:pt x="574" y="262"/>
                    <a:pt x="574" y="262"/>
                  </a:cubicBezTo>
                  <a:cubicBezTo>
                    <a:pt x="573" y="262"/>
                    <a:pt x="573" y="263"/>
                    <a:pt x="573" y="263"/>
                  </a:cubicBezTo>
                  <a:cubicBezTo>
                    <a:pt x="572" y="261"/>
                    <a:pt x="571" y="262"/>
                    <a:pt x="570" y="262"/>
                  </a:cubicBezTo>
                  <a:cubicBezTo>
                    <a:pt x="569" y="263"/>
                    <a:pt x="567" y="261"/>
                    <a:pt x="566" y="263"/>
                  </a:cubicBezTo>
                  <a:cubicBezTo>
                    <a:pt x="565" y="262"/>
                    <a:pt x="564" y="262"/>
                    <a:pt x="563" y="262"/>
                  </a:cubicBezTo>
                  <a:cubicBezTo>
                    <a:pt x="563" y="262"/>
                    <a:pt x="563" y="261"/>
                    <a:pt x="562" y="260"/>
                  </a:cubicBezTo>
                  <a:cubicBezTo>
                    <a:pt x="562" y="260"/>
                    <a:pt x="561" y="259"/>
                    <a:pt x="560" y="259"/>
                  </a:cubicBezTo>
                  <a:cubicBezTo>
                    <a:pt x="560" y="259"/>
                    <a:pt x="560" y="259"/>
                    <a:pt x="559" y="258"/>
                  </a:cubicBezTo>
                  <a:cubicBezTo>
                    <a:pt x="560" y="258"/>
                    <a:pt x="560" y="258"/>
                    <a:pt x="560" y="258"/>
                  </a:cubicBezTo>
                  <a:cubicBezTo>
                    <a:pt x="562" y="258"/>
                    <a:pt x="564" y="258"/>
                    <a:pt x="565" y="256"/>
                  </a:cubicBezTo>
                  <a:cubicBezTo>
                    <a:pt x="566" y="256"/>
                    <a:pt x="567" y="256"/>
                    <a:pt x="568" y="256"/>
                  </a:cubicBezTo>
                  <a:cubicBezTo>
                    <a:pt x="570" y="256"/>
                    <a:pt x="573" y="257"/>
                    <a:pt x="576" y="255"/>
                  </a:cubicBezTo>
                  <a:cubicBezTo>
                    <a:pt x="576" y="255"/>
                    <a:pt x="576" y="255"/>
                    <a:pt x="576" y="255"/>
                  </a:cubicBezTo>
                  <a:cubicBezTo>
                    <a:pt x="577" y="256"/>
                    <a:pt x="577" y="258"/>
                    <a:pt x="579" y="256"/>
                  </a:cubicBezTo>
                  <a:cubicBezTo>
                    <a:pt x="580" y="256"/>
                    <a:pt x="582" y="256"/>
                    <a:pt x="583" y="256"/>
                  </a:cubicBezTo>
                  <a:cubicBezTo>
                    <a:pt x="585" y="256"/>
                    <a:pt x="587" y="256"/>
                    <a:pt x="589" y="256"/>
                  </a:cubicBezTo>
                  <a:cubicBezTo>
                    <a:pt x="591" y="256"/>
                    <a:pt x="593" y="256"/>
                    <a:pt x="595" y="256"/>
                  </a:cubicBezTo>
                  <a:cubicBezTo>
                    <a:pt x="597" y="258"/>
                    <a:pt x="599" y="256"/>
                    <a:pt x="600" y="256"/>
                  </a:cubicBezTo>
                  <a:cubicBezTo>
                    <a:pt x="601" y="256"/>
                    <a:pt x="601" y="256"/>
                    <a:pt x="601" y="256"/>
                  </a:cubicBezTo>
                  <a:cubicBezTo>
                    <a:pt x="602" y="257"/>
                    <a:pt x="603" y="257"/>
                    <a:pt x="604" y="256"/>
                  </a:cubicBezTo>
                  <a:cubicBezTo>
                    <a:pt x="604" y="256"/>
                    <a:pt x="606" y="256"/>
                    <a:pt x="606" y="256"/>
                  </a:cubicBezTo>
                  <a:cubicBezTo>
                    <a:pt x="607" y="257"/>
                    <a:pt x="608" y="257"/>
                    <a:pt x="609" y="257"/>
                  </a:cubicBezTo>
                  <a:cubicBezTo>
                    <a:pt x="611" y="257"/>
                    <a:pt x="613" y="257"/>
                    <a:pt x="615" y="258"/>
                  </a:cubicBezTo>
                  <a:cubicBezTo>
                    <a:pt x="616" y="259"/>
                    <a:pt x="616" y="258"/>
                    <a:pt x="616" y="258"/>
                  </a:cubicBezTo>
                  <a:cubicBezTo>
                    <a:pt x="617" y="257"/>
                    <a:pt x="619" y="255"/>
                    <a:pt x="620" y="256"/>
                  </a:cubicBezTo>
                  <a:cubicBezTo>
                    <a:pt x="623" y="258"/>
                    <a:pt x="627" y="257"/>
                    <a:pt x="630" y="257"/>
                  </a:cubicBezTo>
                  <a:cubicBezTo>
                    <a:pt x="630" y="257"/>
                    <a:pt x="631" y="257"/>
                    <a:pt x="632" y="257"/>
                  </a:cubicBezTo>
                  <a:cubicBezTo>
                    <a:pt x="632" y="258"/>
                    <a:pt x="634" y="258"/>
                    <a:pt x="632" y="259"/>
                  </a:cubicBezTo>
                  <a:cubicBezTo>
                    <a:pt x="632" y="260"/>
                    <a:pt x="632" y="261"/>
                    <a:pt x="631" y="261"/>
                  </a:cubicBezTo>
                  <a:cubicBezTo>
                    <a:pt x="630" y="261"/>
                    <a:pt x="630" y="261"/>
                    <a:pt x="631" y="262"/>
                  </a:cubicBezTo>
                  <a:cubicBezTo>
                    <a:pt x="631" y="262"/>
                    <a:pt x="632" y="262"/>
                    <a:pt x="633" y="262"/>
                  </a:cubicBezTo>
                  <a:cubicBezTo>
                    <a:pt x="634" y="263"/>
                    <a:pt x="635" y="264"/>
                    <a:pt x="635" y="262"/>
                  </a:cubicBezTo>
                  <a:cubicBezTo>
                    <a:pt x="635" y="261"/>
                    <a:pt x="637" y="260"/>
                    <a:pt x="636" y="259"/>
                  </a:cubicBezTo>
                  <a:cubicBezTo>
                    <a:pt x="635" y="259"/>
                    <a:pt x="635" y="259"/>
                    <a:pt x="635" y="258"/>
                  </a:cubicBezTo>
                  <a:cubicBezTo>
                    <a:pt x="636" y="258"/>
                    <a:pt x="637" y="257"/>
                    <a:pt x="638" y="257"/>
                  </a:cubicBezTo>
                  <a:cubicBezTo>
                    <a:pt x="639" y="257"/>
                    <a:pt x="639" y="257"/>
                    <a:pt x="639" y="258"/>
                  </a:cubicBezTo>
                  <a:cubicBezTo>
                    <a:pt x="639" y="259"/>
                    <a:pt x="643" y="259"/>
                    <a:pt x="643" y="258"/>
                  </a:cubicBezTo>
                  <a:cubicBezTo>
                    <a:pt x="643" y="256"/>
                    <a:pt x="645" y="257"/>
                    <a:pt x="645" y="257"/>
                  </a:cubicBezTo>
                  <a:cubicBezTo>
                    <a:pt x="648" y="258"/>
                    <a:pt x="650" y="258"/>
                    <a:pt x="653" y="258"/>
                  </a:cubicBezTo>
                  <a:cubicBezTo>
                    <a:pt x="653" y="258"/>
                    <a:pt x="654" y="258"/>
                    <a:pt x="654" y="259"/>
                  </a:cubicBezTo>
                  <a:cubicBezTo>
                    <a:pt x="655" y="260"/>
                    <a:pt x="655" y="260"/>
                    <a:pt x="656" y="259"/>
                  </a:cubicBezTo>
                  <a:cubicBezTo>
                    <a:pt x="657" y="258"/>
                    <a:pt x="658" y="258"/>
                    <a:pt x="659" y="259"/>
                  </a:cubicBezTo>
                  <a:cubicBezTo>
                    <a:pt x="659" y="259"/>
                    <a:pt x="661" y="259"/>
                    <a:pt x="662" y="259"/>
                  </a:cubicBezTo>
                  <a:cubicBezTo>
                    <a:pt x="663" y="257"/>
                    <a:pt x="665" y="259"/>
                    <a:pt x="666" y="258"/>
                  </a:cubicBezTo>
                  <a:cubicBezTo>
                    <a:pt x="668" y="258"/>
                    <a:pt x="669" y="257"/>
                    <a:pt x="670" y="260"/>
                  </a:cubicBezTo>
                  <a:cubicBezTo>
                    <a:pt x="671" y="260"/>
                    <a:pt x="673" y="259"/>
                    <a:pt x="674" y="261"/>
                  </a:cubicBezTo>
                  <a:cubicBezTo>
                    <a:pt x="674" y="261"/>
                    <a:pt x="675" y="260"/>
                    <a:pt x="676" y="259"/>
                  </a:cubicBezTo>
                  <a:cubicBezTo>
                    <a:pt x="676" y="259"/>
                    <a:pt x="677" y="259"/>
                    <a:pt x="677" y="258"/>
                  </a:cubicBezTo>
                  <a:cubicBezTo>
                    <a:pt x="678" y="258"/>
                    <a:pt x="679" y="258"/>
                    <a:pt x="679" y="259"/>
                  </a:cubicBezTo>
                  <a:cubicBezTo>
                    <a:pt x="680" y="259"/>
                    <a:pt x="680" y="260"/>
                    <a:pt x="680" y="261"/>
                  </a:cubicBezTo>
                  <a:cubicBezTo>
                    <a:pt x="680" y="263"/>
                    <a:pt x="679" y="264"/>
                    <a:pt x="677" y="265"/>
                  </a:cubicBezTo>
                  <a:cubicBezTo>
                    <a:pt x="677" y="265"/>
                    <a:pt x="676" y="265"/>
                    <a:pt x="676" y="265"/>
                  </a:cubicBezTo>
                  <a:cubicBezTo>
                    <a:pt x="676" y="265"/>
                    <a:pt x="677" y="266"/>
                    <a:pt x="677" y="266"/>
                  </a:cubicBezTo>
                  <a:cubicBezTo>
                    <a:pt x="679" y="265"/>
                    <a:pt x="680" y="265"/>
                    <a:pt x="681" y="265"/>
                  </a:cubicBezTo>
                  <a:cubicBezTo>
                    <a:pt x="682" y="265"/>
                    <a:pt x="683" y="265"/>
                    <a:pt x="684" y="266"/>
                  </a:cubicBezTo>
                  <a:cubicBezTo>
                    <a:pt x="683" y="265"/>
                    <a:pt x="683" y="264"/>
                    <a:pt x="683" y="263"/>
                  </a:cubicBezTo>
                  <a:cubicBezTo>
                    <a:pt x="681" y="261"/>
                    <a:pt x="684" y="262"/>
                    <a:pt x="684" y="262"/>
                  </a:cubicBezTo>
                  <a:cubicBezTo>
                    <a:pt x="684" y="261"/>
                    <a:pt x="683" y="261"/>
                    <a:pt x="683" y="260"/>
                  </a:cubicBezTo>
                  <a:cubicBezTo>
                    <a:pt x="684" y="260"/>
                    <a:pt x="685" y="260"/>
                    <a:pt x="685" y="260"/>
                  </a:cubicBezTo>
                  <a:cubicBezTo>
                    <a:pt x="686" y="260"/>
                    <a:pt x="687" y="260"/>
                    <a:pt x="688" y="260"/>
                  </a:cubicBezTo>
                  <a:cubicBezTo>
                    <a:pt x="690" y="262"/>
                    <a:pt x="688" y="258"/>
                    <a:pt x="690" y="259"/>
                  </a:cubicBezTo>
                  <a:cubicBezTo>
                    <a:pt x="690" y="259"/>
                    <a:pt x="691" y="259"/>
                    <a:pt x="691" y="259"/>
                  </a:cubicBezTo>
                  <a:cubicBezTo>
                    <a:pt x="693" y="260"/>
                    <a:pt x="694" y="260"/>
                    <a:pt x="696" y="261"/>
                  </a:cubicBezTo>
                  <a:cubicBezTo>
                    <a:pt x="696" y="261"/>
                    <a:pt x="697" y="261"/>
                    <a:pt x="697" y="261"/>
                  </a:cubicBezTo>
                  <a:cubicBezTo>
                    <a:pt x="698" y="258"/>
                    <a:pt x="700" y="259"/>
                    <a:pt x="701" y="259"/>
                  </a:cubicBezTo>
                  <a:cubicBezTo>
                    <a:pt x="703" y="261"/>
                    <a:pt x="704" y="259"/>
                    <a:pt x="705" y="258"/>
                  </a:cubicBezTo>
                  <a:cubicBezTo>
                    <a:pt x="705" y="258"/>
                    <a:pt x="705" y="257"/>
                    <a:pt x="705" y="257"/>
                  </a:cubicBezTo>
                  <a:cubicBezTo>
                    <a:pt x="705" y="257"/>
                    <a:pt x="704" y="257"/>
                    <a:pt x="704" y="257"/>
                  </a:cubicBezTo>
                  <a:cubicBezTo>
                    <a:pt x="702" y="257"/>
                    <a:pt x="701" y="256"/>
                    <a:pt x="699" y="256"/>
                  </a:cubicBezTo>
                  <a:cubicBezTo>
                    <a:pt x="699" y="256"/>
                    <a:pt x="698" y="256"/>
                    <a:pt x="697" y="256"/>
                  </a:cubicBezTo>
                  <a:cubicBezTo>
                    <a:pt x="697" y="256"/>
                    <a:pt x="698" y="255"/>
                    <a:pt x="699" y="255"/>
                  </a:cubicBezTo>
                  <a:cubicBezTo>
                    <a:pt x="699" y="255"/>
                    <a:pt x="699" y="255"/>
                    <a:pt x="700" y="254"/>
                  </a:cubicBezTo>
                  <a:cubicBezTo>
                    <a:pt x="700" y="254"/>
                    <a:pt x="700" y="254"/>
                    <a:pt x="700" y="254"/>
                  </a:cubicBezTo>
                  <a:cubicBezTo>
                    <a:pt x="700" y="254"/>
                    <a:pt x="700" y="253"/>
                    <a:pt x="700" y="253"/>
                  </a:cubicBezTo>
                  <a:cubicBezTo>
                    <a:pt x="699" y="253"/>
                    <a:pt x="698" y="253"/>
                    <a:pt x="698" y="253"/>
                  </a:cubicBezTo>
                  <a:cubicBezTo>
                    <a:pt x="696" y="253"/>
                    <a:pt x="695" y="254"/>
                    <a:pt x="694" y="251"/>
                  </a:cubicBezTo>
                  <a:cubicBezTo>
                    <a:pt x="694" y="252"/>
                    <a:pt x="693" y="252"/>
                    <a:pt x="693" y="252"/>
                  </a:cubicBezTo>
                  <a:cubicBezTo>
                    <a:pt x="693" y="252"/>
                    <a:pt x="693" y="253"/>
                    <a:pt x="693" y="254"/>
                  </a:cubicBezTo>
                  <a:cubicBezTo>
                    <a:pt x="694" y="255"/>
                    <a:pt x="694" y="255"/>
                    <a:pt x="692" y="255"/>
                  </a:cubicBezTo>
                  <a:cubicBezTo>
                    <a:pt x="691" y="255"/>
                    <a:pt x="691" y="256"/>
                    <a:pt x="690" y="256"/>
                  </a:cubicBezTo>
                  <a:cubicBezTo>
                    <a:pt x="689" y="257"/>
                    <a:pt x="688" y="257"/>
                    <a:pt x="688" y="257"/>
                  </a:cubicBezTo>
                  <a:cubicBezTo>
                    <a:pt x="688" y="257"/>
                    <a:pt x="687" y="257"/>
                    <a:pt x="687" y="256"/>
                  </a:cubicBezTo>
                  <a:cubicBezTo>
                    <a:pt x="689" y="257"/>
                    <a:pt x="689" y="253"/>
                    <a:pt x="691" y="254"/>
                  </a:cubicBezTo>
                  <a:cubicBezTo>
                    <a:pt x="692" y="254"/>
                    <a:pt x="692" y="253"/>
                    <a:pt x="692" y="253"/>
                  </a:cubicBezTo>
                  <a:cubicBezTo>
                    <a:pt x="692" y="252"/>
                    <a:pt x="691" y="251"/>
                    <a:pt x="691" y="251"/>
                  </a:cubicBezTo>
                  <a:cubicBezTo>
                    <a:pt x="690" y="251"/>
                    <a:pt x="688" y="251"/>
                    <a:pt x="687" y="250"/>
                  </a:cubicBezTo>
                  <a:cubicBezTo>
                    <a:pt x="687" y="251"/>
                    <a:pt x="686" y="252"/>
                    <a:pt x="686" y="252"/>
                  </a:cubicBezTo>
                  <a:cubicBezTo>
                    <a:pt x="685" y="252"/>
                    <a:pt x="684" y="252"/>
                    <a:pt x="683" y="252"/>
                  </a:cubicBezTo>
                  <a:cubicBezTo>
                    <a:pt x="682" y="252"/>
                    <a:pt x="682" y="251"/>
                    <a:pt x="682" y="251"/>
                  </a:cubicBezTo>
                  <a:cubicBezTo>
                    <a:pt x="682" y="251"/>
                    <a:pt x="683" y="250"/>
                    <a:pt x="683" y="250"/>
                  </a:cubicBezTo>
                  <a:cubicBezTo>
                    <a:pt x="685" y="249"/>
                    <a:pt x="684" y="248"/>
                    <a:pt x="683" y="247"/>
                  </a:cubicBezTo>
                  <a:cubicBezTo>
                    <a:pt x="682" y="246"/>
                    <a:pt x="682" y="246"/>
                    <a:pt x="681" y="245"/>
                  </a:cubicBezTo>
                  <a:cubicBezTo>
                    <a:pt x="681" y="244"/>
                    <a:pt x="680" y="245"/>
                    <a:pt x="680" y="245"/>
                  </a:cubicBezTo>
                  <a:cubicBezTo>
                    <a:pt x="679" y="246"/>
                    <a:pt x="679" y="246"/>
                    <a:pt x="678" y="246"/>
                  </a:cubicBezTo>
                  <a:cubicBezTo>
                    <a:pt x="678" y="247"/>
                    <a:pt x="678" y="247"/>
                    <a:pt x="677" y="247"/>
                  </a:cubicBezTo>
                  <a:cubicBezTo>
                    <a:pt x="678" y="247"/>
                    <a:pt x="678" y="247"/>
                    <a:pt x="678" y="247"/>
                  </a:cubicBezTo>
                  <a:cubicBezTo>
                    <a:pt x="679" y="248"/>
                    <a:pt x="680" y="247"/>
                    <a:pt x="680" y="249"/>
                  </a:cubicBezTo>
                  <a:cubicBezTo>
                    <a:pt x="680" y="250"/>
                    <a:pt x="679" y="249"/>
                    <a:pt x="678" y="249"/>
                  </a:cubicBezTo>
                  <a:cubicBezTo>
                    <a:pt x="678" y="250"/>
                    <a:pt x="677" y="250"/>
                    <a:pt x="676" y="250"/>
                  </a:cubicBezTo>
                  <a:cubicBezTo>
                    <a:pt x="675" y="251"/>
                    <a:pt x="676" y="252"/>
                    <a:pt x="675" y="253"/>
                  </a:cubicBezTo>
                  <a:cubicBezTo>
                    <a:pt x="675" y="254"/>
                    <a:pt x="676" y="254"/>
                    <a:pt x="677" y="254"/>
                  </a:cubicBezTo>
                  <a:cubicBezTo>
                    <a:pt x="678" y="254"/>
                    <a:pt x="679" y="256"/>
                    <a:pt x="680" y="254"/>
                  </a:cubicBezTo>
                  <a:cubicBezTo>
                    <a:pt x="681" y="255"/>
                    <a:pt x="683" y="255"/>
                    <a:pt x="684" y="255"/>
                  </a:cubicBezTo>
                  <a:cubicBezTo>
                    <a:pt x="684" y="255"/>
                    <a:pt x="685" y="256"/>
                    <a:pt x="685" y="256"/>
                  </a:cubicBezTo>
                  <a:cubicBezTo>
                    <a:pt x="685" y="256"/>
                    <a:pt x="681" y="258"/>
                    <a:pt x="681" y="258"/>
                  </a:cubicBezTo>
                  <a:cubicBezTo>
                    <a:pt x="681" y="255"/>
                    <a:pt x="679" y="256"/>
                    <a:pt x="678" y="256"/>
                  </a:cubicBezTo>
                  <a:cubicBezTo>
                    <a:pt x="677" y="256"/>
                    <a:pt x="676" y="256"/>
                    <a:pt x="675" y="257"/>
                  </a:cubicBezTo>
                  <a:cubicBezTo>
                    <a:pt x="674" y="257"/>
                    <a:pt x="672" y="256"/>
                    <a:pt x="671" y="256"/>
                  </a:cubicBezTo>
                  <a:cubicBezTo>
                    <a:pt x="669" y="256"/>
                    <a:pt x="667" y="257"/>
                    <a:pt x="666" y="256"/>
                  </a:cubicBezTo>
                  <a:cubicBezTo>
                    <a:pt x="664" y="255"/>
                    <a:pt x="663" y="256"/>
                    <a:pt x="662" y="256"/>
                  </a:cubicBezTo>
                  <a:cubicBezTo>
                    <a:pt x="661" y="256"/>
                    <a:pt x="660" y="256"/>
                    <a:pt x="660" y="256"/>
                  </a:cubicBezTo>
                  <a:cubicBezTo>
                    <a:pt x="659" y="252"/>
                    <a:pt x="658" y="255"/>
                    <a:pt x="657" y="256"/>
                  </a:cubicBezTo>
                  <a:cubicBezTo>
                    <a:pt x="657" y="256"/>
                    <a:pt x="656" y="256"/>
                    <a:pt x="656" y="256"/>
                  </a:cubicBezTo>
                  <a:cubicBezTo>
                    <a:pt x="653" y="256"/>
                    <a:pt x="650" y="256"/>
                    <a:pt x="647" y="256"/>
                  </a:cubicBezTo>
                  <a:cubicBezTo>
                    <a:pt x="647" y="256"/>
                    <a:pt x="647" y="255"/>
                    <a:pt x="647" y="255"/>
                  </a:cubicBezTo>
                  <a:cubicBezTo>
                    <a:pt x="647" y="255"/>
                    <a:pt x="647" y="254"/>
                    <a:pt x="647" y="254"/>
                  </a:cubicBezTo>
                  <a:cubicBezTo>
                    <a:pt x="650" y="254"/>
                    <a:pt x="653" y="255"/>
                    <a:pt x="656" y="253"/>
                  </a:cubicBezTo>
                  <a:cubicBezTo>
                    <a:pt x="657" y="253"/>
                    <a:pt x="657" y="252"/>
                    <a:pt x="658" y="252"/>
                  </a:cubicBezTo>
                  <a:cubicBezTo>
                    <a:pt x="657" y="252"/>
                    <a:pt x="657" y="251"/>
                    <a:pt x="656" y="251"/>
                  </a:cubicBezTo>
                  <a:cubicBezTo>
                    <a:pt x="656" y="251"/>
                    <a:pt x="656" y="251"/>
                    <a:pt x="655" y="251"/>
                  </a:cubicBezTo>
                  <a:cubicBezTo>
                    <a:pt x="654" y="249"/>
                    <a:pt x="654" y="249"/>
                    <a:pt x="653" y="250"/>
                  </a:cubicBezTo>
                  <a:cubicBezTo>
                    <a:pt x="653" y="250"/>
                    <a:pt x="652" y="250"/>
                    <a:pt x="652" y="250"/>
                  </a:cubicBezTo>
                  <a:cubicBezTo>
                    <a:pt x="652" y="252"/>
                    <a:pt x="651" y="251"/>
                    <a:pt x="650" y="251"/>
                  </a:cubicBezTo>
                  <a:cubicBezTo>
                    <a:pt x="650" y="251"/>
                    <a:pt x="650" y="251"/>
                    <a:pt x="650" y="251"/>
                  </a:cubicBezTo>
                  <a:cubicBezTo>
                    <a:pt x="650" y="251"/>
                    <a:pt x="650" y="250"/>
                    <a:pt x="650" y="250"/>
                  </a:cubicBezTo>
                  <a:cubicBezTo>
                    <a:pt x="651" y="250"/>
                    <a:pt x="652" y="250"/>
                    <a:pt x="651" y="249"/>
                  </a:cubicBezTo>
                  <a:cubicBezTo>
                    <a:pt x="651" y="249"/>
                    <a:pt x="650" y="249"/>
                    <a:pt x="650" y="249"/>
                  </a:cubicBezTo>
                  <a:cubicBezTo>
                    <a:pt x="649" y="248"/>
                    <a:pt x="649" y="247"/>
                    <a:pt x="648" y="247"/>
                  </a:cubicBezTo>
                  <a:cubicBezTo>
                    <a:pt x="646" y="245"/>
                    <a:pt x="647" y="248"/>
                    <a:pt x="646" y="248"/>
                  </a:cubicBezTo>
                  <a:cubicBezTo>
                    <a:pt x="645" y="248"/>
                    <a:pt x="645" y="248"/>
                    <a:pt x="644" y="248"/>
                  </a:cubicBezTo>
                  <a:cubicBezTo>
                    <a:pt x="643" y="248"/>
                    <a:pt x="642" y="248"/>
                    <a:pt x="641" y="248"/>
                  </a:cubicBezTo>
                  <a:cubicBezTo>
                    <a:pt x="640" y="248"/>
                    <a:pt x="640" y="249"/>
                    <a:pt x="640" y="249"/>
                  </a:cubicBezTo>
                  <a:cubicBezTo>
                    <a:pt x="640" y="249"/>
                    <a:pt x="640" y="249"/>
                    <a:pt x="641" y="249"/>
                  </a:cubicBezTo>
                  <a:cubicBezTo>
                    <a:pt x="642" y="249"/>
                    <a:pt x="643" y="249"/>
                    <a:pt x="644" y="250"/>
                  </a:cubicBezTo>
                  <a:cubicBezTo>
                    <a:pt x="645" y="250"/>
                    <a:pt x="646" y="251"/>
                    <a:pt x="646" y="251"/>
                  </a:cubicBezTo>
                  <a:cubicBezTo>
                    <a:pt x="645" y="253"/>
                    <a:pt x="645" y="251"/>
                    <a:pt x="644" y="251"/>
                  </a:cubicBezTo>
                  <a:cubicBezTo>
                    <a:pt x="643" y="251"/>
                    <a:pt x="643" y="252"/>
                    <a:pt x="642" y="252"/>
                  </a:cubicBezTo>
                  <a:cubicBezTo>
                    <a:pt x="641" y="252"/>
                    <a:pt x="640" y="252"/>
                    <a:pt x="639" y="252"/>
                  </a:cubicBezTo>
                  <a:cubicBezTo>
                    <a:pt x="639" y="252"/>
                    <a:pt x="638" y="251"/>
                    <a:pt x="638" y="251"/>
                  </a:cubicBezTo>
                  <a:cubicBezTo>
                    <a:pt x="640" y="249"/>
                    <a:pt x="638" y="249"/>
                    <a:pt x="637" y="249"/>
                  </a:cubicBezTo>
                  <a:cubicBezTo>
                    <a:pt x="637" y="249"/>
                    <a:pt x="636" y="249"/>
                    <a:pt x="636" y="249"/>
                  </a:cubicBezTo>
                  <a:cubicBezTo>
                    <a:pt x="636" y="248"/>
                    <a:pt x="636" y="248"/>
                    <a:pt x="637" y="248"/>
                  </a:cubicBezTo>
                  <a:cubicBezTo>
                    <a:pt x="638" y="248"/>
                    <a:pt x="638" y="246"/>
                    <a:pt x="639" y="245"/>
                  </a:cubicBezTo>
                  <a:cubicBezTo>
                    <a:pt x="639" y="244"/>
                    <a:pt x="639" y="243"/>
                    <a:pt x="638" y="243"/>
                  </a:cubicBezTo>
                  <a:cubicBezTo>
                    <a:pt x="638" y="243"/>
                    <a:pt x="637" y="243"/>
                    <a:pt x="637" y="243"/>
                  </a:cubicBezTo>
                  <a:cubicBezTo>
                    <a:pt x="636" y="244"/>
                    <a:pt x="635" y="246"/>
                    <a:pt x="635" y="243"/>
                  </a:cubicBezTo>
                  <a:cubicBezTo>
                    <a:pt x="635" y="243"/>
                    <a:pt x="634" y="243"/>
                    <a:pt x="634" y="243"/>
                  </a:cubicBezTo>
                  <a:cubicBezTo>
                    <a:pt x="634" y="243"/>
                    <a:pt x="633" y="243"/>
                    <a:pt x="633" y="243"/>
                  </a:cubicBezTo>
                  <a:cubicBezTo>
                    <a:pt x="632" y="243"/>
                    <a:pt x="631" y="243"/>
                    <a:pt x="631" y="244"/>
                  </a:cubicBezTo>
                  <a:cubicBezTo>
                    <a:pt x="629" y="244"/>
                    <a:pt x="627" y="244"/>
                    <a:pt x="626" y="243"/>
                  </a:cubicBezTo>
                  <a:cubicBezTo>
                    <a:pt x="625" y="242"/>
                    <a:pt x="624" y="243"/>
                    <a:pt x="623" y="243"/>
                  </a:cubicBezTo>
                  <a:cubicBezTo>
                    <a:pt x="620" y="243"/>
                    <a:pt x="618" y="242"/>
                    <a:pt x="615" y="244"/>
                  </a:cubicBezTo>
                  <a:cubicBezTo>
                    <a:pt x="615" y="244"/>
                    <a:pt x="614" y="244"/>
                    <a:pt x="613" y="243"/>
                  </a:cubicBezTo>
                  <a:cubicBezTo>
                    <a:pt x="612" y="241"/>
                    <a:pt x="610" y="241"/>
                    <a:pt x="608" y="242"/>
                  </a:cubicBezTo>
                  <a:cubicBezTo>
                    <a:pt x="606" y="242"/>
                    <a:pt x="604" y="242"/>
                    <a:pt x="603" y="242"/>
                  </a:cubicBezTo>
                  <a:cubicBezTo>
                    <a:pt x="602" y="242"/>
                    <a:pt x="602" y="241"/>
                    <a:pt x="602" y="241"/>
                  </a:cubicBezTo>
                  <a:cubicBezTo>
                    <a:pt x="602" y="241"/>
                    <a:pt x="603" y="241"/>
                    <a:pt x="603" y="241"/>
                  </a:cubicBezTo>
                  <a:cubicBezTo>
                    <a:pt x="604" y="239"/>
                    <a:pt x="604" y="238"/>
                    <a:pt x="603" y="237"/>
                  </a:cubicBezTo>
                  <a:cubicBezTo>
                    <a:pt x="603" y="237"/>
                    <a:pt x="603" y="236"/>
                    <a:pt x="603" y="236"/>
                  </a:cubicBezTo>
                  <a:cubicBezTo>
                    <a:pt x="604" y="235"/>
                    <a:pt x="605" y="235"/>
                    <a:pt x="606" y="235"/>
                  </a:cubicBezTo>
                  <a:cubicBezTo>
                    <a:pt x="608" y="236"/>
                    <a:pt x="608" y="238"/>
                    <a:pt x="609" y="238"/>
                  </a:cubicBezTo>
                  <a:cubicBezTo>
                    <a:pt x="610" y="239"/>
                    <a:pt x="610" y="239"/>
                    <a:pt x="611" y="239"/>
                  </a:cubicBezTo>
                  <a:cubicBezTo>
                    <a:pt x="612" y="238"/>
                    <a:pt x="611" y="238"/>
                    <a:pt x="610" y="237"/>
                  </a:cubicBezTo>
                  <a:cubicBezTo>
                    <a:pt x="610" y="236"/>
                    <a:pt x="611" y="235"/>
                    <a:pt x="611" y="235"/>
                  </a:cubicBezTo>
                  <a:cubicBezTo>
                    <a:pt x="613" y="235"/>
                    <a:pt x="612" y="236"/>
                    <a:pt x="612" y="237"/>
                  </a:cubicBezTo>
                  <a:cubicBezTo>
                    <a:pt x="613" y="237"/>
                    <a:pt x="613" y="238"/>
                    <a:pt x="613" y="239"/>
                  </a:cubicBezTo>
                  <a:cubicBezTo>
                    <a:pt x="614" y="238"/>
                    <a:pt x="615" y="238"/>
                    <a:pt x="615" y="238"/>
                  </a:cubicBezTo>
                  <a:cubicBezTo>
                    <a:pt x="615" y="236"/>
                    <a:pt x="616" y="235"/>
                    <a:pt x="617" y="235"/>
                  </a:cubicBezTo>
                  <a:cubicBezTo>
                    <a:pt x="619" y="235"/>
                    <a:pt x="620" y="236"/>
                    <a:pt x="621" y="236"/>
                  </a:cubicBezTo>
                  <a:cubicBezTo>
                    <a:pt x="621" y="236"/>
                    <a:pt x="621" y="237"/>
                    <a:pt x="621" y="237"/>
                  </a:cubicBezTo>
                  <a:cubicBezTo>
                    <a:pt x="620" y="240"/>
                    <a:pt x="621" y="240"/>
                    <a:pt x="623" y="240"/>
                  </a:cubicBezTo>
                  <a:cubicBezTo>
                    <a:pt x="624" y="240"/>
                    <a:pt x="624" y="239"/>
                    <a:pt x="625" y="239"/>
                  </a:cubicBezTo>
                  <a:cubicBezTo>
                    <a:pt x="626" y="239"/>
                    <a:pt x="626" y="238"/>
                    <a:pt x="627" y="238"/>
                  </a:cubicBezTo>
                  <a:cubicBezTo>
                    <a:pt x="627" y="238"/>
                    <a:pt x="628" y="238"/>
                    <a:pt x="628" y="238"/>
                  </a:cubicBezTo>
                  <a:cubicBezTo>
                    <a:pt x="629" y="239"/>
                    <a:pt x="629" y="240"/>
                    <a:pt x="627" y="240"/>
                  </a:cubicBezTo>
                  <a:cubicBezTo>
                    <a:pt x="627" y="240"/>
                    <a:pt x="627" y="240"/>
                    <a:pt x="627" y="240"/>
                  </a:cubicBezTo>
                  <a:cubicBezTo>
                    <a:pt x="627" y="240"/>
                    <a:pt x="627" y="241"/>
                    <a:pt x="627" y="241"/>
                  </a:cubicBezTo>
                  <a:cubicBezTo>
                    <a:pt x="630" y="240"/>
                    <a:pt x="632" y="241"/>
                    <a:pt x="635" y="240"/>
                  </a:cubicBezTo>
                  <a:cubicBezTo>
                    <a:pt x="635" y="240"/>
                    <a:pt x="636" y="240"/>
                    <a:pt x="636" y="240"/>
                  </a:cubicBezTo>
                  <a:cubicBezTo>
                    <a:pt x="636" y="243"/>
                    <a:pt x="638" y="242"/>
                    <a:pt x="639" y="241"/>
                  </a:cubicBezTo>
                  <a:cubicBezTo>
                    <a:pt x="641" y="238"/>
                    <a:pt x="644" y="238"/>
                    <a:pt x="647" y="239"/>
                  </a:cubicBezTo>
                  <a:cubicBezTo>
                    <a:pt x="650" y="240"/>
                    <a:pt x="653" y="239"/>
                    <a:pt x="656" y="240"/>
                  </a:cubicBezTo>
                  <a:cubicBezTo>
                    <a:pt x="657" y="240"/>
                    <a:pt x="658" y="239"/>
                    <a:pt x="659" y="240"/>
                  </a:cubicBezTo>
                  <a:cubicBezTo>
                    <a:pt x="660" y="240"/>
                    <a:pt x="660" y="239"/>
                    <a:pt x="659" y="238"/>
                  </a:cubicBezTo>
                  <a:cubicBezTo>
                    <a:pt x="659" y="237"/>
                    <a:pt x="659" y="237"/>
                    <a:pt x="661" y="237"/>
                  </a:cubicBezTo>
                  <a:cubicBezTo>
                    <a:pt x="662" y="237"/>
                    <a:pt x="663" y="238"/>
                    <a:pt x="664" y="238"/>
                  </a:cubicBezTo>
                  <a:cubicBezTo>
                    <a:pt x="664" y="238"/>
                    <a:pt x="665" y="237"/>
                    <a:pt x="666" y="237"/>
                  </a:cubicBezTo>
                  <a:cubicBezTo>
                    <a:pt x="668" y="236"/>
                    <a:pt x="669" y="235"/>
                    <a:pt x="671" y="236"/>
                  </a:cubicBezTo>
                  <a:cubicBezTo>
                    <a:pt x="672" y="234"/>
                    <a:pt x="673" y="236"/>
                    <a:pt x="675" y="236"/>
                  </a:cubicBezTo>
                  <a:cubicBezTo>
                    <a:pt x="676" y="236"/>
                    <a:pt x="677" y="237"/>
                    <a:pt x="677" y="238"/>
                  </a:cubicBezTo>
                  <a:cubicBezTo>
                    <a:pt x="678" y="240"/>
                    <a:pt x="680" y="241"/>
                    <a:pt x="682" y="241"/>
                  </a:cubicBezTo>
                  <a:cubicBezTo>
                    <a:pt x="683" y="241"/>
                    <a:pt x="684" y="240"/>
                    <a:pt x="685" y="240"/>
                  </a:cubicBezTo>
                  <a:cubicBezTo>
                    <a:pt x="686" y="240"/>
                    <a:pt x="687" y="241"/>
                    <a:pt x="688" y="241"/>
                  </a:cubicBezTo>
                  <a:cubicBezTo>
                    <a:pt x="689" y="241"/>
                    <a:pt x="690" y="241"/>
                    <a:pt x="691" y="240"/>
                  </a:cubicBezTo>
                  <a:cubicBezTo>
                    <a:pt x="693" y="239"/>
                    <a:pt x="694" y="242"/>
                    <a:pt x="696" y="241"/>
                  </a:cubicBezTo>
                  <a:cubicBezTo>
                    <a:pt x="696" y="243"/>
                    <a:pt x="696" y="243"/>
                    <a:pt x="698" y="242"/>
                  </a:cubicBezTo>
                  <a:cubicBezTo>
                    <a:pt x="699" y="241"/>
                    <a:pt x="700" y="240"/>
                    <a:pt x="701" y="242"/>
                  </a:cubicBezTo>
                  <a:cubicBezTo>
                    <a:pt x="701" y="242"/>
                    <a:pt x="702" y="242"/>
                    <a:pt x="702" y="242"/>
                  </a:cubicBezTo>
                  <a:cubicBezTo>
                    <a:pt x="707" y="242"/>
                    <a:pt x="711" y="241"/>
                    <a:pt x="715" y="240"/>
                  </a:cubicBezTo>
                  <a:cubicBezTo>
                    <a:pt x="716" y="240"/>
                    <a:pt x="716" y="240"/>
                    <a:pt x="716" y="241"/>
                  </a:cubicBezTo>
                  <a:cubicBezTo>
                    <a:pt x="716" y="242"/>
                    <a:pt x="717" y="241"/>
                    <a:pt x="718" y="242"/>
                  </a:cubicBezTo>
                  <a:cubicBezTo>
                    <a:pt x="718" y="242"/>
                    <a:pt x="719" y="240"/>
                    <a:pt x="720" y="241"/>
                  </a:cubicBezTo>
                  <a:cubicBezTo>
                    <a:pt x="721" y="243"/>
                    <a:pt x="721" y="241"/>
                    <a:pt x="722" y="240"/>
                  </a:cubicBezTo>
                  <a:cubicBezTo>
                    <a:pt x="722" y="240"/>
                    <a:pt x="722" y="240"/>
                    <a:pt x="722" y="240"/>
                  </a:cubicBezTo>
                  <a:cubicBezTo>
                    <a:pt x="725" y="242"/>
                    <a:pt x="725" y="242"/>
                    <a:pt x="727" y="240"/>
                  </a:cubicBezTo>
                  <a:cubicBezTo>
                    <a:pt x="729" y="238"/>
                    <a:pt x="731" y="237"/>
                    <a:pt x="734" y="238"/>
                  </a:cubicBezTo>
                  <a:cubicBezTo>
                    <a:pt x="734" y="238"/>
                    <a:pt x="735" y="238"/>
                    <a:pt x="735" y="238"/>
                  </a:cubicBezTo>
                  <a:cubicBezTo>
                    <a:pt x="737" y="236"/>
                    <a:pt x="739" y="236"/>
                    <a:pt x="741" y="238"/>
                  </a:cubicBezTo>
                  <a:cubicBezTo>
                    <a:pt x="741" y="238"/>
                    <a:pt x="741" y="239"/>
                    <a:pt x="741" y="239"/>
                  </a:cubicBezTo>
                  <a:cubicBezTo>
                    <a:pt x="745" y="237"/>
                    <a:pt x="748" y="238"/>
                    <a:pt x="751" y="238"/>
                  </a:cubicBezTo>
                  <a:cubicBezTo>
                    <a:pt x="752" y="238"/>
                    <a:pt x="753" y="237"/>
                    <a:pt x="754" y="237"/>
                  </a:cubicBezTo>
                  <a:cubicBezTo>
                    <a:pt x="754" y="237"/>
                    <a:pt x="755" y="236"/>
                    <a:pt x="755" y="236"/>
                  </a:cubicBezTo>
                  <a:cubicBezTo>
                    <a:pt x="755" y="236"/>
                    <a:pt x="754" y="236"/>
                    <a:pt x="754" y="236"/>
                  </a:cubicBezTo>
                  <a:cubicBezTo>
                    <a:pt x="750" y="236"/>
                    <a:pt x="746" y="236"/>
                    <a:pt x="742" y="236"/>
                  </a:cubicBezTo>
                  <a:cubicBezTo>
                    <a:pt x="740" y="236"/>
                    <a:pt x="737" y="235"/>
                    <a:pt x="735" y="235"/>
                  </a:cubicBezTo>
                  <a:cubicBezTo>
                    <a:pt x="734" y="232"/>
                    <a:pt x="732" y="233"/>
                    <a:pt x="730" y="233"/>
                  </a:cubicBezTo>
                  <a:cubicBezTo>
                    <a:pt x="728" y="233"/>
                    <a:pt x="726" y="233"/>
                    <a:pt x="724" y="233"/>
                  </a:cubicBezTo>
                  <a:cubicBezTo>
                    <a:pt x="722" y="233"/>
                    <a:pt x="721" y="232"/>
                    <a:pt x="720" y="230"/>
                  </a:cubicBezTo>
                  <a:cubicBezTo>
                    <a:pt x="720" y="230"/>
                    <a:pt x="720" y="229"/>
                    <a:pt x="720" y="228"/>
                  </a:cubicBezTo>
                  <a:cubicBezTo>
                    <a:pt x="720" y="228"/>
                    <a:pt x="719" y="228"/>
                    <a:pt x="719" y="227"/>
                  </a:cubicBezTo>
                  <a:cubicBezTo>
                    <a:pt x="719" y="228"/>
                    <a:pt x="719" y="228"/>
                    <a:pt x="718" y="228"/>
                  </a:cubicBezTo>
                  <a:cubicBezTo>
                    <a:pt x="718" y="228"/>
                    <a:pt x="718" y="229"/>
                    <a:pt x="718" y="229"/>
                  </a:cubicBezTo>
                  <a:cubicBezTo>
                    <a:pt x="718" y="231"/>
                    <a:pt x="717" y="231"/>
                    <a:pt x="715" y="231"/>
                  </a:cubicBezTo>
                  <a:cubicBezTo>
                    <a:pt x="713" y="231"/>
                    <a:pt x="711" y="231"/>
                    <a:pt x="708" y="231"/>
                  </a:cubicBezTo>
                  <a:cubicBezTo>
                    <a:pt x="707" y="231"/>
                    <a:pt x="707" y="232"/>
                    <a:pt x="707" y="233"/>
                  </a:cubicBezTo>
                  <a:cubicBezTo>
                    <a:pt x="708" y="233"/>
                    <a:pt x="708" y="233"/>
                    <a:pt x="708" y="234"/>
                  </a:cubicBezTo>
                  <a:cubicBezTo>
                    <a:pt x="707" y="234"/>
                    <a:pt x="706" y="235"/>
                    <a:pt x="705" y="235"/>
                  </a:cubicBezTo>
                  <a:cubicBezTo>
                    <a:pt x="704" y="235"/>
                    <a:pt x="704" y="234"/>
                    <a:pt x="703" y="234"/>
                  </a:cubicBezTo>
                  <a:cubicBezTo>
                    <a:pt x="704" y="233"/>
                    <a:pt x="704" y="233"/>
                    <a:pt x="705" y="233"/>
                  </a:cubicBezTo>
                  <a:cubicBezTo>
                    <a:pt x="705" y="233"/>
                    <a:pt x="705" y="233"/>
                    <a:pt x="705" y="233"/>
                  </a:cubicBezTo>
                  <a:cubicBezTo>
                    <a:pt x="706" y="233"/>
                    <a:pt x="706" y="233"/>
                    <a:pt x="706" y="233"/>
                  </a:cubicBezTo>
                  <a:cubicBezTo>
                    <a:pt x="706" y="232"/>
                    <a:pt x="706" y="232"/>
                    <a:pt x="706" y="232"/>
                  </a:cubicBezTo>
                  <a:cubicBezTo>
                    <a:pt x="703" y="231"/>
                    <a:pt x="700" y="232"/>
                    <a:pt x="699" y="229"/>
                  </a:cubicBezTo>
                  <a:cubicBezTo>
                    <a:pt x="697" y="229"/>
                    <a:pt x="695" y="229"/>
                    <a:pt x="694" y="229"/>
                  </a:cubicBezTo>
                  <a:cubicBezTo>
                    <a:pt x="691" y="231"/>
                    <a:pt x="688" y="230"/>
                    <a:pt x="686" y="229"/>
                  </a:cubicBezTo>
                  <a:cubicBezTo>
                    <a:pt x="685" y="229"/>
                    <a:pt x="684" y="229"/>
                    <a:pt x="683" y="229"/>
                  </a:cubicBezTo>
                  <a:cubicBezTo>
                    <a:pt x="683" y="230"/>
                    <a:pt x="682" y="230"/>
                    <a:pt x="681" y="230"/>
                  </a:cubicBezTo>
                  <a:cubicBezTo>
                    <a:pt x="680" y="230"/>
                    <a:pt x="680" y="230"/>
                    <a:pt x="679" y="230"/>
                  </a:cubicBezTo>
                  <a:cubicBezTo>
                    <a:pt x="678" y="230"/>
                    <a:pt x="679" y="228"/>
                    <a:pt x="677" y="228"/>
                  </a:cubicBezTo>
                  <a:cubicBezTo>
                    <a:pt x="677" y="228"/>
                    <a:pt x="676" y="228"/>
                    <a:pt x="676" y="227"/>
                  </a:cubicBezTo>
                  <a:cubicBezTo>
                    <a:pt x="676" y="226"/>
                    <a:pt x="676" y="226"/>
                    <a:pt x="677" y="225"/>
                  </a:cubicBezTo>
                  <a:cubicBezTo>
                    <a:pt x="678" y="225"/>
                    <a:pt x="684" y="223"/>
                    <a:pt x="685" y="223"/>
                  </a:cubicBezTo>
                  <a:cubicBezTo>
                    <a:pt x="687" y="223"/>
                    <a:pt x="688" y="223"/>
                    <a:pt x="690" y="223"/>
                  </a:cubicBezTo>
                  <a:cubicBezTo>
                    <a:pt x="691" y="223"/>
                    <a:pt x="691" y="223"/>
                    <a:pt x="692" y="223"/>
                  </a:cubicBezTo>
                  <a:cubicBezTo>
                    <a:pt x="691" y="223"/>
                    <a:pt x="691" y="223"/>
                    <a:pt x="690" y="222"/>
                  </a:cubicBezTo>
                  <a:cubicBezTo>
                    <a:pt x="690" y="222"/>
                    <a:pt x="691" y="221"/>
                    <a:pt x="690" y="220"/>
                  </a:cubicBezTo>
                  <a:cubicBezTo>
                    <a:pt x="691" y="220"/>
                    <a:pt x="691" y="220"/>
                    <a:pt x="692" y="220"/>
                  </a:cubicBezTo>
                  <a:cubicBezTo>
                    <a:pt x="692" y="220"/>
                    <a:pt x="692" y="221"/>
                    <a:pt x="693" y="221"/>
                  </a:cubicBezTo>
                  <a:cubicBezTo>
                    <a:pt x="694" y="222"/>
                    <a:pt x="693" y="223"/>
                    <a:pt x="693" y="223"/>
                  </a:cubicBezTo>
                  <a:cubicBezTo>
                    <a:pt x="694" y="224"/>
                    <a:pt x="695" y="224"/>
                    <a:pt x="696" y="223"/>
                  </a:cubicBezTo>
                  <a:cubicBezTo>
                    <a:pt x="697" y="221"/>
                    <a:pt x="697" y="224"/>
                    <a:pt x="699" y="223"/>
                  </a:cubicBezTo>
                  <a:cubicBezTo>
                    <a:pt x="702" y="221"/>
                    <a:pt x="706" y="222"/>
                    <a:pt x="711" y="222"/>
                  </a:cubicBezTo>
                  <a:cubicBezTo>
                    <a:pt x="711" y="221"/>
                    <a:pt x="712" y="222"/>
                    <a:pt x="712" y="223"/>
                  </a:cubicBezTo>
                  <a:cubicBezTo>
                    <a:pt x="712" y="224"/>
                    <a:pt x="713" y="224"/>
                    <a:pt x="714" y="223"/>
                  </a:cubicBezTo>
                  <a:cubicBezTo>
                    <a:pt x="714" y="221"/>
                    <a:pt x="715" y="221"/>
                    <a:pt x="715" y="222"/>
                  </a:cubicBezTo>
                  <a:cubicBezTo>
                    <a:pt x="716" y="222"/>
                    <a:pt x="717" y="222"/>
                    <a:pt x="718" y="223"/>
                  </a:cubicBezTo>
                  <a:cubicBezTo>
                    <a:pt x="718" y="225"/>
                    <a:pt x="718" y="224"/>
                    <a:pt x="720" y="224"/>
                  </a:cubicBezTo>
                  <a:cubicBezTo>
                    <a:pt x="721" y="223"/>
                    <a:pt x="723" y="222"/>
                    <a:pt x="724" y="223"/>
                  </a:cubicBezTo>
                  <a:cubicBezTo>
                    <a:pt x="726" y="224"/>
                    <a:pt x="726" y="224"/>
                    <a:pt x="726" y="222"/>
                  </a:cubicBezTo>
                  <a:cubicBezTo>
                    <a:pt x="727" y="221"/>
                    <a:pt x="728" y="220"/>
                    <a:pt x="730" y="221"/>
                  </a:cubicBezTo>
                  <a:cubicBezTo>
                    <a:pt x="730" y="222"/>
                    <a:pt x="731" y="223"/>
                    <a:pt x="731" y="222"/>
                  </a:cubicBezTo>
                  <a:cubicBezTo>
                    <a:pt x="732" y="221"/>
                    <a:pt x="733" y="222"/>
                    <a:pt x="734" y="222"/>
                  </a:cubicBezTo>
                  <a:cubicBezTo>
                    <a:pt x="734" y="223"/>
                    <a:pt x="735" y="222"/>
                    <a:pt x="736" y="222"/>
                  </a:cubicBezTo>
                  <a:cubicBezTo>
                    <a:pt x="736" y="222"/>
                    <a:pt x="737" y="223"/>
                    <a:pt x="737" y="222"/>
                  </a:cubicBezTo>
                  <a:cubicBezTo>
                    <a:pt x="739" y="221"/>
                    <a:pt x="740" y="221"/>
                    <a:pt x="742" y="223"/>
                  </a:cubicBezTo>
                  <a:cubicBezTo>
                    <a:pt x="742" y="223"/>
                    <a:pt x="744" y="224"/>
                    <a:pt x="744" y="223"/>
                  </a:cubicBezTo>
                  <a:cubicBezTo>
                    <a:pt x="745" y="222"/>
                    <a:pt x="747" y="223"/>
                    <a:pt x="748" y="222"/>
                  </a:cubicBezTo>
                  <a:cubicBezTo>
                    <a:pt x="749" y="222"/>
                    <a:pt x="750" y="222"/>
                    <a:pt x="752" y="222"/>
                  </a:cubicBezTo>
                  <a:cubicBezTo>
                    <a:pt x="753" y="221"/>
                    <a:pt x="754" y="221"/>
                    <a:pt x="755" y="222"/>
                  </a:cubicBezTo>
                  <a:cubicBezTo>
                    <a:pt x="756" y="223"/>
                    <a:pt x="758" y="222"/>
                    <a:pt x="759" y="222"/>
                  </a:cubicBezTo>
                  <a:cubicBezTo>
                    <a:pt x="761" y="223"/>
                    <a:pt x="764" y="222"/>
                    <a:pt x="766" y="223"/>
                  </a:cubicBezTo>
                  <a:cubicBezTo>
                    <a:pt x="766" y="223"/>
                    <a:pt x="767" y="223"/>
                    <a:pt x="767" y="222"/>
                  </a:cubicBezTo>
                  <a:cubicBezTo>
                    <a:pt x="767" y="222"/>
                    <a:pt x="767" y="222"/>
                    <a:pt x="766" y="222"/>
                  </a:cubicBezTo>
                  <a:cubicBezTo>
                    <a:pt x="765" y="222"/>
                    <a:pt x="763" y="222"/>
                    <a:pt x="762" y="221"/>
                  </a:cubicBezTo>
                  <a:cubicBezTo>
                    <a:pt x="761" y="220"/>
                    <a:pt x="759" y="220"/>
                    <a:pt x="758" y="219"/>
                  </a:cubicBezTo>
                  <a:cubicBezTo>
                    <a:pt x="757" y="218"/>
                    <a:pt x="756" y="220"/>
                    <a:pt x="755" y="220"/>
                  </a:cubicBezTo>
                  <a:cubicBezTo>
                    <a:pt x="754" y="219"/>
                    <a:pt x="753" y="219"/>
                    <a:pt x="753" y="219"/>
                  </a:cubicBezTo>
                  <a:cubicBezTo>
                    <a:pt x="752" y="218"/>
                    <a:pt x="752" y="218"/>
                    <a:pt x="751" y="217"/>
                  </a:cubicBezTo>
                  <a:cubicBezTo>
                    <a:pt x="751" y="217"/>
                    <a:pt x="751" y="217"/>
                    <a:pt x="750" y="217"/>
                  </a:cubicBezTo>
                  <a:cubicBezTo>
                    <a:pt x="750" y="217"/>
                    <a:pt x="750" y="218"/>
                    <a:pt x="750" y="218"/>
                  </a:cubicBezTo>
                  <a:cubicBezTo>
                    <a:pt x="750" y="219"/>
                    <a:pt x="752" y="219"/>
                    <a:pt x="751" y="220"/>
                  </a:cubicBezTo>
                  <a:cubicBezTo>
                    <a:pt x="750" y="220"/>
                    <a:pt x="749" y="220"/>
                    <a:pt x="749" y="220"/>
                  </a:cubicBezTo>
                  <a:cubicBezTo>
                    <a:pt x="748" y="219"/>
                    <a:pt x="746" y="220"/>
                    <a:pt x="745" y="220"/>
                  </a:cubicBezTo>
                  <a:cubicBezTo>
                    <a:pt x="744" y="220"/>
                    <a:pt x="742" y="220"/>
                    <a:pt x="741" y="219"/>
                  </a:cubicBezTo>
                  <a:cubicBezTo>
                    <a:pt x="740" y="218"/>
                    <a:pt x="739" y="220"/>
                    <a:pt x="738" y="220"/>
                  </a:cubicBezTo>
                  <a:cubicBezTo>
                    <a:pt x="738" y="219"/>
                    <a:pt x="737" y="219"/>
                    <a:pt x="737" y="219"/>
                  </a:cubicBezTo>
                  <a:cubicBezTo>
                    <a:pt x="736" y="216"/>
                    <a:pt x="735" y="218"/>
                    <a:pt x="733" y="219"/>
                  </a:cubicBezTo>
                  <a:cubicBezTo>
                    <a:pt x="733" y="219"/>
                    <a:pt x="732" y="220"/>
                    <a:pt x="732" y="220"/>
                  </a:cubicBezTo>
                  <a:cubicBezTo>
                    <a:pt x="730" y="218"/>
                    <a:pt x="728" y="219"/>
                    <a:pt x="726" y="220"/>
                  </a:cubicBezTo>
                  <a:cubicBezTo>
                    <a:pt x="725" y="220"/>
                    <a:pt x="724" y="220"/>
                    <a:pt x="723" y="219"/>
                  </a:cubicBezTo>
                  <a:cubicBezTo>
                    <a:pt x="720" y="218"/>
                    <a:pt x="718" y="218"/>
                    <a:pt x="716" y="219"/>
                  </a:cubicBezTo>
                  <a:cubicBezTo>
                    <a:pt x="715" y="220"/>
                    <a:pt x="714" y="220"/>
                    <a:pt x="714" y="219"/>
                  </a:cubicBezTo>
                  <a:cubicBezTo>
                    <a:pt x="713" y="218"/>
                    <a:pt x="712" y="218"/>
                    <a:pt x="711" y="219"/>
                  </a:cubicBezTo>
                  <a:cubicBezTo>
                    <a:pt x="711" y="219"/>
                    <a:pt x="710" y="219"/>
                    <a:pt x="709" y="219"/>
                  </a:cubicBezTo>
                  <a:cubicBezTo>
                    <a:pt x="707" y="221"/>
                    <a:pt x="705" y="218"/>
                    <a:pt x="702" y="218"/>
                  </a:cubicBezTo>
                  <a:cubicBezTo>
                    <a:pt x="700" y="218"/>
                    <a:pt x="700" y="217"/>
                    <a:pt x="699" y="218"/>
                  </a:cubicBezTo>
                  <a:cubicBezTo>
                    <a:pt x="698" y="218"/>
                    <a:pt x="698" y="219"/>
                    <a:pt x="698" y="219"/>
                  </a:cubicBezTo>
                  <a:cubicBezTo>
                    <a:pt x="695" y="219"/>
                    <a:pt x="692" y="219"/>
                    <a:pt x="689" y="219"/>
                  </a:cubicBezTo>
                  <a:cubicBezTo>
                    <a:pt x="689" y="219"/>
                    <a:pt x="689" y="218"/>
                    <a:pt x="689" y="218"/>
                  </a:cubicBezTo>
                  <a:cubicBezTo>
                    <a:pt x="689" y="218"/>
                    <a:pt x="689" y="217"/>
                    <a:pt x="689" y="217"/>
                  </a:cubicBezTo>
                  <a:cubicBezTo>
                    <a:pt x="690" y="217"/>
                    <a:pt x="690" y="217"/>
                    <a:pt x="690" y="217"/>
                  </a:cubicBezTo>
                  <a:cubicBezTo>
                    <a:pt x="693" y="216"/>
                    <a:pt x="693" y="216"/>
                    <a:pt x="691" y="214"/>
                  </a:cubicBezTo>
                  <a:cubicBezTo>
                    <a:pt x="691" y="214"/>
                    <a:pt x="691" y="213"/>
                    <a:pt x="691" y="212"/>
                  </a:cubicBezTo>
                  <a:cubicBezTo>
                    <a:pt x="692" y="212"/>
                    <a:pt x="693" y="212"/>
                    <a:pt x="693" y="212"/>
                  </a:cubicBezTo>
                  <a:cubicBezTo>
                    <a:pt x="694" y="214"/>
                    <a:pt x="697" y="213"/>
                    <a:pt x="697" y="216"/>
                  </a:cubicBezTo>
                  <a:cubicBezTo>
                    <a:pt x="697" y="216"/>
                    <a:pt x="697" y="217"/>
                    <a:pt x="698" y="217"/>
                  </a:cubicBezTo>
                  <a:cubicBezTo>
                    <a:pt x="698" y="217"/>
                    <a:pt x="698" y="216"/>
                    <a:pt x="698" y="216"/>
                  </a:cubicBezTo>
                  <a:cubicBezTo>
                    <a:pt x="699" y="215"/>
                    <a:pt x="699" y="214"/>
                    <a:pt x="699" y="214"/>
                  </a:cubicBezTo>
                  <a:cubicBezTo>
                    <a:pt x="701" y="214"/>
                    <a:pt x="703" y="212"/>
                    <a:pt x="704" y="213"/>
                  </a:cubicBezTo>
                  <a:cubicBezTo>
                    <a:pt x="706" y="214"/>
                    <a:pt x="707" y="213"/>
                    <a:pt x="708" y="212"/>
                  </a:cubicBezTo>
                  <a:cubicBezTo>
                    <a:pt x="709" y="212"/>
                    <a:pt x="709" y="212"/>
                    <a:pt x="709" y="211"/>
                  </a:cubicBezTo>
                  <a:cubicBezTo>
                    <a:pt x="708" y="211"/>
                    <a:pt x="708" y="211"/>
                    <a:pt x="708" y="211"/>
                  </a:cubicBezTo>
                  <a:cubicBezTo>
                    <a:pt x="707" y="212"/>
                    <a:pt x="706" y="212"/>
                    <a:pt x="705" y="211"/>
                  </a:cubicBezTo>
                  <a:cubicBezTo>
                    <a:pt x="704" y="210"/>
                    <a:pt x="703" y="210"/>
                    <a:pt x="701" y="210"/>
                  </a:cubicBezTo>
                  <a:cubicBezTo>
                    <a:pt x="701" y="210"/>
                    <a:pt x="701" y="210"/>
                    <a:pt x="701" y="211"/>
                  </a:cubicBezTo>
                  <a:cubicBezTo>
                    <a:pt x="701" y="211"/>
                    <a:pt x="702" y="212"/>
                    <a:pt x="700" y="212"/>
                  </a:cubicBezTo>
                  <a:cubicBezTo>
                    <a:pt x="699" y="212"/>
                    <a:pt x="698" y="212"/>
                    <a:pt x="697" y="213"/>
                  </a:cubicBezTo>
                  <a:cubicBezTo>
                    <a:pt x="696" y="213"/>
                    <a:pt x="694" y="212"/>
                    <a:pt x="693" y="211"/>
                  </a:cubicBezTo>
                  <a:cubicBezTo>
                    <a:pt x="693" y="210"/>
                    <a:pt x="692" y="210"/>
                    <a:pt x="691" y="211"/>
                  </a:cubicBezTo>
                  <a:cubicBezTo>
                    <a:pt x="691" y="211"/>
                    <a:pt x="689" y="210"/>
                    <a:pt x="689" y="210"/>
                  </a:cubicBezTo>
                  <a:cubicBezTo>
                    <a:pt x="688" y="212"/>
                    <a:pt x="687" y="210"/>
                    <a:pt x="686" y="210"/>
                  </a:cubicBezTo>
                  <a:cubicBezTo>
                    <a:pt x="685" y="211"/>
                    <a:pt x="684" y="211"/>
                    <a:pt x="682" y="211"/>
                  </a:cubicBezTo>
                  <a:cubicBezTo>
                    <a:pt x="680" y="211"/>
                    <a:pt x="678" y="211"/>
                    <a:pt x="676" y="211"/>
                  </a:cubicBezTo>
                  <a:cubicBezTo>
                    <a:pt x="674" y="211"/>
                    <a:pt x="672" y="212"/>
                    <a:pt x="672" y="213"/>
                  </a:cubicBezTo>
                  <a:cubicBezTo>
                    <a:pt x="673" y="213"/>
                    <a:pt x="674" y="213"/>
                    <a:pt x="676" y="214"/>
                  </a:cubicBezTo>
                  <a:cubicBezTo>
                    <a:pt x="677" y="214"/>
                    <a:pt x="679" y="213"/>
                    <a:pt x="679" y="215"/>
                  </a:cubicBezTo>
                  <a:cubicBezTo>
                    <a:pt x="679" y="218"/>
                    <a:pt x="677" y="214"/>
                    <a:pt x="676" y="216"/>
                  </a:cubicBezTo>
                  <a:cubicBezTo>
                    <a:pt x="672" y="216"/>
                    <a:pt x="669" y="216"/>
                    <a:pt x="665" y="217"/>
                  </a:cubicBezTo>
                  <a:cubicBezTo>
                    <a:pt x="663" y="217"/>
                    <a:pt x="661" y="216"/>
                    <a:pt x="660" y="218"/>
                  </a:cubicBezTo>
                  <a:cubicBezTo>
                    <a:pt x="658" y="216"/>
                    <a:pt x="657" y="218"/>
                    <a:pt x="655" y="218"/>
                  </a:cubicBezTo>
                  <a:cubicBezTo>
                    <a:pt x="653" y="217"/>
                    <a:pt x="651" y="217"/>
                    <a:pt x="649" y="218"/>
                  </a:cubicBezTo>
                  <a:cubicBezTo>
                    <a:pt x="648" y="218"/>
                    <a:pt x="647" y="219"/>
                    <a:pt x="647" y="217"/>
                  </a:cubicBezTo>
                  <a:cubicBezTo>
                    <a:pt x="647" y="216"/>
                    <a:pt x="648" y="217"/>
                    <a:pt x="649" y="217"/>
                  </a:cubicBezTo>
                  <a:cubicBezTo>
                    <a:pt x="650" y="216"/>
                    <a:pt x="650" y="216"/>
                    <a:pt x="650" y="215"/>
                  </a:cubicBezTo>
                  <a:cubicBezTo>
                    <a:pt x="650" y="215"/>
                    <a:pt x="649" y="215"/>
                    <a:pt x="649" y="215"/>
                  </a:cubicBezTo>
                  <a:cubicBezTo>
                    <a:pt x="648" y="215"/>
                    <a:pt x="647" y="215"/>
                    <a:pt x="647" y="215"/>
                  </a:cubicBezTo>
                  <a:cubicBezTo>
                    <a:pt x="644" y="213"/>
                    <a:pt x="642" y="214"/>
                    <a:pt x="640" y="215"/>
                  </a:cubicBezTo>
                  <a:cubicBezTo>
                    <a:pt x="639" y="216"/>
                    <a:pt x="638" y="216"/>
                    <a:pt x="637" y="215"/>
                  </a:cubicBezTo>
                  <a:cubicBezTo>
                    <a:pt x="636" y="215"/>
                    <a:pt x="635" y="214"/>
                    <a:pt x="634" y="216"/>
                  </a:cubicBezTo>
                  <a:cubicBezTo>
                    <a:pt x="634" y="217"/>
                    <a:pt x="633" y="217"/>
                    <a:pt x="632" y="216"/>
                  </a:cubicBezTo>
                  <a:cubicBezTo>
                    <a:pt x="632" y="216"/>
                    <a:pt x="632" y="215"/>
                    <a:pt x="632" y="215"/>
                  </a:cubicBezTo>
                  <a:cubicBezTo>
                    <a:pt x="630" y="217"/>
                    <a:pt x="628" y="216"/>
                    <a:pt x="627" y="216"/>
                  </a:cubicBezTo>
                  <a:cubicBezTo>
                    <a:pt x="624" y="215"/>
                    <a:pt x="624" y="217"/>
                    <a:pt x="622" y="218"/>
                  </a:cubicBezTo>
                  <a:cubicBezTo>
                    <a:pt x="622" y="218"/>
                    <a:pt x="621" y="218"/>
                    <a:pt x="621" y="218"/>
                  </a:cubicBezTo>
                  <a:cubicBezTo>
                    <a:pt x="621" y="218"/>
                    <a:pt x="622" y="218"/>
                    <a:pt x="622" y="219"/>
                  </a:cubicBezTo>
                  <a:cubicBezTo>
                    <a:pt x="623" y="219"/>
                    <a:pt x="624" y="218"/>
                    <a:pt x="624" y="219"/>
                  </a:cubicBezTo>
                  <a:cubicBezTo>
                    <a:pt x="624" y="220"/>
                    <a:pt x="623" y="220"/>
                    <a:pt x="622" y="221"/>
                  </a:cubicBezTo>
                  <a:cubicBezTo>
                    <a:pt x="622" y="221"/>
                    <a:pt x="621" y="221"/>
                    <a:pt x="620" y="221"/>
                  </a:cubicBezTo>
                  <a:cubicBezTo>
                    <a:pt x="619" y="220"/>
                    <a:pt x="618" y="222"/>
                    <a:pt x="616" y="221"/>
                  </a:cubicBezTo>
                  <a:cubicBezTo>
                    <a:pt x="615" y="221"/>
                    <a:pt x="613" y="221"/>
                    <a:pt x="612" y="222"/>
                  </a:cubicBezTo>
                  <a:cubicBezTo>
                    <a:pt x="610" y="223"/>
                    <a:pt x="609" y="223"/>
                    <a:pt x="608" y="221"/>
                  </a:cubicBezTo>
                  <a:cubicBezTo>
                    <a:pt x="608" y="220"/>
                    <a:pt x="607" y="221"/>
                    <a:pt x="606" y="221"/>
                  </a:cubicBezTo>
                  <a:cubicBezTo>
                    <a:pt x="606" y="219"/>
                    <a:pt x="604" y="218"/>
                    <a:pt x="607" y="217"/>
                  </a:cubicBezTo>
                  <a:cubicBezTo>
                    <a:pt x="607" y="217"/>
                    <a:pt x="608" y="217"/>
                    <a:pt x="608" y="216"/>
                  </a:cubicBezTo>
                  <a:cubicBezTo>
                    <a:pt x="608" y="216"/>
                    <a:pt x="608" y="216"/>
                    <a:pt x="608" y="216"/>
                  </a:cubicBezTo>
                  <a:cubicBezTo>
                    <a:pt x="606" y="213"/>
                    <a:pt x="606" y="213"/>
                    <a:pt x="608" y="212"/>
                  </a:cubicBezTo>
                  <a:cubicBezTo>
                    <a:pt x="609" y="212"/>
                    <a:pt x="609" y="211"/>
                    <a:pt x="609" y="211"/>
                  </a:cubicBezTo>
                  <a:cubicBezTo>
                    <a:pt x="609" y="211"/>
                    <a:pt x="608" y="210"/>
                    <a:pt x="608" y="210"/>
                  </a:cubicBezTo>
                  <a:cubicBezTo>
                    <a:pt x="606" y="210"/>
                    <a:pt x="604" y="210"/>
                    <a:pt x="602" y="209"/>
                  </a:cubicBezTo>
                  <a:cubicBezTo>
                    <a:pt x="602" y="209"/>
                    <a:pt x="601" y="209"/>
                    <a:pt x="600" y="209"/>
                  </a:cubicBezTo>
                  <a:cubicBezTo>
                    <a:pt x="599" y="209"/>
                    <a:pt x="599" y="208"/>
                    <a:pt x="599" y="207"/>
                  </a:cubicBezTo>
                  <a:cubicBezTo>
                    <a:pt x="598" y="208"/>
                    <a:pt x="597" y="209"/>
                    <a:pt x="597" y="209"/>
                  </a:cubicBezTo>
                  <a:cubicBezTo>
                    <a:pt x="596" y="209"/>
                    <a:pt x="596" y="209"/>
                    <a:pt x="595" y="209"/>
                  </a:cubicBezTo>
                  <a:cubicBezTo>
                    <a:pt x="593" y="209"/>
                    <a:pt x="594" y="209"/>
                    <a:pt x="595" y="210"/>
                  </a:cubicBezTo>
                  <a:cubicBezTo>
                    <a:pt x="595" y="212"/>
                    <a:pt x="595" y="212"/>
                    <a:pt x="596" y="212"/>
                  </a:cubicBezTo>
                  <a:cubicBezTo>
                    <a:pt x="599" y="212"/>
                    <a:pt x="601" y="212"/>
                    <a:pt x="604" y="212"/>
                  </a:cubicBezTo>
                  <a:cubicBezTo>
                    <a:pt x="604" y="212"/>
                    <a:pt x="604" y="212"/>
                    <a:pt x="604" y="212"/>
                  </a:cubicBezTo>
                  <a:cubicBezTo>
                    <a:pt x="604" y="213"/>
                    <a:pt x="604" y="213"/>
                    <a:pt x="604" y="213"/>
                  </a:cubicBezTo>
                  <a:cubicBezTo>
                    <a:pt x="602" y="214"/>
                    <a:pt x="601" y="214"/>
                    <a:pt x="599" y="213"/>
                  </a:cubicBezTo>
                  <a:cubicBezTo>
                    <a:pt x="599" y="213"/>
                    <a:pt x="593" y="215"/>
                    <a:pt x="592" y="215"/>
                  </a:cubicBezTo>
                  <a:cubicBezTo>
                    <a:pt x="592" y="216"/>
                    <a:pt x="592" y="216"/>
                    <a:pt x="592" y="216"/>
                  </a:cubicBezTo>
                  <a:cubicBezTo>
                    <a:pt x="593" y="217"/>
                    <a:pt x="593" y="217"/>
                    <a:pt x="594" y="217"/>
                  </a:cubicBezTo>
                  <a:cubicBezTo>
                    <a:pt x="595" y="217"/>
                    <a:pt x="596" y="215"/>
                    <a:pt x="597" y="217"/>
                  </a:cubicBezTo>
                  <a:cubicBezTo>
                    <a:pt x="598" y="216"/>
                    <a:pt x="600" y="216"/>
                    <a:pt x="601" y="216"/>
                  </a:cubicBezTo>
                  <a:cubicBezTo>
                    <a:pt x="602" y="216"/>
                    <a:pt x="602" y="216"/>
                    <a:pt x="603" y="216"/>
                  </a:cubicBezTo>
                  <a:cubicBezTo>
                    <a:pt x="603" y="216"/>
                    <a:pt x="603" y="216"/>
                    <a:pt x="603" y="217"/>
                  </a:cubicBezTo>
                  <a:cubicBezTo>
                    <a:pt x="603" y="217"/>
                    <a:pt x="603" y="217"/>
                    <a:pt x="603" y="217"/>
                  </a:cubicBezTo>
                  <a:cubicBezTo>
                    <a:pt x="603" y="218"/>
                    <a:pt x="603" y="218"/>
                    <a:pt x="602" y="218"/>
                  </a:cubicBezTo>
                  <a:cubicBezTo>
                    <a:pt x="602" y="218"/>
                    <a:pt x="600" y="217"/>
                    <a:pt x="601" y="219"/>
                  </a:cubicBezTo>
                  <a:cubicBezTo>
                    <a:pt x="603" y="221"/>
                    <a:pt x="601" y="223"/>
                    <a:pt x="598" y="223"/>
                  </a:cubicBezTo>
                  <a:cubicBezTo>
                    <a:pt x="597" y="224"/>
                    <a:pt x="595" y="223"/>
                    <a:pt x="594" y="224"/>
                  </a:cubicBezTo>
                  <a:cubicBezTo>
                    <a:pt x="593" y="225"/>
                    <a:pt x="592" y="223"/>
                    <a:pt x="591" y="224"/>
                  </a:cubicBezTo>
                  <a:cubicBezTo>
                    <a:pt x="590" y="225"/>
                    <a:pt x="588" y="224"/>
                    <a:pt x="587" y="224"/>
                  </a:cubicBezTo>
                  <a:cubicBezTo>
                    <a:pt x="586" y="224"/>
                    <a:pt x="584" y="224"/>
                    <a:pt x="583" y="224"/>
                  </a:cubicBezTo>
                  <a:cubicBezTo>
                    <a:pt x="581" y="224"/>
                    <a:pt x="579" y="224"/>
                    <a:pt x="577" y="225"/>
                  </a:cubicBezTo>
                  <a:cubicBezTo>
                    <a:pt x="575" y="226"/>
                    <a:pt x="573" y="226"/>
                    <a:pt x="571" y="226"/>
                  </a:cubicBezTo>
                  <a:cubicBezTo>
                    <a:pt x="569" y="226"/>
                    <a:pt x="566" y="226"/>
                    <a:pt x="564" y="227"/>
                  </a:cubicBezTo>
                  <a:cubicBezTo>
                    <a:pt x="564" y="227"/>
                    <a:pt x="563" y="227"/>
                    <a:pt x="563" y="226"/>
                  </a:cubicBezTo>
                  <a:cubicBezTo>
                    <a:pt x="562" y="226"/>
                    <a:pt x="562" y="226"/>
                    <a:pt x="563" y="225"/>
                  </a:cubicBezTo>
                  <a:cubicBezTo>
                    <a:pt x="564" y="225"/>
                    <a:pt x="564" y="225"/>
                    <a:pt x="564" y="225"/>
                  </a:cubicBezTo>
                  <a:cubicBezTo>
                    <a:pt x="565" y="225"/>
                    <a:pt x="566" y="224"/>
                    <a:pt x="566" y="223"/>
                  </a:cubicBezTo>
                  <a:cubicBezTo>
                    <a:pt x="566" y="222"/>
                    <a:pt x="565" y="223"/>
                    <a:pt x="564" y="223"/>
                  </a:cubicBezTo>
                  <a:cubicBezTo>
                    <a:pt x="561" y="222"/>
                    <a:pt x="559" y="223"/>
                    <a:pt x="557" y="225"/>
                  </a:cubicBezTo>
                  <a:cubicBezTo>
                    <a:pt x="556" y="225"/>
                    <a:pt x="556" y="225"/>
                    <a:pt x="556" y="225"/>
                  </a:cubicBezTo>
                  <a:cubicBezTo>
                    <a:pt x="555" y="222"/>
                    <a:pt x="554" y="223"/>
                    <a:pt x="552" y="224"/>
                  </a:cubicBezTo>
                  <a:cubicBezTo>
                    <a:pt x="551" y="225"/>
                    <a:pt x="548" y="224"/>
                    <a:pt x="547" y="224"/>
                  </a:cubicBezTo>
                  <a:cubicBezTo>
                    <a:pt x="546" y="224"/>
                    <a:pt x="546" y="224"/>
                    <a:pt x="546" y="223"/>
                  </a:cubicBezTo>
                  <a:cubicBezTo>
                    <a:pt x="546" y="223"/>
                    <a:pt x="546" y="223"/>
                    <a:pt x="547" y="223"/>
                  </a:cubicBezTo>
                  <a:cubicBezTo>
                    <a:pt x="548" y="222"/>
                    <a:pt x="550" y="223"/>
                    <a:pt x="551" y="222"/>
                  </a:cubicBezTo>
                  <a:cubicBezTo>
                    <a:pt x="552" y="221"/>
                    <a:pt x="553" y="221"/>
                    <a:pt x="552" y="220"/>
                  </a:cubicBezTo>
                  <a:cubicBezTo>
                    <a:pt x="551" y="219"/>
                    <a:pt x="551" y="218"/>
                    <a:pt x="553" y="218"/>
                  </a:cubicBezTo>
                  <a:cubicBezTo>
                    <a:pt x="553" y="218"/>
                    <a:pt x="553" y="217"/>
                    <a:pt x="553" y="217"/>
                  </a:cubicBezTo>
                  <a:cubicBezTo>
                    <a:pt x="552" y="217"/>
                    <a:pt x="551" y="217"/>
                    <a:pt x="550" y="217"/>
                  </a:cubicBezTo>
                  <a:cubicBezTo>
                    <a:pt x="550" y="217"/>
                    <a:pt x="550" y="218"/>
                    <a:pt x="550" y="218"/>
                  </a:cubicBezTo>
                  <a:cubicBezTo>
                    <a:pt x="550" y="220"/>
                    <a:pt x="548" y="219"/>
                    <a:pt x="547" y="220"/>
                  </a:cubicBezTo>
                  <a:cubicBezTo>
                    <a:pt x="547" y="220"/>
                    <a:pt x="547" y="219"/>
                    <a:pt x="547" y="218"/>
                  </a:cubicBezTo>
                  <a:cubicBezTo>
                    <a:pt x="547" y="218"/>
                    <a:pt x="546" y="218"/>
                    <a:pt x="546" y="218"/>
                  </a:cubicBezTo>
                  <a:cubicBezTo>
                    <a:pt x="545" y="218"/>
                    <a:pt x="544" y="218"/>
                    <a:pt x="544" y="216"/>
                  </a:cubicBezTo>
                  <a:cubicBezTo>
                    <a:pt x="544" y="215"/>
                    <a:pt x="546" y="216"/>
                    <a:pt x="546" y="216"/>
                  </a:cubicBezTo>
                  <a:cubicBezTo>
                    <a:pt x="547" y="216"/>
                    <a:pt x="547" y="216"/>
                    <a:pt x="547" y="216"/>
                  </a:cubicBezTo>
                  <a:cubicBezTo>
                    <a:pt x="547" y="216"/>
                    <a:pt x="547" y="216"/>
                    <a:pt x="548" y="215"/>
                  </a:cubicBezTo>
                  <a:cubicBezTo>
                    <a:pt x="547" y="215"/>
                    <a:pt x="547" y="215"/>
                    <a:pt x="547" y="215"/>
                  </a:cubicBezTo>
                  <a:cubicBezTo>
                    <a:pt x="545" y="215"/>
                    <a:pt x="543" y="214"/>
                    <a:pt x="542" y="215"/>
                  </a:cubicBezTo>
                  <a:cubicBezTo>
                    <a:pt x="541" y="216"/>
                    <a:pt x="539" y="215"/>
                    <a:pt x="537" y="214"/>
                  </a:cubicBezTo>
                  <a:cubicBezTo>
                    <a:pt x="537" y="214"/>
                    <a:pt x="536" y="214"/>
                    <a:pt x="536" y="214"/>
                  </a:cubicBezTo>
                  <a:cubicBezTo>
                    <a:pt x="535" y="216"/>
                    <a:pt x="534" y="216"/>
                    <a:pt x="532" y="216"/>
                  </a:cubicBezTo>
                  <a:cubicBezTo>
                    <a:pt x="530" y="215"/>
                    <a:pt x="528" y="216"/>
                    <a:pt x="527" y="218"/>
                  </a:cubicBezTo>
                  <a:cubicBezTo>
                    <a:pt x="527" y="219"/>
                    <a:pt x="526" y="220"/>
                    <a:pt x="527" y="220"/>
                  </a:cubicBezTo>
                  <a:cubicBezTo>
                    <a:pt x="528" y="221"/>
                    <a:pt x="528" y="222"/>
                    <a:pt x="529" y="221"/>
                  </a:cubicBezTo>
                  <a:cubicBezTo>
                    <a:pt x="530" y="220"/>
                    <a:pt x="532" y="221"/>
                    <a:pt x="533" y="220"/>
                  </a:cubicBezTo>
                  <a:cubicBezTo>
                    <a:pt x="534" y="219"/>
                    <a:pt x="535" y="220"/>
                    <a:pt x="536" y="221"/>
                  </a:cubicBezTo>
                  <a:cubicBezTo>
                    <a:pt x="537" y="221"/>
                    <a:pt x="538" y="220"/>
                    <a:pt x="538" y="220"/>
                  </a:cubicBezTo>
                  <a:cubicBezTo>
                    <a:pt x="539" y="220"/>
                    <a:pt x="540" y="218"/>
                    <a:pt x="541" y="219"/>
                  </a:cubicBezTo>
                  <a:cubicBezTo>
                    <a:pt x="542" y="220"/>
                    <a:pt x="543" y="218"/>
                    <a:pt x="544" y="219"/>
                  </a:cubicBezTo>
                  <a:cubicBezTo>
                    <a:pt x="544" y="219"/>
                    <a:pt x="545" y="219"/>
                    <a:pt x="545" y="219"/>
                  </a:cubicBezTo>
                  <a:cubicBezTo>
                    <a:pt x="545" y="220"/>
                    <a:pt x="544" y="220"/>
                    <a:pt x="544" y="221"/>
                  </a:cubicBezTo>
                  <a:cubicBezTo>
                    <a:pt x="542" y="221"/>
                    <a:pt x="541" y="221"/>
                    <a:pt x="539" y="222"/>
                  </a:cubicBezTo>
                  <a:cubicBezTo>
                    <a:pt x="539" y="222"/>
                    <a:pt x="538" y="222"/>
                    <a:pt x="538" y="222"/>
                  </a:cubicBezTo>
                  <a:cubicBezTo>
                    <a:pt x="538" y="222"/>
                    <a:pt x="539" y="222"/>
                    <a:pt x="539" y="222"/>
                  </a:cubicBezTo>
                  <a:cubicBezTo>
                    <a:pt x="540" y="223"/>
                    <a:pt x="540" y="223"/>
                    <a:pt x="541" y="223"/>
                  </a:cubicBezTo>
                  <a:cubicBezTo>
                    <a:pt x="543" y="224"/>
                    <a:pt x="541" y="225"/>
                    <a:pt x="541" y="225"/>
                  </a:cubicBezTo>
                  <a:cubicBezTo>
                    <a:pt x="540" y="225"/>
                    <a:pt x="540" y="225"/>
                    <a:pt x="539" y="226"/>
                  </a:cubicBezTo>
                  <a:cubicBezTo>
                    <a:pt x="540" y="226"/>
                    <a:pt x="540" y="227"/>
                    <a:pt x="541" y="227"/>
                  </a:cubicBezTo>
                  <a:cubicBezTo>
                    <a:pt x="542" y="228"/>
                    <a:pt x="544" y="228"/>
                    <a:pt x="545" y="229"/>
                  </a:cubicBezTo>
                  <a:cubicBezTo>
                    <a:pt x="545" y="229"/>
                    <a:pt x="546" y="230"/>
                    <a:pt x="546" y="230"/>
                  </a:cubicBezTo>
                  <a:cubicBezTo>
                    <a:pt x="545" y="230"/>
                    <a:pt x="545" y="230"/>
                    <a:pt x="545" y="230"/>
                  </a:cubicBezTo>
                  <a:cubicBezTo>
                    <a:pt x="544" y="230"/>
                    <a:pt x="543" y="229"/>
                    <a:pt x="542" y="230"/>
                  </a:cubicBezTo>
                  <a:cubicBezTo>
                    <a:pt x="541" y="230"/>
                    <a:pt x="540" y="231"/>
                    <a:pt x="539" y="231"/>
                  </a:cubicBezTo>
                  <a:cubicBezTo>
                    <a:pt x="539" y="231"/>
                    <a:pt x="538" y="231"/>
                    <a:pt x="538" y="231"/>
                  </a:cubicBezTo>
                  <a:cubicBezTo>
                    <a:pt x="536" y="229"/>
                    <a:pt x="534" y="231"/>
                    <a:pt x="532" y="231"/>
                  </a:cubicBezTo>
                  <a:cubicBezTo>
                    <a:pt x="530" y="231"/>
                    <a:pt x="529" y="231"/>
                    <a:pt x="528" y="231"/>
                  </a:cubicBezTo>
                  <a:cubicBezTo>
                    <a:pt x="526" y="230"/>
                    <a:pt x="527" y="231"/>
                    <a:pt x="527" y="232"/>
                  </a:cubicBezTo>
                  <a:cubicBezTo>
                    <a:pt x="526" y="233"/>
                    <a:pt x="524" y="231"/>
                    <a:pt x="524" y="233"/>
                  </a:cubicBezTo>
                  <a:cubicBezTo>
                    <a:pt x="523" y="233"/>
                    <a:pt x="523" y="233"/>
                    <a:pt x="522" y="233"/>
                  </a:cubicBezTo>
                  <a:cubicBezTo>
                    <a:pt x="522" y="233"/>
                    <a:pt x="521" y="232"/>
                    <a:pt x="520" y="232"/>
                  </a:cubicBezTo>
                  <a:cubicBezTo>
                    <a:pt x="521" y="232"/>
                    <a:pt x="521" y="231"/>
                    <a:pt x="522" y="231"/>
                  </a:cubicBezTo>
                  <a:cubicBezTo>
                    <a:pt x="524" y="231"/>
                    <a:pt x="525" y="230"/>
                    <a:pt x="526" y="229"/>
                  </a:cubicBezTo>
                  <a:cubicBezTo>
                    <a:pt x="526" y="229"/>
                    <a:pt x="526" y="228"/>
                    <a:pt x="527" y="228"/>
                  </a:cubicBezTo>
                  <a:cubicBezTo>
                    <a:pt x="526" y="228"/>
                    <a:pt x="526" y="228"/>
                    <a:pt x="525" y="228"/>
                  </a:cubicBezTo>
                  <a:cubicBezTo>
                    <a:pt x="525" y="228"/>
                    <a:pt x="524" y="227"/>
                    <a:pt x="523" y="228"/>
                  </a:cubicBezTo>
                  <a:cubicBezTo>
                    <a:pt x="523" y="228"/>
                    <a:pt x="522" y="228"/>
                    <a:pt x="521" y="227"/>
                  </a:cubicBezTo>
                  <a:cubicBezTo>
                    <a:pt x="521" y="227"/>
                    <a:pt x="521" y="226"/>
                    <a:pt x="521" y="226"/>
                  </a:cubicBezTo>
                  <a:cubicBezTo>
                    <a:pt x="524" y="226"/>
                    <a:pt x="523" y="224"/>
                    <a:pt x="523" y="223"/>
                  </a:cubicBezTo>
                  <a:cubicBezTo>
                    <a:pt x="524" y="221"/>
                    <a:pt x="524" y="220"/>
                    <a:pt x="522" y="221"/>
                  </a:cubicBezTo>
                  <a:cubicBezTo>
                    <a:pt x="521" y="221"/>
                    <a:pt x="519" y="221"/>
                    <a:pt x="518" y="222"/>
                  </a:cubicBezTo>
                  <a:cubicBezTo>
                    <a:pt x="517" y="222"/>
                    <a:pt x="517" y="225"/>
                    <a:pt x="518" y="226"/>
                  </a:cubicBezTo>
                  <a:cubicBezTo>
                    <a:pt x="519" y="227"/>
                    <a:pt x="519" y="227"/>
                    <a:pt x="518" y="227"/>
                  </a:cubicBezTo>
                  <a:cubicBezTo>
                    <a:pt x="517" y="228"/>
                    <a:pt x="517" y="230"/>
                    <a:pt x="517" y="231"/>
                  </a:cubicBezTo>
                  <a:cubicBezTo>
                    <a:pt x="517" y="231"/>
                    <a:pt x="516" y="232"/>
                    <a:pt x="517" y="232"/>
                  </a:cubicBezTo>
                  <a:cubicBezTo>
                    <a:pt x="518" y="232"/>
                    <a:pt x="519" y="231"/>
                    <a:pt x="519" y="233"/>
                  </a:cubicBezTo>
                  <a:cubicBezTo>
                    <a:pt x="519" y="235"/>
                    <a:pt x="517" y="232"/>
                    <a:pt x="516" y="234"/>
                  </a:cubicBezTo>
                  <a:cubicBezTo>
                    <a:pt x="516" y="234"/>
                    <a:pt x="515" y="234"/>
                    <a:pt x="514" y="234"/>
                  </a:cubicBezTo>
                  <a:cubicBezTo>
                    <a:pt x="513" y="234"/>
                    <a:pt x="513" y="234"/>
                    <a:pt x="512" y="235"/>
                  </a:cubicBezTo>
                  <a:cubicBezTo>
                    <a:pt x="513" y="235"/>
                    <a:pt x="513" y="236"/>
                    <a:pt x="514" y="236"/>
                  </a:cubicBezTo>
                  <a:cubicBezTo>
                    <a:pt x="515" y="236"/>
                    <a:pt x="515" y="236"/>
                    <a:pt x="516" y="236"/>
                  </a:cubicBezTo>
                  <a:cubicBezTo>
                    <a:pt x="517" y="236"/>
                    <a:pt x="517" y="236"/>
                    <a:pt x="518" y="236"/>
                  </a:cubicBezTo>
                  <a:cubicBezTo>
                    <a:pt x="517" y="237"/>
                    <a:pt x="517" y="237"/>
                    <a:pt x="516" y="237"/>
                  </a:cubicBezTo>
                  <a:cubicBezTo>
                    <a:pt x="516" y="237"/>
                    <a:pt x="515" y="237"/>
                    <a:pt x="515" y="237"/>
                  </a:cubicBezTo>
                  <a:cubicBezTo>
                    <a:pt x="512" y="237"/>
                    <a:pt x="508" y="236"/>
                    <a:pt x="505" y="238"/>
                  </a:cubicBezTo>
                  <a:cubicBezTo>
                    <a:pt x="505" y="238"/>
                    <a:pt x="504" y="237"/>
                    <a:pt x="503" y="237"/>
                  </a:cubicBezTo>
                  <a:cubicBezTo>
                    <a:pt x="503" y="237"/>
                    <a:pt x="503" y="236"/>
                    <a:pt x="503" y="236"/>
                  </a:cubicBezTo>
                  <a:cubicBezTo>
                    <a:pt x="504" y="235"/>
                    <a:pt x="504" y="235"/>
                    <a:pt x="503" y="234"/>
                  </a:cubicBezTo>
                  <a:cubicBezTo>
                    <a:pt x="503" y="233"/>
                    <a:pt x="504" y="231"/>
                    <a:pt x="506" y="233"/>
                  </a:cubicBezTo>
                  <a:cubicBezTo>
                    <a:pt x="506" y="233"/>
                    <a:pt x="507" y="233"/>
                    <a:pt x="507" y="232"/>
                  </a:cubicBezTo>
                  <a:cubicBezTo>
                    <a:pt x="507" y="232"/>
                    <a:pt x="507" y="231"/>
                    <a:pt x="507" y="230"/>
                  </a:cubicBezTo>
                  <a:cubicBezTo>
                    <a:pt x="506" y="230"/>
                    <a:pt x="505" y="230"/>
                    <a:pt x="505" y="230"/>
                  </a:cubicBezTo>
                  <a:cubicBezTo>
                    <a:pt x="504" y="230"/>
                    <a:pt x="504" y="230"/>
                    <a:pt x="504" y="230"/>
                  </a:cubicBezTo>
                  <a:cubicBezTo>
                    <a:pt x="504" y="230"/>
                    <a:pt x="504" y="229"/>
                    <a:pt x="504" y="229"/>
                  </a:cubicBezTo>
                  <a:cubicBezTo>
                    <a:pt x="504" y="229"/>
                    <a:pt x="505" y="229"/>
                    <a:pt x="505" y="229"/>
                  </a:cubicBezTo>
                  <a:cubicBezTo>
                    <a:pt x="506" y="229"/>
                    <a:pt x="506" y="228"/>
                    <a:pt x="507" y="228"/>
                  </a:cubicBezTo>
                  <a:cubicBezTo>
                    <a:pt x="507" y="227"/>
                    <a:pt x="506" y="227"/>
                    <a:pt x="506" y="226"/>
                  </a:cubicBezTo>
                  <a:cubicBezTo>
                    <a:pt x="506" y="226"/>
                    <a:pt x="506" y="225"/>
                    <a:pt x="506" y="225"/>
                  </a:cubicBezTo>
                  <a:cubicBezTo>
                    <a:pt x="506" y="225"/>
                    <a:pt x="505" y="224"/>
                    <a:pt x="505" y="224"/>
                  </a:cubicBezTo>
                  <a:cubicBezTo>
                    <a:pt x="504" y="224"/>
                    <a:pt x="503" y="224"/>
                    <a:pt x="503" y="224"/>
                  </a:cubicBezTo>
                  <a:cubicBezTo>
                    <a:pt x="501" y="224"/>
                    <a:pt x="502" y="225"/>
                    <a:pt x="502" y="226"/>
                  </a:cubicBezTo>
                  <a:cubicBezTo>
                    <a:pt x="502" y="227"/>
                    <a:pt x="502" y="227"/>
                    <a:pt x="503" y="228"/>
                  </a:cubicBezTo>
                  <a:cubicBezTo>
                    <a:pt x="502" y="228"/>
                    <a:pt x="502" y="228"/>
                    <a:pt x="501" y="228"/>
                  </a:cubicBezTo>
                  <a:cubicBezTo>
                    <a:pt x="501" y="229"/>
                    <a:pt x="501" y="229"/>
                    <a:pt x="502" y="230"/>
                  </a:cubicBezTo>
                  <a:cubicBezTo>
                    <a:pt x="501" y="230"/>
                    <a:pt x="501" y="230"/>
                    <a:pt x="500" y="230"/>
                  </a:cubicBezTo>
                  <a:cubicBezTo>
                    <a:pt x="499" y="230"/>
                    <a:pt x="499" y="231"/>
                    <a:pt x="499" y="231"/>
                  </a:cubicBezTo>
                  <a:cubicBezTo>
                    <a:pt x="502" y="232"/>
                    <a:pt x="501" y="233"/>
                    <a:pt x="500" y="234"/>
                  </a:cubicBezTo>
                  <a:cubicBezTo>
                    <a:pt x="499" y="234"/>
                    <a:pt x="498" y="235"/>
                    <a:pt x="499" y="235"/>
                  </a:cubicBezTo>
                  <a:cubicBezTo>
                    <a:pt x="502" y="235"/>
                    <a:pt x="500" y="236"/>
                    <a:pt x="500" y="236"/>
                  </a:cubicBezTo>
                  <a:cubicBezTo>
                    <a:pt x="499" y="237"/>
                    <a:pt x="498" y="237"/>
                    <a:pt x="497" y="238"/>
                  </a:cubicBezTo>
                  <a:cubicBezTo>
                    <a:pt x="496" y="238"/>
                    <a:pt x="496" y="238"/>
                    <a:pt x="496" y="236"/>
                  </a:cubicBezTo>
                  <a:cubicBezTo>
                    <a:pt x="496" y="236"/>
                    <a:pt x="496" y="235"/>
                    <a:pt x="497" y="235"/>
                  </a:cubicBezTo>
                  <a:cubicBezTo>
                    <a:pt x="497" y="235"/>
                    <a:pt x="497" y="235"/>
                    <a:pt x="498" y="235"/>
                  </a:cubicBezTo>
                  <a:cubicBezTo>
                    <a:pt x="497" y="234"/>
                    <a:pt x="497" y="234"/>
                    <a:pt x="497" y="234"/>
                  </a:cubicBezTo>
                  <a:cubicBezTo>
                    <a:pt x="496" y="234"/>
                    <a:pt x="496" y="233"/>
                    <a:pt x="495" y="233"/>
                  </a:cubicBezTo>
                  <a:cubicBezTo>
                    <a:pt x="495" y="232"/>
                    <a:pt x="495" y="232"/>
                    <a:pt x="494" y="231"/>
                  </a:cubicBezTo>
                  <a:cubicBezTo>
                    <a:pt x="494" y="232"/>
                    <a:pt x="493" y="232"/>
                    <a:pt x="493" y="233"/>
                  </a:cubicBezTo>
                  <a:cubicBezTo>
                    <a:pt x="494" y="236"/>
                    <a:pt x="492" y="236"/>
                    <a:pt x="489" y="236"/>
                  </a:cubicBezTo>
                  <a:cubicBezTo>
                    <a:pt x="489" y="236"/>
                    <a:pt x="488" y="237"/>
                    <a:pt x="487" y="237"/>
                  </a:cubicBezTo>
                  <a:cubicBezTo>
                    <a:pt x="483" y="237"/>
                    <a:pt x="479" y="237"/>
                    <a:pt x="474" y="239"/>
                  </a:cubicBezTo>
                  <a:cubicBezTo>
                    <a:pt x="471" y="240"/>
                    <a:pt x="468" y="239"/>
                    <a:pt x="465" y="240"/>
                  </a:cubicBezTo>
                  <a:cubicBezTo>
                    <a:pt x="463" y="240"/>
                    <a:pt x="461" y="240"/>
                    <a:pt x="459" y="240"/>
                  </a:cubicBezTo>
                  <a:cubicBezTo>
                    <a:pt x="458" y="240"/>
                    <a:pt x="456" y="242"/>
                    <a:pt x="455" y="240"/>
                  </a:cubicBezTo>
                  <a:cubicBezTo>
                    <a:pt x="455" y="240"/>
                    <a:pt x="454" y="240"/>
                    <a:pt x="453" y="241"/>
                  </a:cubicBezTo>
                  <a:cubicBezTo>
                    <a:pt x="453" y="241"/>
                    <a:pt x="453" y="242"/>
                    <a:pt x="452" y="241"/>
                  </a:cubicBezTo>
                  <a:cubicBezTo>
                    <a:pt x="451" y="241"/>
                    <a:pt x="451" y="240"/>
                    <a:pt x="451" y="239"/>
                  </a:cubicBezTo>
                  <a:cubicBezTo>
                    <a:pt x="451" y="238"/>
                    <a:pt x="452" y="240"/>
                    <a:pt x="452" y="240"/>
                  </a:cubicBezTo>
                  <a:cubicBezTo>
                    <a:pt x="453" y="238"/>
                    <a:pt x="455" y="239"/>
                    <a:pt x="456" y="239"/>
                  </a:cubicBezTo>
                  <a:cubicBezTo>
                    <a:pt x="457" y="239"/>
                    <a:pt x="457" y="238"/>
                    <a:pt x="457" y="238"/>
                  </a:cubicBezTo>
                  <a:cubicBezTo>
                    <a:pt x="457" y="238"/>
                    <a:pt x="457" y="238"/>
                    <a:pt x="456" y="238"/>
                  </a:cubicBezTo>
                  <a:cubicBezTo>
                    <a:pt x="454" y="238"/>
                    <a:pt x="454" y="238"/>
                    <a:pt x="454" y="236"/>
                  </a:cubicBezTo>
                  <a:cubicBezTo>
                    <a:pt x="455" y="235"/>
                    <a:pt x="455" y="233"/>
                    <a:pt x="455" y="232"/>
                  </a:cubicBezTo>
                  <a:cubicBezTo>
                    <a:pt x="454" y="232"/>
                    <a:pt x="453" y="232"/>
                    <a:pt x="452" y="232"/>
                  </a:cubicBezTo>
                  <a:cubicBezTo>
                    <a:pt x="450" y="233"/>
                    <a:pt x="448" y="232"/>
                    <a:pt x="448" y="233"/>
                  </a:cubicBezTo>
                  <a:cubicBezTo>
                    <a:pt x="447" y="235"/>
                    <a:pt x="444" y="233"/>
                    <a:pt x="444" y="235"/>
                  </a:cubicBezTo>
                  <a:cubicBezTo>
                    <a:pt x="443" y="235"/>
                    <a:pt x="443" y="236"/>
                    <a:pt x="442" y="236"/>
                  </a:cubicBezTo>
                  <a:cubicBezTo>
                    <a:pt x="441" y="237"/>
                    <a:pt x="440" y="237"/>
                    <a:pt x="440" y="235"/>
                  </a:cubicBezTo>
                  <a:cubicBezTo>
                    <a:pt x="440" y="234"/>
                    <a:pt x="440" y="234"/>
                    <a:pt x="439" y="235"/>
                  </a:cubicBezTo>
                  <a:cubicBezTo>
                    <a:pt x="438" y="234"/>
                    <a:pt x="436" y="234"/>
                    <a:pt x="435" y="235"/>
                  </a:cubicBezTo>
                  <a:cubicBezTo>
                    <a:pt x="434" y="236"/>
                    <a:pt x="431" y="234"/>
                    <a:pt x="430" y="235"/>
                  </a:cubicBezTo>
                  <a:cubicBezTo>
                    <a:pt x="428" y="237"/>
                    <a:pt x="425" y="236"/>
                    <a:pt x="423" y="236"/>
                  </a:cubicBezTo>
                  <a:cubicBezTo>
                    <a:pt x="423" y="236"/>
                    <a:pt x="422" y="236"/>
                    <a:pt x="422" y="236"/>
                  </a:cubicBezTo>
                  <a:cubicBezTo>
                    <a:pt x="422" y="235"/>
                    <a:pt x="422" y="235"/>
                    <a:pt x="423" y="235"/>
                  </a:cubicBezTo>
                  <a:cubicBezTo>
                    <a:pt x="424" y="235"/>
                    <a:pt x="425" y="234"/>
                    <a:pt x="426" y="234"/>
                  </a:cubicBezTo>
                  <a:cubicBezTo>
                    <a:pt x="431" y="235"/>
                    <a:pt x="436" y="232"/>
                    <a:pt x="441" y="232"/>
                  </a:cubicBezTo>
                  <a:cubicBezTo>
                    <a:pt x="442" y="230"/>
                    <a:pt x="442" y="233"/>
                    <a:pt x="443" y="232"/>
                  </a:cubicBezTo>
                  <a:cubicBezTo>
                    <a:pt x="444" y="232"/>
                    <a:pt x="445" y="231"/>
                    <a:pt x="446" y="231"/>
                  </a:cubicBezTo>
                  <a:cubicBezTo>
                    <a:pt x="447" y="231"/>
                    <a:pt x="447" y="231"/>
                    <a:pt x="447" y="229"/>
                  </a:cubicBezTo>
                  <a:cubicBezTo>
                    <a:pt x="447" y="229"/>
                    <a:pt x="447" y="228"/>
                    <a:pt x="448" y="228"/>
                  </a:cubicBezTo>
                  <a:cubicBezTo>
                    <a:pt x="448" y="228"/>
                    <a:pt x="449" y="228"/>
                    <a:pt x="450" y="228"/>
                  </a:cubicBezTo>
                  <a:cubicBezTo>
                    <a:pt x="450" y="228"/>
                    <a:pt x="450" y="228"/>
                    <a:pt x="451" y="228"/>
                  </a:cubicBezTo>
                  <a:cubicBezTo>
                    <a:pt x="450" y="228"/>
                    <a:pt x="450" y="227"/>
                    <a:pt x="449" y="227"/>
                  </a:cubicBezTo>
                  <a:cubicBezTo>
                    <a:pt x="449" y="227"/>
                    <a:pt x="449" y="226"/>
                    <a:pt x="448" y="227"/>
                  </a:cubicBezTo>
                  <a:cubicBezTo>
                    <a:pt x="447" y="228"/>
                    <a:pt x="446" y="227"/>
                    <a:pt x="446" y="226"/>
                  </a:cubicBezTo>
                  <a:cubicBezTo>
                    <a:pt x="446" y="225"/>
                    <a:pt x="446" y="223"/>
                    <a:pt x="447" y="222"/>
                  </a:cubicBezTo>
                  <a:cubicBezTo>
                    <a:pt x="448" y="222"/>
                    <a:pt x="449" y="222"/>
                    <a:pt x="450" y="221"/>
                  </a:cubicBezTo>
                  <a:cubicBezTo>
                    <a:pt x="452" y="221"/>
                    <a:pt x="454" y="220"/>
                    <a:pt x="456" y="220"/>
                  </a:cubicBezTo>
                  <a:cubicBezTo>
                    <a:pt x="457" y="219"/>
                    <a:pt x="458" y="220"/>
                    <a:pt x="457" y="218"/>
                  </a:cubicBezTo>
                  <a:cubicBezTo>
                    <a:pt x="457" y="218"/>
                    <a:pt x="457" y="218"/>
                    <a:pt x="456" y="218"/>
                  </a:cubicBezTo>
                  <a:cubicBezTo>
                    <a:pt x="456" y="218"/>
                    <a:pt x="455" y="218"/>
                    <a:pt x="455" y="218"/>
                  </a:cubicBezTo>
                  <a:cubicBezTo>
                    <a:pt x="453" y="218"/>
                    <a:pt x="452" y="218"/>
                    <a:pt x="453" y="216"/>
                  </a:cubicBezTo>
                  <a:cubicBezTo>
                    <a:pt x="453" y="216"/>
                    <a:pt x="452" y="215"/>
                    <a:pt x="452" y="215"/>
                  </a:cubicBezTo>
                  <a:cubicBezTo>
                    <a:pt x="452" y="214"/>
                    <a:pt x="452" y="214"/>
                    <a:pt x="452" y="214"/>
                  </a:cubicBezTo>
                  <a:cubicBezTo>
                    <a:pt x="453" y="214"/>
                    <a:pt x="454" y="214"/>
                    <a:pt x="455" y="214"/>
                  </a:cubicBezTo>
                  <a:cubicBezTo>
                    <a:pt x="455" y="214"/>
                    <a:pt x="455" y="214"/>
                    <a:pt x="456" y="213"/>
                  </a:cubicBezTo>
                  <a:cubicBezTo>
                    <a:pt x="455" y="213"/>
                    <a:pt x="455" y="213"/>
                    <a:pt x="455" y="213"/>
                  </a:cubicBezTo>
                  <a:cubicBezTo>
                    <a:pt x="453" y="212"/>
                    <a:pt x="452" y="213"/>
                    <a:pt x="451" y="213"/>
                  </a:cubicBezTo>
                  <a:cubicBezTo>
                    <a:pt x="450" y="214"/>
                    <a:pt x="450" y="214"/>
                    <a:pt x="450" y="213"/>
                  </a:cubicBezTo>
                  <a:cubicBezTo>
                    <a:pt x="450" y="213"/>
                    <a:pt x="450" y="213"/>
                    <a:pt x="450" y="213"/>
                  </a:cubicBezTo>
                  <a:cubicBezTo>
                    <a:pt x="450" y="211"/>
                    <a:pt x="451" y="211"/>
                    <a:pt x="453" y="211"/>
                  </a:cubicBezTo>
                  <a:cubicBezTo>
                    <a:pt x="453" y="211"/>
                    <a:pt x="453" y="211"/>
                    <a:pt x="454" y="210"/>
                  </a:cubicBezTo>
                  <a:cubicBezTo>
                    <a:pt x="453" y="210"/>
                    <a:pt x="453" y="210"/>
                    <a:pt x="453" y="210"/>
                  </a:cubicBezTo>
                  <a:cubicBezTo>
                    <a:pt x="451" y="210"/>
                    <a:pt x="449" y="209"/>
                    <a:pt x="448" y="211"/>
                  </a:cubicBezTo>
                  <a:cubicBezTo>
                    <a:pt x="447" y="211"/>
                    <a:pt x="446" y="211"/>
                    <a:pt x="446" y="211"/>
                  </a:cubicBezTo>
                  <a:cubicBezTo>
                    <a:pt x="442" y="210"/>
                    <a:pt x="441" y="211"/>
                    <a:pt x="440" y="214"/>
                  </a:cubicBezTo>
                  <a:cubicBezTo>
                    <a:pt x="440" y="214"/>
                    <a:pt x="440" y="214"/>
                    <a:pt x="441" y="215"/>
                  </a:cubicBezTo>
                  <a:cubicBezTo>
                    <a:pt x="441" y="215"/>
                    <a:pt x="441" y="214"/>
                    <a:pt x="441" y="214"/>
                  </a:cubicBezTo>
                  <a:cubicBezTo>
                    <a:pt x="442" y="214"/>
                    <a:pt x="442" y="213"/>
                    <a:pt x="442" y="213"/>
                  </a:cubicBezTo>
                  <a:cubicBezTo>
                    <a:pt x="443" y="212"/>
                    <a:pt x="445" y="212"/>
                    <a:pt x="446" y="212"/>
                  </a:cubicBezTo>
                  <a:cubicBezTo>
                    <a:pt x="447" y="213"/>
                    <a:pt x="447" y="214"/>
                    <a:pt x="447" y="215"/>
                  </a:cubicBezTo>
                  <a:cubicBezTo>
                    <a:pt x="446" y="217"/>
                    <a:pt x="446" y="217"/>
                    <a:pt x="447" y="217"/>
                  </a:cubicBezTo>
                  <a:cubicBezTo>
                    <a:pt x="448" y="217"/>
                    <a:pt x="450" y="217"/>
                    <a:pt x="451" y="217"/>
                  </a:cubicBezTo>
                  <a:cubicBezTo>
                    <a:pt x="451" y="217"/>
                    <a:pt x="451" y="217"/>
                    <a:pt x="452" y="217"/>
                  </a:cubicBezTo>
                  <a:cubicBezTo>
                    <a:pt x="452" y="217"/>
                    <a:pt x="451" y="218"/>
                    <a:pt x="451" y="218"/>
                  </a:cubicBezTo>
                  <a:cubicBezTo>
                    <a:pt x="450" y="218"/>
                    <a:pt x="449" y="219"/>
                    <a:pt x="448" y="220"/>
                  </a:cubicBezTo>
                  <a:cubicBezTo>
                    <a:pt x="444" y="220"/>
                    <a:pt x="440" y="219"/>
                    <a:pt x="437" y="220"/>
                  </a:cubicBezTo>
                  <a:cubicBezTo>
                    <a:pt x="435" y="218"/>
                    <a:pt x="434" y="221"/>
                    <a:pt x="432" y="221"/>
                  </a:cubicBezTo>
                  <a:cubicBezTo>
                    <a:pt x="431" y="222"/>
                    <a:pt x="431" y="224"/>
                    <a:pt x="433" y="225"/>
                  </a:cubicBezTo>
                  <a:cubicBezTo>
                    <a:pt x="433" y="226"/>
                    <a:pt x="433" y="226"/>
                    <a:pt x="433" y="227"/>
                  </a:cubicBezTo>
                  <a:cubicBezTo>
                    <a:pt x="433" y="227"/>
                    <a:pt x="432" y="227"/>
                    <a:pt x="432" y="227"/>
                  </a:cubicBezTo>
                  <a:cubicBezTo>
                    <a:pt x="430" y="225"/>
                    <a:pt x="429" y="227"/>
                    <a:pt x="427" y="228"/>
                  </a:cubicBezTo>
                  <a:cubicBezTo>
                    <a:pt x="427" y="228"/>
                    <a:pt x="427" y="228"/>
                    <a:pt x="427" y="229"/>
                  </a:cubicBezTo>
                  <a:cubicBezTo>
                    <a:pt x="427" y="229"/>
                    <a:pt x="427" y="229"/>
                    <a:pt x="427" y="229"/>
                  </a:cubicBezTo>
                  <a:cubicBezTo>
                    <a:pt x="429" y="229"/>
                    <a:pt x="431" y="229"/>
                    <a:pt x="433" y="229"/>
                  </a:cubicBezTo>
                  <a:cubicBezTo>
                    <a:pt x="433" y="229"/>
                    <a:pt x="433" y="230"/>
                    <a:pt x="433" y="230"/>
                  </a:cubicBezTo>
                  <a:cubicBezTo>
                    <a:pt x="433" y="230"/>
                    <a:pt x="433" y="231"/>
                    <a:pt x="433" y="231"/>
                  </a:cubicBezTo>
                  <a:cubicBezTo>
                    <a:pt x="430" y="231"/>
                    <a:pt x="428" y="231"/>
                    <a:pt x="426" y="231"/>
                  </a:cubicBezTo>
                  <a:cubicBezTo>
                    <a:pt x="425" y="231"/>
                    <a:pt x="423" y="230"/>
                    <a:pt x="425" y="229"/>
                  </a:cubicBezTo>
                  <a:cubicBezTo>
                    <a:pt x="425" y="228"/>
                    <a:pt x="425" y="226"/>
                    <a:pt x="424" y="226"/>
                  </a:cubicBezTo>
                  <a:cubicBezTo>
                    <a:pt x="422" y="226"/>
                    <a:pt x="420" y="226"/>
                    <a:pt x="417" y="227"/>
                  </a:cubicBezTo>
                  <a:cubicBezTo>
                    <a:pt x="417" y="227"/>
                    <a:pt x="417" y="227"/>
                    <a:pt x="416" y="228"/>
                  </a:cubicBezTo>
                  <a:cubicBezTo>
                    <a:pt x="417" y="228"/>
                    <a:pt x="417" y="228"/>
                    <a:pt x="417" y="228"/>
                  </a:cubicBezTo>
                  <a:cubicBezTo>
                    <a:pt x="418" y="229"/>
                    <a:pt x="419" y="229"/>
                    <a:pt x="420" y="230"/>
                  </a:cubicBezTo>
                  <a:cubicBezTo>
                    <a:pt x="421" y="230"/>
                    <a:pt x="421" y="231"/>
                    <a:pt x="420" y="231"/>
                  </a:cubicBezTo>
                  <a:cubicBezTo>
                    <a:pt x="420" y="232"/>
                    <a:pt x="420" y="232"/>
                    <a:pt x="419" y="232"/>
                  </a:cubicBezTo>
                  <a:cubicBezTo>
                    <a:pt x="418" y="232"/>
                    <a:pt x="417" y="232"/>
                    <a:pt x="417" y="233"/>
                  </a:cubicBezTo>
                  <a:cubicBezTo>
                    <a:pt x="417" y="234"/>
                    <a:pt x="418" y="234"/>
                    <a:pt x="419" y="234"/>
                  </a:cubicBezTo>
                  <a:cubicBezTo>
                    <a:pt x="419" y="234"/>
                    <a:pt x="420" y="234"/>
                    <a:pt x="420" y="234"/>
                  </a:cubicBezTo>
                  <a:cubicBezTo>
                    <a:pt x="420" y="234"/>
                    <a:pt x="421" y="234"/>
                    <a:pt x="421" y="234"/>
                  </a:cubicBezTo>
                  <a:cubicBezTo>
                    <a:pt x="421" y="235"/>
                    <a:pt x="420" y="235"/>
                    <a:pt x="420" y="235"/>
                  </a:cubicBezTo>
                  <a:cubicBezTo>
                    <a:pt x="420" y="236"/>
                    <a:pt x="419" y="236"/>
                    <a:pt x="418" y="236"/>
                  </a:cubicBezTo>
                  <a:cubicBezTo>
                    <a:pt x="417" y="236"/>
                    <a:pt x="415" y="236"/>
                    <a:pt x="414" y="237"/>
                  </a:cubicBezTo>
                  <a:cubicBezTo>
                    <a:pt x="413" y="237"/>
                    <a:pt x="411" y="237"/>
                    <a:pt x="410" y="237"/>
                  </a:cubicBezTo>
                  <a:cubicBezTo>
                    <a:pt x="410" y="237"/>
                    <a:pt x="410" y="236"/>
                    <a:pt x="410" y="236"/>
                  </a:cubicBezTo>
                  <a:cubicBezTo>
                    <a:pt x="410" y="236"/>
                    <a:pt x="410" y="235"/>
                    <a:pt x="410" y="235"/>
                  </a:cubicBezTo>
                  <a:cubicBezTo>
                    <a:pt x="411" y="235"/>
                    <a:pt x="412" y="235"/>
                    <a:pt x="413" y="235"/>
                  </a:cubicBezTo>
                  <a:cubicBezTo>
                    <a:pt x="414" y="235"/>
                    <a:pt x="414" y="235"/>
                    <a:pt x="414" y="234"/>
                  </a:cubicBezTo>
                  <a:cubicBezTo>
                    <a:pt x="414" y="234"/>
                    <a:pt x="414" y="234"/>
                    <a:pt x="413" y="233"/>
                  </a:cubicBezTo>
                  <a:cubicBezTo>
                    <a:pt x="413" y="233"/>
                    <a:pt x="412" y="233"/>
                    <a:pt x="411" y="233"/>
                  </a:cubicBezTo>
                  <a:cubicBezTo>
                    <a:pt x="410" y="233"/>
                    <a:pt x="409" y="233"/>
                    <a:pt x="407" y="233"/>
                  </a:cubicBezTo>
                  <a:cubicBezTo>
                    <a:pt x="406" y="233"/>
                    <a:pt x="404" y="233"/>
                    <a:pt x="403" y="232"/>
                  </a:cubicBezTo>
                  <a:cubicBezTo>
                    <a:pt x="402" y="231"/>
                    <a:pt x="401" y="234"/>
                    <a:pt x="400" y="232"/>
                  </a:cubicBezTo>
                  <a:cubicBezTo>
                    <a:pt x="399" y="233"/>
                    <a:pt x="399" y="233"/>
                    <a:pt x="398" y="233"/>
                  </a:cubicBezTo>
                  <a:cubicBezTo>
                    <a:pt x="399" y="234"/>
                    <a:pt x="399" y="234"/>
                    <a:pt x="399" y="234"/>
                  </a:cubicBezTo>
                  <a:cubicBezTo>
                    <a:pt x="401" y="234"/>
                    <a:pt x="403" y="234"/>
                    <a:pt x="405" y="234"/>
                  </a:cubicBezTo>
                  <a:cubicBezTo>
                    <a:pt x="405" y="234"/>
                    <a:pt x="405" y="234"/>
                    <a:pt x="406" y="235"/>
                  </a:cubicBezTo>
                  <a:cubicBezTo>
                    <a:pt x="405" y="235"/>
                    <a:pt x="405" y="235"/>
                    <a:pt x="405" y="235"/>
                  </a:cubicBezTo>
                  <a:cubicBezTo>
                    <a:pt x="404" y="235"/>
                    <a:pt x="403" y="235"/>
                    <a:pt x="402" y="235"/>
                  </a:cubicBezTo>
                  <a:cubicBezTo>
                    <a:pt x="403" y="236"/>
                    <a:pt x="404" y="236"/>
                    <a:pt x="404" y="238"/>
                  </a:cubicBezTo>
                  <a:cubicBezTo>
                    <a:pt x="404" y="238"/>
                    <a:pt x="405" y="238"/>
                    <a:pt x="405" y="238"/>
                  </a:cubicBezTo>
                  <a:cubicBezTo>
                    <a:pt x="407" y="240"/>
                    <a:pt x="407" y="240"/>
                    <a:pt x="409" y="239"/>
                  </a:cubicBezTo>
                  <a:cubicBezTo>
                    <a:pt x="410" y="238"/>
                    <a:pt x="410" y="238"/>
                    <a:pt x="411" y="238"/>
                  </a:cubicBezTo>
                  <a:cubicBezTo>
                    <a:pt x="413" y="239"/>
                    <a:pt x="415" y="239"/>
                    <a:pt x="416" y="238"/>
                  </a:cubicBezTo>
                  <a:cubicBezTo>
                    <a:pt x="417" y="238"/>
                    <a:pt x="418" y="238"/>
                    <a:pt x="419" y="238"/>
                  </a:cubicBezTo>
                  <a:cubicBezTo>
                    <a:pt x="420" y="239"/>
                    <a:pt x="422" y="238"/>
                    <a:pt x="424" y="238"/>
                  </a:cubicBezTo>
                  <a:cubicBezTo>
                    <a:pt x="426" y="237"/>
                    <a:pt x="428" y="237"/>
                    <a:pt x="431" y="237"/>
                  </a:cubicBezTo>
                  <a:cubicBezTo>
                    <a:pt x="432" y="237"/>
                    <a:pt x="434" y="238"/>
                    <a:pt x="435" y="236"/>
                  </a:cubicBezTo>
                  <a:cubicBezTo>
                    <a:pt x="436" y="237"/>
                    <a:pt x="436" y="237"/>
                    <a:pt x="437" y="236"/>
                  </a:cubicBezTo>
                  <a:cubicBezTo>
                    <a:pt x="439" y="237"/>
                    <a:pt x="440" y="239"/>
                    <a:pt x="442" y="240"/>
                  </a:cubicBezTo>
                  <a:cubicBezTo>
                    <a:pt x="442" y="240"/>
                    <a:pt x="442" y="242"/>
                    <a:pt x="442" y="242"/>
                  </a:cubicBezTo>
                  <a:cubicBezTo>
                    <a:pt x="439" y="242"/>
                    <a:pt x="437" y="243"/>
                    <a:pt x="434" y="244"/>
                  </a:cubicBezTo>
                  <a:cubicBezTo>
                    <a:pt x="433" y="244"/>
                    <a:pt x="431" y="244"/>
                    <a:pt x="430" y="244"/>
                  </a:cubicBezTo>
                  <a:cubicBezTo>
                    <a:pt x="428" y="243"/>
                    <a:pt x="427" y="245"/>
                    <a:pt x="425" y="244"/>
                  </a:cubicBezTo>
                  <a:cubicBezTo>
                    <a:pt x="424" y="243"/>
                    <a:pt x="423" y="244"/>
                    <a:pt x="421" y="245"/>
                  </a:cubicBezTo>
                  <a:cubicBezTo>
                    <a:pt x="420" y="245"/>
                    <a:pt x="419" y="244"/>
                    <a:pt x="418" y="245"/>
                  </a:cubicBezTo>
                  <a:cubicBezTo>
                    <a:pt x="417" y="245"/>
                    <a:pt x="415" y="245"/>
                    <a:pt x="414" y="246"/>
                  </a:cubicBezTo>
                  <a:cubicBezTo>
                    <a:pt x="413" y="246"/>
                    <a:pt x="412" y="247"/>
                    <a:pt x="412" y="245"/>
                  </a:cubicBezTo>
                  <a:cubicBezTo>
                    <a:pt x="411" y="244"/>
                    <a:pt x="413" y="245"/>
                    <a:pt x="413" y="244"/>
                  </a:cubicBezTo>
                  <a:cubicBezTo>
                    <a:pt x="414" y="244"/>
                    <a:pt x="414" y="244"/>
                    <a:pt x="415" y="244"/>
                  </a:cubicBezTo>
                  <a:cubicBezTo>
                    <a:pt x="416" y="243"/>
                    <a:pt x="417" y="244"/>
                    <a:pt x="417" y="242"/>
                  </a:cubicBezTo>
                  <a:cubicBezTo>
                    <a:pt x="417" y="241"/>
                    <a:pt x="416" y="242"/>
                    <a:pt x="415" y="242"/>
                  </a:cubicBezTo>
                  <a:cubicBezTo>
                    <a:pt x="414" y="241"/>
                    <a:pt x="414" y="241"/>
                    <a:pt x="413" y="241"/>
                  </a:cubicBezTo>
                  <a:cubicBezTo>
                    <a:pt x="413" y="241"/>
                    <a:pt x="413" y="241"/>
                    <a:pt x="413" y="241"/>
                  </a:cubicBezTo>
                  <a:cubicBezTo>
                    <a:pt x="413" y="242"/>
                    <a:pt x="414" y="242"/>
                    <a:pt x="413" y="243"/>
                  </a:cubicBezTo>
                  <a:cubicBezTo>
                    <a:pt x="412" y="243"/>
                    <a:pt x="411" y="243"/>
                    <a:pt x="410" y="243"/>
                  </a:cubicBezTo>
                  <a:cubicBezTo>
                    <a:pt x="409" y="242"/>
                    <a:pt x="411" y="241"/>
                    <a:pt x="410" y="241"/>
                  </a:cubicBezTo>
                  <a:cubicBezTo>
                    <a:pt x="409" y="241"/>
                    <a:pt x="407" y="241"/>
                    <a:pt x="406" y="241"/>
                  </a:cubicBezTo>
                  <a:cubicBezTo>
                    <a:pt x="406" y="241"/>
                    <a:pt x="406" y="241"/>
                    <a:pt x="406" y="241"/>
                  </a:cubicBezTo>
                  <a:cubicBezTo>
                    <a:pt x="406" y="241"/>
                    <a:pt x="406" y="242"/>
                    <a:pt x="407" y="242"/>
                  </a:cubicBezTo>
                  <a:cubicBezTo>
                    <a:pt x="407" y="242"/>
                    <a:pt x="409" y="241"/>
                    <a:pt x="409" y="243"/>
                  </a:cubicBezTo>
                  <a:cubicBezTo>
                    <a:pt x="408" y="244"/>
                    <a:pt x="407" y="244"/>
                    <a:pt x="407" y="244"/>
                  </a:cubicBezTo>
                  <a:cubicBezTo>
                    <a:pt x="406" y="244"/>
                    <a:pt x="405" y="244"/>
                    <a:pt x="405" y="244"/>
                  </a:cubicBezTo>
                  <a:cubicBezTo>
                    <a:pt x="404" y="244"/>
                    <a:pt x="404" y="244"/>
                    <a:pt x="404" y="245"/>
                  </a:cubicBezTo>
                  <a:cubicBezTo>
                    <a:pt x="405" y="245"/>
                    <a:pt x="405" y="245"/>
                    <a:pt x="405" y="245"/>
                  </a:cubicBezTo>
                  <a:cubicBezTo>
                    <a:pt x="405" y="246"/>
                    <a:pt x="405" y="246"/>
                    <a:pt x="406" y="247"/>
                  </a:cubicBezTo>
                  <a:cubicBezTo>
                    <a:pt x="405" y="247"/>
                    <a:pt x="405" y="247"/>
                    <a:pt x="404" y="247"/>
                  </a:cubicBezTo>
                  <a:cubicBezTo>
                    <a:pt x="402" y="247"/>
                    <a:pt x="401" y="248"/>
                    <a:pt x="399" y="247"/>
                  </a:cubicBezTo>
                  <a:cubicBezTo>
                    <a:pt x="397" y="247"/>
                    <a:pt x="394" y="248"/>
                    <a:pt x="392" y="248"/>
                  </a:cubicBezTo>
                  <a:cubicBezTo>
                    <a:pt x="390" y="247"/>
                    <a:pt x="389" y="249"/>
                    <a:pt x="387" y="248"/>
                  </a:cubicBezTo>
                  <a:cubicBezTo>
                    <a:pt x="386" y="248"/>
                    <a:pt x="384" y="249"/>
                    <a:pt x="383" y="249"/>
                  </a:cubicBezTo>
                  <a:cubicBezTo>
                    <a:pt x="384" y="250"/>
                    <a:pt x="386" y="249"/>
                    <a:pt x="387" y="249"/>
                  </a:cubicBezTo>
                  <a:cubicBezTo>
                    <a:pt x="388" y="250"/>
                    <a:pt x="389" y="249"/>
                    <a:pt x="389" y="250"/>
                  </a:cubicBezTo>
                  <a:cubicBezTo>
                    <a:pt x="389" y="252"/>
                    <a:pt x="387" y="251"/>
                    <a:pt x="387" y="250"/>
                  </a:cubicBezTo>
                  <a:cubicBezTo>
                    <a:pt x="386" y="250"/>
                    <a:pt x="386" y="250"/>
                    <a:pt x="386" y="250"/>
                  </a:cubicBezTo>
                  <a:cubicBezTo>
                    <a:pt x="384" y="252"/>
                    <a:pt x="383" y="250"/>
                    <a:pt x="381" y="250"/>
                  </a:cubicBezTo>
                  <a:cubicBezTo>
                    <a:pt x="381" y="250"/>
                    <a:pt x="380" y="250"/>
                    <a:pt x="380" y="250"/>
                  </a:cubicBezTo>
                  <a:cubicBezTo>
                    <a:pt x="380" y="248"/>
                    <a:pt x="379" y="247"/>
                    <a:pt x="378" y="246"/>
                  </a:cubicBezTo>
                  <a:cubicBezTo>
                    <a:pt x="378" y="246"/>
                    <a:pt x="378" y="246"/>
                    <a:pt x="378" y="246"/>
                  </a:cubicBezTo>
                  <a:cubicBezTo>
                    <a:pt x="381" y="246"/>
                    <a:pt x="379" y="244"/>
                    <a:pt x="379" y="243"/>
                  </a:cubicBezTo>
                  <a:cubicBezTo>
                    <a:pt x="379" y="242"/>
                    <a:pt x="377" y="241"/>
                    <a:pt x="376" y="242"/>
                  </a:cubicBezTo>
                  <a:cubicBezTo>
                    <a:pt x="375" y="243"/>
                    <a:pt x="373" y="243"/>
                    <a:pt x="371" y="242"/>
                  </a:cubicBezTo>
                  <a:cubicBezTo>
                    <a:pt x="370" y="242"/>
                    <a:pt x="369" y="243"/>
                    <a:pt x="368" y="244"/>
                  </a:cubicBezTo>
                  <a:cubicBezTo>
                    <a:pt x="368" y="244"/>
                    <a:pt x="368" y="244"/>
                    <a:pt x="368" y="245"/>
                  </a:cubicBezTo>
                  <a:cubicBezTo>
                    <a:pt x="369" y="245"/>
                    <a:pt x="370" y="244"/>
                    <a:pt x="371" y="245"/>
                  </a:cubicBezTo>
                  <a:cubicBezTo>
                    <a:pt x="370" y="246"/>
                    <a:pt x="369" y="246"/>
                    <a:pt x="368" y="246"/>
                  </a:cubicBezTo>
                  <a:cubicBezTo>
                    <a:pt x="368" y="247"/>
                    <a:pt x="368" y="246"/>
                    <a:pt x="368" y="247"/>
                  </a:cubicBezTo>
                  <a:cubicBezTo>
                    <a:pt x="368" y="247"/>
                    <a:pt x="367" y="247"/>
                    <a:pt x="367" y="247"/>
                  </a:cubicBezTo>
                  <a:cubicBezTo>
                    <a:pt x="368" y="247"/>
                    <a:pt x="368" y="247"/>
                    <a:pt x="368" y="247"/>
                  </a:cubicBezTo>
                  <a:cubicBezTo>
                    <a:pt x="369" y="247"/>
                    <a:pt x="369" y="247"/>
                    <a:pt x="370" y="247"/>
                  </a:cubicBezTo>
                  <a:cubicBezTo>
                    <a:pt x="371" y="247"/>
                    <a:pt x="371" y="248"/>
                    <a:pt x="371" y="248"/>
                  </a:cubicBezTo>
                  <a:cubicBezTo>
                    <a:pt x="371" y="248"/>
                    <a:pt x="371" y="248"/>
                    <a:pt x="370" y="249"/>
                  </a:cubicBezTo>
                  <a:cubicBezTo>
                    <a:pt x="370" y="249"/>
                    <a:pt x="369" y="249"/>
                    <a:pt x="368" y="249"/>
                  </a:cubicBezTo>
                  <a:cubicBezTo>
                    <a:pt x="367" y="249"/>
                    <a:pt x="365" y="249"/>
                    <a:pt x="363" y="249"/>
                  </a:cubicBezTo>
                  <a:cubicBezTo>
                    <a:pt x="363" y="249"/>
                    <a:pt x="362" y="249"/>
                    <a:pt x="362" y="249"/>
                  </a:cubicBezTo>
                  <a:cubicBezTo>
                    <a:pt x="362" y="249"/>
                    <a:pt x="362" y="248"/>
                    <a:pt x="363" y="248"/>
                  </a:cubicBezTo>
                  <a:cubicBezTo>
                    <a:pt x="363" y="247"/>
                    <a:pt x="364" y="244"/>
                    <a:pt x="364" y="244"/>
                  </a:cubicBezTo>
                  <a:cubicBezTo>
                    <a:pt x="363" y="241"/>
                    <a:pt x="361" y="244"/>
                    <a:pt x="360" y="244"/>
                  </a:cubicBezTo>
                  <a:cubicBezTo>
                    <a:pt x="360" y="244"/>
                    <a:pt x="360" y="244"/>
                    <a:pt x="360" y="244"/>
                  </a:cubicBezTo>
                  <a:cubicBezTo>
                    <a:pt x="358" y="244"/>
                    <a:pt x="356" y="245"/>
                    <a:pt x="353" y="245"/>
                  </a:cubicBezTo>
                  <a:cubicBezTo>
                    <a:pt x="353" y="245"/>
                    <a:pt x="353" y="245"/>
                    <a:pt x="352" y="246"/>
                  </a:cubicBezTo>
                  <a:cubicBezTo>
                    <a:pt x="353" y="246"/>
                    <a:pt x="353" y="246"/>
                    <a:pt x="353" y="246"/>
                  </a:cubicBezTo>
                  <a:cubicBezTo>
                    <a:pt x="355" y="247"/>
                    <a:pt x="356" y="246"/>
                    <a:pt x="356" y="246"/>
                  </a:cubicBezTo>
                  <a:cubicBezTo>
                    <a:pt x="357" y="245"/>
                    <a:pt x="357" y="246"/>
                    <a:pt x="357" y="246"/>
                  </a:cubicBezTo>
                  <a:cubicBezTo>
                    <a:pt x="357" y="246"/>
                    <a:pt x="357" y="246"/>
                    <a:pt x="357" y="247"/>
                  </a:cubicBezTo>
                  <a:cubicBezTo>
                    <a:pt x="357" y="248"/>
                    <a:pt x="357" y="249"/>
                    <a:pt x="355" y="248"/>
                  </a:cubicBezTo>
                  <a:cubicBezTo>
                    <a:pt x="354" y="248"/>
                    <a:pt x="353" y="248"/>
                    <a:pt x="352" y="248"/>
                  </a:cubicBezTo>
                  <a:cubicBezTo>
                    <a:pt x="350" y="249"/>
                    <a:pt x="350" y="249"/>
                    <a:pt x="351" y="247"/>
                  </a:cubicBezTo>
                  <a:cubicBezTo>
                    <a:pt x="351" y="247"/>
                    <a:pt x="351" y="246"/>
                    <a:pt x="350" y="247"/>
                  </a:cubicBezTo>
                  <a:cubicBezTo>
                    <a:pt x="349" y="247"/>
                    <a:pt x="348" y="246"/>
                    <a:pt x="348" y="247"/>
                  </a:cubicBezTo>
                  <a:cubicBezTo>
                    <a:pt x="349" y="248"/>
                    <a:pt x="349" y="248"/>
                    <a:pt x="348" y="249"/>
                  </a:cubicBezTo>
                  <a:cubicBezTo>
                    <a:pt x="347" y="250"/>
                    <a:pt x="347" y="248"/>
                    <a:pt x="346" y="248"/>
                  </a:cubicBezTo>
                  <a:cubicBezTo>
                    <a:pt x="345" y="247"/>
                    <a:pt x="343" y="247"/>
                    <a:pt x="342" y="248"/>
                  </a:cubicBezTo>
                  <a:cubicBezTo>
                    <a:pt x="342" y="250"/>
                    <a:pt x="341" y="251"/>
                    <a:pt x="339" y="250"/>
                  </a:cubicBezTo>
                  <a:cubicBezTo>
                    <a:pt x="338" y="251"/>
                    <a:pt x="337" y="249"/>
                    <a:pt x="337" y="250"/>
                  </a:cubicBezTo>
                  <a:cubicBezTo>
                    <a:pt x="336" y="251"/>
                    <a:pt x="335" y="250"/>
                    <a:pt x="334" y="250"/>
                  </a:cubicBezTo>
                  <a:cubicBezTo>
                    <a:pt x="332" y="250"/>
                    <a:pt x="331" y="248"/>
                    <a:pt x="331" y="251"/>
                  </a:cubicBezTo>
                  <a:cubicBezTo>
                    <a:pt x="329" y="251"/>
                    <a:pt x="326" y="252"/>
                    <a:pt x="324" y="252"/>
                  </a:cubicBezTo>
                  <a:cubicBezTo>
                    <a:pt x="323" y="252"/>
                    <a:pt x="318" y="253"/>
                    <a:pt x="316" y="253"/>
                  </a:cubicBezTo>
                  <a:cubicBezTo>
                    <a:pt x="314" y="253"/>
                    <a:pt x="312" y="254"/>
                    <a:pt x="309" y="252"/>
                  </a:cubicBezTo>
                  <a:cubicBezTo>
                    <a:pt x="307" y="250"/>
                    <a:pt x="305" y="248"/>
                    <a:pt x="302" y="248"/>
                  </a:cubicBezTo>
                  <a:cubicBezTo>
                    <a:pt x="301" y="248"/>
                    <a:pt x="300" y="249"/>
                    <a:pt x="300" y="249"/>
                  </a:cubicBezTo>
                  <a:cubicBezTo>
                    <a:pt x="301" y="252"/>
                    <a:pt x="299" y="251"/>
                    <a:pt x="297" y="251"/>
                  </a:cubicBezTo>
                  <a:cubicBezTo>
                    <a:pt x="296" y="251"/>
                    <a:pt x="295" y="251"/>
                    <a:pt x="294" y="252"/>
                  </a:cubicBezTo>
                  <a:cubicBezTo>
                    <a:pt x="294" y="252"/>
                    <a:pt x="293" y="253"/>
                    <a:pt x="293" y="252"/>
                  </a:cubicBezTo>
                  <a:cubicBezTo>
                    <a:pt x="292" y="252"/>
                    <a:pt x="293" y="251"/>
                    <a:pt x="294" y="251"/>
                  </a:cubicBezTo>
                  <a:cubicBezTo>
                    <a:pt x="295" y="251"/>
                    <a:pt x="296" y="248"/>
                    <a:pt x="298" y="250"/>
                  </a:cubicBezTo>
                  <a:cubicBezTo>
                    <a:pt x="298" y="250"/>
                    <a:pt x="299" y="249"/>
                    <a:pt x="299" y="249"/>
                  </a:cubicBezTo>
                  <a:cubicBezTo>
                    <a:pt x="299" y="249"/>
                    <a:pt x="298" y="248"/>
                    <a:pt x="298" y="248"/>
                  </a:cubicBezTo>
                  <a:cubicBezTo>
                    <a:pt x="295" y="248"/>
                    <a:pt x="291" y="248"/>
                    <a:pt x="288" y="248"/>
                  </a:cubicBezTo>
                  <a:cubicBezTo>
                    <a:pt x="288" y="248"/>
                    <a:pt x="287" y="249"/>
                    <a:pt x="287" y="249"/>
                  </a:cubicBezTo>
                  <a:cubicBezTo>
                    <a:pt x="287" y="251"/>
                    <a:pt x="286" y="250"/>
                    <a:pt x="285" y="250"/>
                  </a:cubicBezTo>
                  <a:cubicBezTo>
                    <a:pt x="284" y="250"/>
                    <a:pt x="284" y="251"/>
                    <a:pt x="284" y="251"/>
                  </a:cubicBezTo>
                  <a:cubicBezTo>
                    <a:pt x="284" y="252"/>
                    <a:pt x="284" y="253"/>
                    <a:pt x="284" y="254"/>
                  </a:cubicBezTo>
                  <a:cubicBezTo>
                    <a:pt x="284" y="254"/>
                    <a:pt x="285" y="255"/>
                    <a:pt x="286" y="255"/>
                  </a:cubicBezTo>
                  <a:cubicBezTo>
                    <a:pt x="287" y="255"/>
                    <a:pt x="287" y="255"/>
                    <a:pt x="288" y="255"/>
                  </a:cubicBezTo>
                  <a:cubicBezTo>
                    <a:pt x="288" y="256"/>
                    <a:pt x="288" y="257"/>
                    <a:pt x="286" y="257"/>
                  </a:cubicBezTo>
                  <a:cubicBezTo>
                    <a:pt x="285" y="258"/>
                    <a:pt x="288" y="259"/>
                    <a:pt x="287" y="260"/>
                  </a:cubicBezTo>
                  <a:cubicBezTo>
                    <a:pt x="286" y="260"/>
                    <a:pt x="285" y="260"/>
                    <a:pt x="285" y="260"/>
                  </a:cubicBezTo>
                  <a:cubicBezTo>
                    <a:pt x="284" y="259"/>
                    <a:pt x="284" y="259"/>
                    <a:pt x="283" y="259"/>
                  </a:cubicBezTo>
                  <a:cubicBezTo>
                    <a:pt x="282" y="260"/>
                    <a:pt x="281" y="260"/>
                    <a:pt x="280" y="260"/>
                  </a:cubicBezTo>
                  <a:cubicBezTo>
                    <a:pt x="280" y="260"/>
                    <a:pt x="279" y="260"/>
                    <a:pt x="279" y="261"/>
                  </a:cubicBezTo>
                  <a:cubicBezTo>
                    <a:pt x="279" y="262"/>
                    <a:pt x="280" y="262"/>
                    <a:pt x="281" y="262"/>
                  </a:cubicBezTo>
                  <a:cubicBezTo>
                    <a:pt x="284" y="262"/>
                    <a:pt x="287" y="262"/>
                    <a:pt x="291" y="263"/>
                  </a:cubicBezTo>
                  <a:cubicBezTo>
                    <a:pt x="291" y="263"/>
                    <a:pt x="291" y="263"/>
                    <a:pt x="291" y="263"/>
                  </a:cubicBezTo>
                  <a:cubicBezTo>
                    <a:pt x="291" y="263"/>
                    <a:pt x="291" y="264"/>
                    <a:pt x="291" y="264"/>
                  </a:cubicBezTo>
                  <a:cubicBezTo>
                    <a:pt x="289" y="264"/>
                    <a:pt x="288" y="264"/>
                    <a:pt x="286" y="264"/>
                  </a:cubicBezTo>
                  <a:cubicBezTo>
                    <a:pt x="283" y="263"/>
                    <a:pt x="280" y="265"/>
                    <a:pt x="277" y="263"/>
                  </a:cubicBezTo>
                  <a:cubicBezTo>
                    <a:pt x="274" y="265"/>
                    <a:pt x="271" y="263"/>
                    <a:pt x="267" y="264"/>
                  </a:cubicBezTo>
                  <a:cubicBezTo>
                    <a:pt x="266" y="264"/>
                    <a:pt x="266" y="264"/>
                    <a:pt x="265" y="263"/>
                  </a:cubicBezTo>
                  <a:cubicBezTo>
                    <a:pt x="264" y="263"/>
                    <a:pt x="264" y="264"/>
                    <a:pt x="263" y="264"/>
                  </a:cubicBezTo>
                  <a:cubicBezTo>
                    <a:pt x="263" y="265"/>
                    <a:pt x="262" y="265"/>
                    <a:pt x="261" y="265"/>
                  </a:cubicBezTo>
                  <a:cubicBezTo>
                    <a:pt x="261" y="264"/>
                    <a:pt x="260" y="264"/>
                    <a:pt x="260" y="264"/>
                  </a:cubicBezTo>
                  <a:cubicBezTo>
                    <a:pt x="260" y="264"/>
                    <a:pt x="259" y="264"/>
                    <a:pt x="259" y="265"/>
                  </a:cubicBezTo>
                  <a:cubicBezTo>
                    <a:pt x="259" y="266"/>
                    <a:pt x="260" y="266"/>
                    <a:pt x="261" y="266"/>
                  </a:cubicBezTo>
                  <a:cubicBezTo>
                    <a:pt x="266" y="266"/>
                    <a:pt x="266" y="266"/>
                    <a:pt x="271" y="268"/>
                  </a:cubicBezTo>
                  <a:cubicBezTo>
                    <a:pt x="271" y="268"/>
                    <a:pt x="271" y="268"/>
                    <a:pt x="272" y="269"/>
                  </a:cubicBezTo>
                  <a:cubicBezTo>
                    <a:pt x="273" y="269"/>
                    <a:pt x="274" y="267"/>
                    <a:pt x="275" y="268"/>
                  </a:cubicBezTo>
                  <a:cubicBezTo>
                    <a:pt x="276" y="269"/>
                    <a:pt x="278" y="268"/>
                    <a:pt x="279" y="269"/>
                  </a:cubicBezTo>
                  <a:cubicBezTo>
                    <a:pt x="279" y="269"/>
                    <a:pt x="280" y="269"/>
                    <a:pt x="281" y="269"/>
                  </a:cubicBezTo>
                  <a:cubicBezTo>
                    <a:pt x="281" y="269"/>
                    <a:pt x="281" y="269"/>
                    <a:pt x="281" y="270"/>
                  </a:cubicBezTo>
                  <a:cubicBezTo>
                    <a:pt x="281" y="270"/>
                    <a:pt x="281" y="270"/>
                    <a:pt x="281" y="270"/>
                  </a:cubicBezTo>
                  <a:cubicBezTo>
                    <a:pt x="280" y="270"/>
                    <a:pt x="280" y="271"/>
                    <a:pt x="279" y="270"/>
                  </a:cubicBezTo>
                  <a:cubicBezTo>
                    <a:pt x="277" y="270"/>
                    <a:pt x="277" y="270"/>
                    <a:pt x="275" y="272"/>
                  </a:cubicBezTo>
                  <a:cubicBezTo>
                    <a:pt x="274" y="273"/>
                    <a:pt x="273" y="272"/>
                    <a:pt x="273" y="272"/>
                  </a:cubicBezTo>
                  <a:cubicBezTo>
                    <a:pt x="272" y="269"/>
                    <a:pt x="272" y="269"/>
                    <a:pt x="271" y="271"/>
                  </a:cubicBezTo>
                  <a:cubicBezTo>
                    <a:pt x="270" y="271"/>
                    <a:pt x="269" y="272"/>
                    <a:pt x="268" y="271"/>
                  </a:cubicBezTo>
                  <a:cubicBezTo>
                    <a:pt x="263" y="271"/>
                    <a:pt x="263" y="271"/>
                    <a:pt x="259" y="271"/>
                  </a:cubicBezTo>
                  <a:cubicBezTo>
                    <a:pt x="258" y="272"/>
                    <a:pt x="257" y="271"/>
                    <a:pt x="256" y="271"/>
                  </a:cubicBezTo>
                  <a:cubicBezTo>
                    <a:pt x="255" y="271"/>
                    <a:pt x="255" y="270"/>
                    <a:pt x="255" y="270"/>
                  </a:cubicBezTo>
                  <a:cubicBezTo>
                    <a:pt x="256" y="270"/>
                    <a:pt x="256" y="270"/>
                    <a:pt x="257" y="269"/>
                  </a:cubicBezTo>
                  <a:cubicBezTo>
                    <a:pt x="257" y="269"/>
                    <a:pt x="255" y="268"/>
                    <a:pt x="257" y="268"/>
                  </a:cubicBezTo>
                  <a:cubicBezTo>
                    <a:pt x="257" y="267"/>
                    <a:pt x="257" y="267"/>
                    <a:pt x="258" y="267"/>
                  </a:cubicBezTo>
                  <a:cubicBezTo>
                    <a:pt x="258" y="267"/>
                    <a:pt x="257" y="267"/>
                    <a:pt x="257" y="267"/>
                  </a:cubicBezTo>
                  <a:cubicBezTo>
                    <a:pt x="256" y="267"/>
                    <a:pt x="255" y="267"/>
                    <a:pt x="255" y="267"/>
                  </a:cubicBezTo>
                  <a:cubicBezTo>
                    <a:pt x="253" y="267"/>
                    <a:pt x="256" y="268"/>
                    <a:pt x="255" y="269"/>
                  </a:cubicBezTo>
                  <a:cubicBezTo>
                    <a:pt x="254" y="269"/>
                    <a:pt x="253" y="269"/>
                    <a:pt x="252" y="270"/>
                  </a:cubicBezTo>
                  <a:cubicBezTo>
                    <a:pt x="252" y="268"/>
                    <a:pt x="251" y="268"/>
                    <a:pt x="249" y="268"/>
                  </a:cubicBezTo>
                  <a:cubicBezTo>
                    <a:pt x="248" y="267"/>
                    <a:pt x="247" y="268"/>
                    <a:pt x="247" y="270"/>
                  </a:cubicBezTo>
                  <a:cubicBezTo>
                    <a:pt x="247" y="270"/>
                    <a:pt x="247" y="270"/>
                    <a:pt x="246" y="270"/>
                  </a:cubicBezTo>
                  <a:cubicBezTo>
                    <a:pt x="246" y="270"/>
                    <a:pt x="245" y="270"/>
                    <a:pt x="245" y="270"/>
                  </a:cubicBezTo>
                  <a:cubicBezTo>
                    <a:pt x="245" y="268"/>
                    <a:pt x="244" y="268"/>
                    <a:pt x="243" y="267"/>
                  </a:cubicBezTo>
                  <a:cubicBezTo>
                    <a:pt x="241" y="267"/>
                    <a:pt x="241" y="267"/>
                    <a:pt x="240" y="268"/>
                  </a:cubicBezTo>
                  <a:cubicBezTo>
                    <a:pt x="239" y="269"/>
                    <a:pt x="238" y="268"/>
                    <a:pt x="237" y="268"/>
                  </a:cubicBezTo>
                  <a:cubicBezTo>
                    <a:pt x="235" y="265"/>
                    <a:pt x="233" y="265"/>
                    <a:pt x="231" y="266"/>
                  </a:cubicBezTo>
                  <a:cubicBezTo>
                    <a:pt x="228" y="266"/>
                    <a:pt x="227" y="269"/>
                    <a:pt x="227" y="271"/>
                  </a:cubicBezTo>
                  <a:cubicBezTo>
                    <a:pt x="227" y="271"/>
                    <a:pt x="228" y="272"/>
                    <a:pt x="228" y="272"/>
                  </a:cubicBezTo>
                  <a:cubicBezTo>
                    <a:pt x="227" y="273"/>
                    <a:pt x="227" y="275"/>
                    <a:pt x="227" y="276"/>
                  </a:cubicBezTo>
                  <a:cubicBezTo>
                    <a:pt x="228" y="278"/>
                    <a:pt x="227" y="279"/>
                    <a:pt x="228" y="280"/>
                  </a:cubicBezTo>
                  <a:cubicBezTo>
                    <a:pt x="228" y="281"/>
                    <a:pt x="228" y="282"/>
                    <a:pt x="228" y="282"/>
                  </a:cubicBezTo>
                  <a:cubicBezTo>
                    <a:pt x="225" y="282"/>
                    <a:pt x="226" y="284"/>
                    <a:pt x="226" y="285"/>
                  </a:cubicBezTo>
                  <a:cubicBezTo>
                    <a:pt x="227" y="286"/>
                    <a:pt x="227" y="286"/>
                    <a:pt x="227" y="287"/>
                  </a:cubicBezTo>
                  <a:cubicBezTo>
                    <a:pt x="226" y="294"/>
                    <a:pt x="226" y="294"/>
                    <a:pt x="228" y="301"/>
                  </a:cubicBezTo>
                  <a:cubicBezTo>
                    <a:pt x="227" y="302"/>
                    <a:pt x="228" y="304"/>
                    <a:pt x="228" y="305"/>
                  </a:cubicBezTo>
                  <a:cubicBezTo>
                    <a:pt x="229" y="306"/>
                    <a:pt x="229" y="307"/>
                    <a:pt x="228" y="309"/>
                  </a:cubicBezTo>
                  <a:cubicBezTo>
                    <a:pt x="227" y="310"/>
                    <a:pt x="227" y="311"/>
                    <a:pt x="226" y="312"/>
                  </a:cubicBezTo>
                  <a:cubicBezTo>
                    <a:pt x="228" y="314"/>
                    <a:pt x="227" y="316"/>
                    <a:pt x="227" y="318"/>
                  </a:cubicBezTo>
                  <a:cubicBezTo>
                    <a:pt x="227" y="319"/>
                    <a:pt x="228" y="321"/>
                    <a:pt x="227" y="322"/>
                  </a:cubicBezTo>
                  <a:cubicBezTo>
                    <a:pt x="226" y="324"/>
                    <a:pt x="227" y="325"/>
                    <a:pt x="227" y="326"/>
                  </a:cubicBezTo>
                  <a:cubicBezTo>
                    <a:pt x="227" y="328"/>
                    <a:pt x="228" y="330"/>
                    <a:pt x="229" y="331"/>
                  </a:cubicBezTo>
                  <a:cubicBezTo>
                    <a:pt x="230" y="333"/>
                    <a:pt x="227" y="334"/>
                    <a:pt x="228" y="336"/>
                  </a:cubicBezTo>
                  <a:cubicBezTo>
                    <a:pt x="228" y="337"/>
                    <a:pt x="229" y="339"/>
                    <a:pt x="229" y="340"/>
                  </a:cubicBezTo>
                  <a:cubicBezTo>
                    <a:pt x="229" y="341"/>
                    <a:pt x="228" y="342"/>
                    <a:pt x="228" y="343"/>
                  </a:cubicBezTo>
                  <a:cubicBezTo>
                    <a:pt x="229" y="345"/>
                    <a:pt x="227" y="346"/>
                    <a:pt x="228" y="348"/>
                  </a:cubicBezTo>
                  <a:cubicBezTo>
                    <a:pt x="228" y="348"/>
                    <a:pt x="227" y="349"/>
                    <a:pt x="227" y="350"/>
                  </a:cubicBezTo>
                  <a:cubicBezTo>
                    <a:pt x="227" y="350"/>
                    <a:pt x="227" y="351"/>
                    <a:pt x="227" y="351"/>
                  </a:cubicBezTo>
                  <a:cubicBezTo>
                    <a:pt x="229" y="351"/>
                    <a:pt x="228" y="353"/>
                    <a:pt x="228" y="355"/>
                  </a:cubicBezTo>
                  <a:cubicBezTo>
                    <a:pt x="228" y="355"/>
                    <a:pt x="228" y="355"/>
                    <a:pt x="229" y="356"/>
                  </a:cubicBezTo>
                  <a:cubicBezTo>
                    <a:pt x="229" y="356"/>
                    <a:pt x="229" y="356"/>
                    <a:pt x="230" y="355"/>
                  </a:cubicBezTo>
                  <a:cubicBezTo>
                    <a:pt x="230" y="356"/>
                    <a:pt x="230" y="357"/>
                    <a:pt x="230" y="358"/>
                  </a:cubicBezTo>
                  <a:cubicBezTo>
                    <a:pt x="230" y="358"/>
                    <a:pt x="229" y="360"/>
                    <a:pt x="229" y="360"/>
                  </a:cubicBezTo>
                  <a:cubicBezTo>
                    <a:pt x="231" y="361"/>
                    <a:pt x="230" y="363"/>
                    <a:pt x="230" y="365"/>
                  </a:cubicBezTo>
                  <a:cubicBezTo>
                    <a:pt x="229" y="369"/>
                    <a:pt x="231" y="374"/>
                    <a:pt x="231" y="379"/>
                  </a:cubicBezTo>
                  <a:cubicBezTo>
                    <a:pt x="231" y="381"/>
                    <a:pt x="232" y="379"/>
                    <a:pt x="232" y="379"/>
                  </a:cubicBezTo>
                  <a:cubicBezTo>
                    <a:pt x="233" y="379"/>
                    <a:pt x="234" y="379"/>
                    <a:pt x="234" y="380"/>
                  </a:cubicBezTo>
                  <a:cubicBezTo>
                    <a:pt x="234" y="381"/>
                    <a:pt x="234" y="382"/>
                    <a:pt x="234" y="382"/>
                  </a:cubicBezTo>
                  <a:cubicBezTo>
                    <a:pt x="232" y="385"/>
                    <a:pt x="233" y="387"/>
                    <a:pt x="233" y="389"/>
                  </a:cubicBezTo>
                  <a:cubicBezTo>
                    <a:pt x="234" y="391"/>
                    <a:pt x="233" y="393"/>
                    <a:pt x="234" y="394"/>
                  </a:cubicBezTo>
                  <a:cubicBezTo>
                    <a:pt x="236" y="396"/>
                    <a:pt x="233" y="397"/>
                    <a:pt x="234" y="398"/>
                  </a:cubicBezTo>
                  <a:cubicBezTo>
                    <a:pt x="235" y="401"/>
                    <a:pt x="233" y="404"/>
                    <a:pt x="231" y="406"/>
                  </a:cubicBezTo>
                  <a:cubicBezTo>
                    <a:pt x="230" y="408"/>
                    <a:pt x="230" y="408"/>
                    <a:pt x="232" y="410"/>
                  </a:cubicBezTo>
                  <a:cubicBezTo>
                    <a:pt x="233" y="411"/>
                    <a:pt x="235" y="412"/>
                    <a:pt x="235" y="415"/>
                  </a:cubicBezTo>
                  <a:cubicBezTo>
                    <a:pt x="235" y="418"/>
                    <a:pt x="235" y="421"/>
                    <a:pt x="235" y="424"/>
                  </a:cubicBezTo>
                  <a:cubicBezTo>
                    <a:pt x="234" y="427"/>
                    <a:pt x="236" y="430"/>
                    <a:pt x="235" y="433"/>
                  </a:cubicBezTo>
                  <a:cubicBezTo>
                    <a:pt x="236" y="434"/>
                    <a:pt x="234" y="435"/>
                    <a:pt x="235" y="436"/>
                  </a:cubicBezTo>
                  <a:cubicBezTo>
                    <a:pt x="235" y="437"/>
                    <a:pt x="234" y="439"/>
                    <a:pt x="235" y="440"/>
                  </a:cubicBezTo>
                  <a:cubicBezTo>
                    <a:pt x="236" y="441"/>
                    <a:pt x="234" y="442"/>
                    <a:pt x="235" y="444"/>
                  </a:cubicBezTo>
                  <a:cubicBezTo>
                    <a:pt x="235" y="445"/>
                    <a:pt x="235" y="446"/>
                    <a:pt x="235" y="447"/>
                  </a:cubicBezTo>
                  <a:cubicBezTo>
                    <a:pt x="235" y="448"/>
                    <a:pt x="235" y="449"/>
                    <a:pt x="235" y="450"/>
                  </a:cubicBezTo>
                  <a:cubicBezTo>
                    <a:pt x="237" y="451"/>
                    <a:pt x="234" y="453"/>
                    <a:pt x="236" y="453"/>
                  </a:cubicBezTo>
                  <a:cubicBezTo>
                    <a:pt x="236" y="455"/>
                    <a:pt x="236" y="457"/>
                    <a:pt x="235" y="459"/>
                  </a:cubicBezTo>
                  <a:cubicBezTo>
                    <a:pt x="235" y="459"/>
                    <a:pt x="235" y="459"/>
                    <a:pt x="235" y="460"/>
                  </a:cubicBezTo>
                  <a:cubicBezTo>
                    <a:pt x="236" y="464"/>
                    <a:pt x="236" y="468"/>
                    <a:pt x="235" y="473"/>
                  </a:cubicBezTo>
                  <a:cubicBezTo>
                    <a:pt x="235" y="474"/>
                    <a:pt x="235" y="475"/>
                    <a:pt x="235" y="476"/>
                  </a:cubicBezTo>
                  <a:cubicBezTo>
                    <a:pt x="236" y="477"/>
                    <a:pt x="236" y="478"/>
                    <a:pt x="236" y="479"/>
                  </a:cubicBezTo>
                  <a:cubicBezTo>
                    <a:pt x="236" y="480"/>
                    <a:pt x="236" y="482"/>
                    <a:pt x="236" y="483"/>
                  </a:cubicBezTo>
                  <a:cubicBezTo>
                    <a:pt x="236" y="485"/>
                    <a:pt x="237" y="487"/>
                    <a:pt x="236" y="488"/>
                  </a:cubicBezTo>
                  <a:cubicBezTo>
                    <a:pt x="235" y="490"/>
                    <a:pt x="236" y="491"/>
                    <a:pt x="237" y="492"/>
                  </a:cubicBezTo>
                  <a:cubicBezTo>
                    <a:pt x="237" y="493"/>
                    <a:pt x="237" y="494"/>
                    <a:pt x="237" y="494"/>
                  </a:cubicBezTo>
                  <a:cubicBezTo>
                    <a:pt x="235" y="495"/>
                    <a:pt x="236" y="497"/>
                    <a:pt x="236" y="498"/>
                  </a:cubicBezTo>
                  <a:cubicBezTo>
                    <a:pt x="235" y="501"/>
                    <a:pt x="237" y="505"/>
                    <a:pt x="235" y="507"/>
                  </a:cubicBezTo>
                  <a:cubicBezTo>
                    <a:pt x="236" y="509"/>
                    <a:pt x="234" y="510"/>
                    <a:pt x="235" y="511"/>
                  </a:cubicBezTo>
                  <a:cubicBezTo>
                    <a:pt x="237" y="513"/>
                    <a:pt x="235" y="515"/>
                    <a:pt x="236" y="517"/>
                  </a:cubicBezTo>
                  <a:cubicBezTo>
                    <a:pt x="234" y="518"/>
                    <a:pt x="236" y="520"/>
                    <a:pt x="235" y="521"/>
                  </a:cubicBezTo>
                  <a:cubicBezTo>
                    <a:pt x="236" y="523"/>
                    <a:pt x="234" y="524"/>
                    <a:pt x="235" y="526"/>
                  </a:cubicBezTo>
                  <a:cubicBezTo>
                    <a:pt x="235" y="528"/>
                    <a:pt x="235" y="530"/>
                    <a:pt x="235" y="533"/>
                  </a:cubicBezTo>
                  <a:cubicBezTo>
                    <a:pt x="235" y="535"/>
                    <a:pt x="235" y="537"/>
                    <a:pt x="235" y="540"/>
                  </a:cubicBezTo>
                  <a:cubicBezTo>
                    <a:pt x="235" y="542"/>
                    <a:pt x="235" y="544"/>
                    <a:pt x="234" y="546"/>
                  </a:cubicBezTo>
                  <a:cubicBezTo>
                    <a:pt x="234" y="548"/>
                    <a:pt x="234" y="550"/>
                    <a:pt x="234" y="552"/>
                  </a:cubicBezTo>
                  <a:cubicBezTo>
                    <a:pt x="233" y="562"/>
                    <a:pt x="233" y="572"/>
                    <a:pt x="233" y="582"/>
                  </a:cubicBezTo>
                  <a:cubicBezTo>
                    <a:pt x="233" y="587"/>
                    <a:pt x="233" y="591"/>
                    <a:pt x="233" y="596"/>
                  </a:cubicBezTo>
                  <a:cubicBezTo>
                    <a:pt x="233" y="597"/>
                    <a:pt x="233" y="598"/>
                    <a:pt x="232" y="599"/>
                  </a:cubicBezTo>
                  <a:cubicBezTo>
                    <a:pt x="231" y="601"/>
                    <a:pt x="233" y="604"/>
                    <a:pt x="231" y="607"/>
                  </a:cubicBezTo>
                  <a:cubicBezTo>
                    <a:pt x="231" y="607"/>
                    <a:pt x="231" y="607"/>
                    <a:pt x="231" y="607"/>
                  </a:cubicBezTo>
                  <a:cubicBezTo>
                    <a:pt x="233" y="608"/>
                    <a:pt x="231" y="610"/>
                    <a:pt x="231" y="610"/>
                  </a:cubicBezTo>
                  <a:cubicBezTo>
                    <a:pt x="232" y="611"/>
                    <a:pt x="230" y="612"/>
                    <a:pt x="232" y="613"/>
                  </a:cubicBezTo>
                  <a:cubicBezTo>
                    <a:pt x="231" y="616"/>
                    <a:pt x="230" y="619"/>
                    <a:pt x="231" y="623"/>
                  </a:cubicBezTo>
                  <a:cubicBezTo>
                    <a:pt x="231" y="624"/>
                    <a:pt x="231" y="626"/>
                    <a:pt x="231" y="628"/>
                  </a:cubicBezTo>
                  <a:cubicBezTo>
                    <a:pt x="231" y="630"/>
                    <a:pt x="231" y="632"/>
                    <a:pt x="231" y="634"/>
                  </a:cubicBezTo>
                  <a:cubicBezTo>
                    <a:pt x="231" y="635"/>
                    <a:pt x="231" y="637"/>
                    <a:pt x="231" y="639"/>
                  </a:cubicBezTo>
                  <a:cubicBezTo>
                    <a:pt x="231" y="641"/>
                    <a:pt x="230" y="643"/>
                    <a:pt x="232" y="644"/>
                  </a:cubicBezTo>
                  <a:cubicBezTo>
                    <a:pt x="231" y="646"/>
                    <a:pt x="230" y="647"/>
                    <a:pt x="230" y="649"/>
                  </a:cubicBezTo>
                  <a:cubicBezTo>
                    <a:pt x="230" y="650"/>
                    <a:pt x="230" y="651"/>
                    <a:pt x="230" y="652"/>
                  </a:cubicBezTo>
                  <a:cubicBezTo>
                    <a:pt x="232" y="654"/>
                    <a:pt x="231" y="656"/>
                    <a:pt x="231" y="659"/>
                  </a:cubicBezTo>
                  <a:cubicBezTo>
                    <a:pt x="231" y="668"/>
                    <a:pt x="231" y="678"/>
                    <a:pt x="231" y="687"/>
                  </a:cubicBezTo>
                  <a:cubicBezTo>
                    <a:pt x="231" y="690"/>
                    <a:pt x="231" y="693"/>
                    <a:pt x="231" y="695"/>
                  </a:cubicBezTo>
                  <a:cubicBezTo>
                    <a:pt x="231" y="698"/>
                    <a:pt x="232" y="701"/>
                    <a:pt x="230" y="703"/>
                  </a:cubicBezTo>
                  <a:cubicBezTo>
                    <a:pt x="230" y="703"/>
                    <a:pt x="230" y="704"/>
                    <a:pt x="230" y="704"/>
                  </a:cubicBezTo>
                  <a:cubicBezTo>
                    <a:pt x="231" y="705"/>
                    <a:pt x="231" y="706"/>
                    <a:pt x="231" y="708"/>
                  </a:cubicBezTo>
                  <a:cubicBezTo>
                    <a:pt x="231" y="713"/>
                    <a:pt x="230" y="719"/>
                    <a:pt x="232" y="725"/>
                  </a:cubicBezTo>
                  <a:cubicBezTo>
                    <a:pt x="232" y="727"/>
                    <a:pt x="232" y="729"/>
                    <a:pt x="231" y="730"/>
                  </a:cubicBezTo>
                  <a:cubicBezTo>
                    <a:pt x="231" y="730"/>
                    <a:pt x="231" y="731"/>
                    <a:pt x="231" y="732"/>
                  </a:cubicBezTo>
                  <a:cubicBezTo>
                    <a:pt x="231" y="733"/>
                    <a:pt x="232" y="733"/>
                    <a:pt x="231" y="734"/>
                  </a:cubicBezTo>
                  <a:cubicBezTo>
                    <a:pt x="231" y="736"/>
                    <a:pt x="231" y="738"/>
                    <a:pt x="231" y="739"/>
                  </a:cubicBezTo>
                  <a:cubicBezTo>
                    <a:pt x="231" y="741"/>
                    <a:pt x="229" y="742"/>
                    <a:pt x="231" y="744"/>
                  </a:cubicBezTo>
                  <a:cubicBezTo>
                    <a:pt x="230" y="745"/>
                    <a:pt x="231" y="747"/>
                    <a:pt x="231" y="748"/>
                  </a:cubicBezTo>
                  <a:cubicBezTo>
                    <a:pt x="231" y="750"/>
                    <a:pt x="231" y="750"/>
                    <a:pt x="229" y="749"/>
                  </a:cubicBezTo>
                  <a:cubicBezTo>
                    <a:pt x="229" y="749"/>
                    <a:pt x="228" y="749"/>
                    <a:pt x="228" y="749"/>
                  </a:cubicBezTo>
                  <a:cubicBezTo>
                    <a:pt x="228" y="749"/>
                    <a:pt x="227" y="749"/>
                    <a:pt x="227" y="749"/>
                  </a:cubicBezTo>
                  <a:cubicBezTo>
                    <a:pt x="227" y="749"/>
                    <a:pt x="227" y="750"/>
                    <a:pt x="227" y="750"/>
                  </a:cubicBezTo>
                  <a:cubicBezTo>
                    <a:pt x="228" y="750"/>
                    <a:pt x="228" y="750"/>
                    <a:pt x="228" y="750"/>
                  </a:cubicBezTo>
                  <a:cubicBezTo>
                    <a:pt x="230" y="751"/>
                    <a:pt x="231" y="751"/>
                    <a:pt x="230" y="753"/>
                  </a:cubicBezTo>
                  <a:cubicBezTo>
                    <a:pt x="230" y="754"/>
                    <a:pt x="230" y="755"/>
                    <a:pt x="231" y="756"/>
                  </a:cubicBezTo>
                  <a:cubicBezTo>
                    <a:pt x="231" y="758"/>
                    <a:pt x="231" y="759"/>
                    <a:pt x="231" y="760"/>
                  </a:cubicBezTo>
                  <a:cubicBezTo>
                    <a:pt x="230" y="761"/>
                    <a:pt x="230" y="761"/>
                    <a:pt x="231" y="762"/>
                  </a:cubicBezTo>
                  <a:cubicBezTo>
                    <a:pt x="231" y="765"/>
                    <a:pt x="232" y="768"/>
                    <a:pt x="230" y="770"/>
                  </a:cubicBezTo>
                  <a:cubicBezTo>
                    <a:pt x="228" y="772"/>
                    <a:pt x="228" y="773"/>
                    <a:pt x="229" y="775"/>
                  </a:cubicBezTo>
                  <a:cubicBezTo>
                    <a:pt x="229" y="777"/>
                    <a:pt x="229" y="779"/>
                    <a:pt x="229" y="781"/>
                  </a:cubicBezTo>
                  <a:cubicBezTo>
                    <a:pt x="228" y="784"/>
                    <a:pt x="228" y="786"/>
                    <a:pt x="229" y="789"/>
                  </a:cubicBezTo>
                  <a:cubicBezTo>
                    <a:pt x="229" y="792"/>
                    <a:pt x="230" y="794"/>
                    <a:pt x="231" y="797"/>
                  </a:cubicBezTo>
                  <a:cubicBezTo>
                    <a:pt x="232" y="799"/>
                    <a:pt x="231" y="802"/>
                    <a:pt x="229" y="804"/>
                  </a:cubicBezTo>
                  <a:cubicBezTo>
                    <a:pt x="228" y="805"/>
                    <a:pt x="228" y="807"/>
                    <a:pt x="228" y="808"/>
                  </a:cubicBezTo>
                  <a:cubicBezTo>
                    <a:pt x="228" y="811"/>
                    <a:pt x="229" y="814"/>
                    <a:pt x="228" y="816"/>
                  </a:cubicBezTo>
                  <a:cubicBezTo>
                    <a:pt x="227" y="818"/>
                    <a:pt x="227" y="821"/>
                    <a:pt x="227" y="822"/>
                  </a:cubicBezTo>
                  <a:cubicBezTo>
                    <a:pt x="228" y="824"/>
                    <a:pt x="228" y="826"/>
                    <a:pt x="228" y="828"/>
                  </a:cubicBezTo>
                  <a:cubicBezTo>
                    <a:pt x="227" y="831"/>
                    <a:pt x="228" y="834"/>
                    <a:pt x="226" y="837"/>
                  </a:cubicBezTo>
                  <a:cubicBezTo>
                    <a:pt x="226" y="838"/>
                    <a:pt x="226" y="839"/>
                    <a:pt x="226" y="839"/>
                  </a:cubicBezTo>
                  <a:cubicBezTo>
                    <a:pt x="228" y="841"/>
                    <a:pt x="227" y="844"/>
                    <a:pt x="227" y="846"/>
                  </a:cubicBezTo>
                  <a:cubicBezTo>
                    <a:pt x="227" y="848"/>
                    <a:pt x="228" y="849"/>
                    <a:pt x="226" y="849"/>
                  </a:cubicBezTo>
                  <a:cubicBezTo>
                    <a:pt x="226" y="850"/>
                    <a:pt x="226" y="850"/>
                    <a:pt x="226" y="850"/>
                  </a:cubicBezTo>
                  <a:cubicBezTo>
                    <a:pt x="227" y="850"/>
                    <a:pt x="228" y="851"/>
                    <a:pt x="227" y="852"/>
                  </a:cubicBezTo>
                  <a:cubicBezTo>
                    <a:pt x="225" y="853"/>
                    <a:pt x="225" y="855"/>
                    <a:pt x="225" y="856"/>
                  </a:cubicBezTo>
                  <a:cubicBezTo>
                    <a:pt x="225" y="858"/>
                    <a:pt x="225" y="860"/>
                    <a:pt x="225" y="862"/>
                  </a:cubicBezTo>
                  <a:cubicBezTo>
                    <a:pt x="225" y="864"/>
                    <a:pt x="225" y="866"/>
                    <a:pt x="225" y="868"/>
                  </a:cubicBezTo>
                  <a:cubicBezTo>
                    <a:pt x="225" y="870"/>
                    <a:pt x="225" y="872"/>
                    <a:pt x="225" y="874"/>
                  </a:cubicBezTo>
                  <a:cubicBezTo>
                    <a:pt x="225" y="876"/>
                    <a:pt x="226" y="878"/>
                    <a:pt x="225" y="880"/>
                  </a:cubicBezTo>
                  <a:cubicBezTo>
                    <a:pt x="224" y="882"/>
                    <a:pt x="226" y="884"/>
                    <a:pt x="225" y="885"/>
                  </a:cubicBezTo>
                  <a:cubicBezTo>
                    <a:pt x="225" y="889"/>
                    <a:pt x="225" y="892"/>
                    <a:pt x="224" y="896"/>
                  </a:cubicBezTo>
                  <a:cubicBezTo>
                    <a:pt x="224" y="898"/>
                    <a:pt x="224" y="900"/>
                    <a:pt x="225" y="902"/>
                  </a:cubicBezTo>
                  <a:cubicBezTo>
                    <a:pt x="226" y="904"/>
                    <a:pt x="225" y="907"/>
                    <a:pt x="226" y="909"/>
                  </a:cubicBezTo>
                  <a:cubicBezTo>
                    <a:pt x="226" y="911"/>
                    <a:pt x="226" y="913"/>
                    <a:pt x="226" y="915"/>
                  </a:cubicBezTo>
                  <a:cubicBezTo>
                    <a:pt x="226" y="916"/>
                    <a:pt x="225" y="917"/>
                    <a:pt x="225" y="918"/>
                  </a:cubicBezTo>
                  <a:cubicBezTo>
                    <a:pt x="227" y="920"/>
                    <a:pt x="226" y="922"/>
                    <a:pt x="226" y="924"/>
                  </a:cubicBezTo>
                  <a:cubicBezTo>
                    <a:pt x="226" y="926"/>
                    <a:pt x="226" y="929"/>
                    <a:pt x="226" y="931"/>
                  </a:cubicBezTo>
                  <a:cubicBezTo>
                    <a:pt x="227" y="932"/>
                    <a:pt x="226" y="934"/>
                    <a:pt x="227" y="935"/>
                  </a:cubicBezTo>
                  <a:cubicBezTo>
                    <a:pt x="228" y="936"/>
                    <a:pt x="227" y="938"/>
                    <a:pt x="227" y="939"/>
                  </a:cubicBezTo>
                  <a:cubicBezTo>
                    <a:pt x="227" y="941"/>
                    <a:pt x="228" y="942"/>
                    <a:pt x="228" y="944"/>
                  </a:cubicBezTo>
                  <a:cubicBezTo>
                    <a:pt x="228" y="946"/>
                    <a:pt x="228" y="948"/>
                    <a:pt x="228" y="951"/>
                  </a:cubicBezTo>
                  <a:cubicBezTo>
                    <a:pt x="229" y="953"/>
                    <a:pt x="228" y="955"/>
                    <a:pt x="228" y="957"/>
                  </a:cubicBezTo>
                  <a:cubicBezTo>
                    <a:pt x="228" y="958"/>
                    <a:pt x="228" y="959"/>
                    <a:pt x="229" y="960"/>
                  </a:cubicBezTo>
                  <a:cubicBezTo>
                    <a:pt x="229" y="963"/>
                    <a:pt x="230" y="966"/>
                    <a:pt x="228" y="968"/>
                  </a:cubicBezTo>
                  <a:cubicBezTo>
                    <a:pt x="227" y="969"/>
                    <a:pt x="227" y="970"/>
                    <a:pt x="228" y="970"/>
                  </a:cubicBezTo>
                  <a:cubicBezTo>
                    <a:pt x="229" y="973"/>
                    <a:pt x="230" y="975"/>
                    <a:pt x="231" y="977"/>
                  </a:cubicBezTo>
                  <a:cubicBezTo>
                    <a:pt x="231" y="980"/>
                    <a:pt x="231" y="983"/>
                    <a:pt x="231" y="985"/>
                  </a:cubicBezTo>
                  <a:cubicBezTo>
                    <a:pt x="231" y="989"/>
                    <a:pt x="230" y="992"/>
                    <a:pt x="232" y="995"/>
                  </a:cubicBezTo>
                  <a:cubicBezTo>
                    <a:pt x="232" y="996"/>
                    <a:pt x="232" y="997"/>
                    <a:pt x="232" y="997"/>
                  </a:cubicBezTo>
                  <a:cubicBezTo>
                    <a:pt x="231" y="998"/>
                    <a:pt x="231" y="999"/>
                    <a:pt x="232" y="1000"/>
                  </a:cubicBezTo>
                  <a:cubicBezTo>
                    <a:pt x="232" y="1001"/>
                    <a:pt x="231" y="1002"/>
                    <a:pt x="231" y="1003"/>
                  </a:cubicBezTo>
                  <a:cubicBezTo>
                    <a:pt x="231" y="1006"/>
                    <a:pt x="231" y="1009"/>
                    <a:pt x="231" y="1011"/>
                  </a:cubicBezTo>
                  <a:cubicBezTo>
                    <a:pt x="231" y="1012"/>
                    <a:pt x="234" y="1013"/>
                    <a:pt x="233" y="1014"/>
                  </a:cubicBezTo>
                  <a:cubicBezTo>
                    <a:pt x="232" y="1016"/>
                    <a:pt x="233" y="1016"/>
                    <a:pt x="233" y="1018"/>
                  </a:cubicBezTo>
                  <a:cubicBezTo>
                    <a:pt x="233" y="1018"/>
                    <a:pt x="232" y="1019"/>
                    <a:pt x="231" y="1020"/>
                  </a:cubicBezTo>
                  <a:cubicBezTo>
                    <a:pt x="230" y="1021"/>
                    <a:pt x="228" y="1022"/>
                    <a:pt x="230" y="1024"/>
                  </a:cubicBezTo>
                  <a:cubicBezTo>
                    <a:pt x="230" y="1026"/>
                    <a:pt x="231" y="1027"/>
                    <a:pt x="229" y="1029"/>
                  </a:cubicBezTo>
                  <a:cubicBezTo>
                    <a:pt x="228" y="1030"/>
                    <a:pt x="230" y="1032"/>
                    <a:pt x="228" y="1033"/>
                  </a:cubicBezTo>
                  <a:cubicBezTo>
                    <a:pt x="229" y="1034"/>
                    <a:pt x="229" y="1035"/>
                    <a:pt x="230" y="1037"/>
                  </a:cubicBezTo>
                  <a:cubicBezTo>
                    <a:pt x="230" y="1037"/>
                    <a:pt x="230" y="1038"/>
                    <a:pt x="230" y="1038"/>
                  </a:cubicBezTo>
                  <a:cubicBezTo>
                    <a:pt x="230" y="1039"/>
                    <a:pt x="231" y="1039"/>
                    <a:pt x="232" y="1039"/>
                  </a:cubicBezTo>
                  <a:cubicBezTo>
                    <a:pt x="233" y="1040"/>
                    <a:pt x="233" y="1040"/>
                    <a:pt x="232" y="1040"/>
                  </a:cubicBezTo>
                  <a:cubicBezTo>
                    <a:pt x="231" y="1043"/>
                    <a:pt x="233" y="1046"/>
                    <a:pt x="231" y="1049"/>
                  </a:cubicBezTo>
                  <a:cubicBezTo>
                    <a:pt x="231" y="1049"/>
                    <a:pt x="231" y="1050"/>
                    <a:pt x="231" y="1050"/>
                  </a:cubicBezTo>
                  <a:cubicBezTo>
                    <a:pt x="233" y="1053"/>
                    <a:pt x="233" y="1053"/>
                    <a:pt x="231" y="1055"/>
                  </a:cubicBezTo>
                  <a:cubicBezTo>
                    <a:pt x="230" y="1056"/>
                    <a:pt x="230" y="1057"/>
                    <a:pt x="230" y="1058"/>
                  </a:cubicBezTo>
                  <a:cubicBezTo>
                    <a:pt x="230" y="1059"/>
                    <a:pt x="230" y="1060"/>
                    <a:pt x="230" y="1060"/>
                  </a:cubicBezTo>
                  <a:cubicBezTo>
                    <a:pt x="228" y="1062"/>
                    <a:pt x="229" y="1065"/>
                    <a:pt x="230" y="1067"/>
                  </a:cubicBezTo>
                  <a:cubicBezTo>
                    <a:pt x="231" y="1068"/>
                    <a:pt x="232" y="1070"/>
                    <a:pt x="231" y="1071"/>
                  </a:cubicBezTo>
                  <a:cubicBezTo>
                    <a:pt x="229" y="1074"/>
                    <a:pt x="230" y="1077"/>
                    <a:pt x="227" y="1079"/>
                  </a:cubicBezTo>
                  <a:cubicBezTo>
                    <a:pt x="226" y="1080"/>
                    <a:pt x="227" y="1081"/>
                    <a:pt x="228" y="1082"/>
                  </a:cubicBezTo>
                  <a:cubicBezTo>
                    <a:pt x="228" y="1082"/>
                    <a:pt x="229" y="1082"/>
                    <a:pt x="229" y="1082"/>
                  </a:cubicBezTo>
                  <a:cubicBezTo>
                    <a:pt x="229" y="1083"/>
                    <a:pt x="229" y="1085"/>
                    <a:pt x="229" y="1086"/>
                  </a:cubicBezTo>
                  <a:cubicBezTo>
                    <a:pt x="230" y="1087"/>
                    <a:pt x="231" y="1088"/>
                    <a:pt x="228" y="1089"/>
                  </a:cubicBezTo>
                  <a:cubicBezTo>
                    <a:pt x="228" y="1089"/>
                    <a:pt x="228" y="1089"/>
                    <a:pt x="228" y="1089"/>
                  </a:cubicBezTo>
                  <a:cubicBezTo>
                    <a:pt x="230" y="1089"/>
                    <a:pt x="230" y="1090"/>
                    <a:pt x="230" y="1091"/>
                  </a:cubicBezTo>
                  <a:cubicBezTo>
                    <a:pt x="231" y="1093"/>
                    <a:pt x="231" y="1094"/>
                    <a:pt x="232" y="1095"/>
                  </a:cubicBezTo>
                  <a:cubicBezTo>
                    <a:pt x="232" y="1095"/>
                    <a:pt x="233" y="1095"/>
                    <a:pt x="234" y="1095"/>
                  </a:cubicBezTo>
                  <a:cubicBezTo>
                    <a:pt x="233" y="1097"/>
                    <a:pt x="236" y="1098"/>
                    <a:pt x="234" y="1101"/>
                  </a:cubicBezTo>
                  <a:cubicBezTo>
                    <a:pt x="233" y="1102"/>
                    <a:pt x="234" y="1105"/>
                    <a:pt x="234" y="1107"/>
                  </a:cubicBezTo>
                  <a:cubicBezTo>
                    <a:pt x="234" y="1107"/>
                    <a:pt x="234" y="1107"/>
                    <a:pt x="233" y="1108"/>
                  </a:cubicBezTo>
                  <a:cubicBezTo>
                    <a:pt x="233" y="1107"/>
                    <a:pt x="233" y="1107"/>
                    <a:pt x="233" y="1107"/>
                  </a:cubicBezTo>
                  <a:cubicBezTo>
                    <a:pt x="232" y="1106"/>
                    <a:pt x="233" y="1104"/>
                    <a:pt x="232" y="1103"/>
                  </a:cubicBezTo>
                  <a:cubicBezTo>
                    <a:pt x="232" y="1103"/>
                    <a:pt x="232" y="1101"/>
                    <a:pt x="232" y="1100"/>
                  </a:cubicBezTo>
                  <a:cubicBezTo>
                    <a:pt x="234" y="1099"/>
                    <a:pt x="232" y="1098"/>
                    <a:pt x="231" y="1098"/>
                  </a:cubicBezTo>
                  <a:cubicBezTo>
                    <a:pt x="229" y="1098"/>
                    <a:pt x="231" y="1099"/>
                    <a:pt x="231" y="1100"/>
                  </a:cubicBezTo>
                  <a:cubicBezTo>
                    <a:pt x="229" y="1103"/>
                    <a:pt x="230" y="1107"/>
                    <a:pt x="233" y="1110"/>
                  </a:cubicBezTo>
                  <a:cubicBezTo>
                    <a:pt x="232" y="1112"/>
                    <a:pt x="235" y="1111"/>
                    <a:pt x="235" y="1113"/>
                  </a:cubicBezTo>
                  <a:cubicBezTo>
                    <a:pt x="235" y="1115"/>
                    <a:pt x="234" y="1116"/>
                    <a:pt x="234" y="1118"/>
                  </a:cubicBezTo>
                  <a:cubicBezTo>
                    <a:pt x="234" y="1120"/>
                    <a:pt x="235" y="1122"/>
                    <a:pt x="235" y="1123"/>
                  </a:cubicBezTo>
                  <a:cubicBezTo>
                    <a:pt x="235" y="1124"/>
                    <a:pt x="234" y="1124"/>
                    <a:pt x="234" y="1125"/>
                  </a:cubicBezTo>
                  <a:cubicBezTo>
                    <a:pt x="234" y="1125"/>
                    <a:pt x="235" y="1126"/>
                    <a:pt x="235" y="1126"/>
                  </a:cubicBezTo>
                  <a:cubicBezTo>
                    <a:pt x="234" y="1127"/>
                    <a:pt x="234" y="1127"/>
                    <a:pt x="233" y="1127"/>
                  </a:cubicBezTo>
                  <a:cubicBezTo>
                    <a:pt x="234" y="1128"/>
                    <a:pt x="234" y="1128"/>
                    <a:pt x="235" y="1128"/>
                  </a:cubicBezTo>
                  <a:cubicBezTo>
                    <a:pt x="235" y="1128"/>
                    <a:pt x="234" y="1129"/>
                    <a:pt x="234" y="1129"/>
                  </a:cubicBezTo>
                  <a:cubicBezTo>
                    <a:pt x="233" y="1130"/>
                    <a:pt x="233" y="1131"/>
                    <a:pt x="234" y="1133"/>
                  </a:cubicBezTo>
                  <a:cubicBezTo>
                    <a:pt x="235" y="1134"/>
                    <a:pt x="234" y="1135"/>
                    <a:pt x="234" y="1136"/>
                  </a:cubicBezTo>
                  <a:cubicBezTo>
                    <a:pt x="236" y="1139"/>
                    <a:pt x="234" y="1141"/>
                    <a:pt x="236" y="1144"/>
                  </a:cubicBezTo>
                  <a:cubicBezTo>
                    <a:pt x="236" y="1144"/>
                    <a:pt x="235" y="1144"/>
                    <a:pt x="235" y="1145"/>
                  </a:cubicBezTo>
                  <a:cubicBezTo>
                    <a:pt x="235" y="1149"/>
                    <a:pt x="235" y="1153"/>
                    <a:pt x="235" y="1157"/>
                  </a:cubicBezTo>
                  <a:cubicBezTo>
                    <a:pt x="235" y="1158"/>
                    <a:pt x="235" y="1159"/>
                    <a:pt x="236" y="1160"/>
                  </a:cubicBezTo>
                  <a:cubicBezTo>
                    <a:pt x="236" y="1161"/>
                    <a:pt x="236" y="1162"/>
                    <a:pt x="235" y="1163"/>
                  </a:cubicBezTo>
                  <a:cubicBezTo>
                    <a:pt x="235" y="1163"/>
                    <a:pt x="234" y="1165"/>
                    <a:pt x="234" y="1163"/>
                  </a:cubicBezTo>
                  <a:cubicBezTo>
                    <a:pt x="234" y="1162"/>
                    <a:pt x="233" y="1162"/>
                    <a:pt x="232" y="1162"/>
                  </a:cubicBezTo>
                  <a:cubicBezTo>
                    <a:pt x="232" y="1162"/>
                    <a:pt x="231" y="1163"/>
                    <a:pt x="231" y="1164"/>
                  </a:cubicBezTo>
                  <a:cubicBezTo>
                    <a:pt x="231" y="1164"/>
                    <a:pt x="231" y="1165"/>
                    <a:pt x="231" y="1165"/>
                  </a:cubicBezTo>
                  <a:cubicBezTo>
                    <a:pt x="231" y="1166"/>
                    <a:pt x="231" y="1166"/>
                    <a:pt x="230" y="1166"/>
                  </a:cubicBezTo>
                  <a:cubicBezTo>
                    <a:pt x="230" y="1166"/>
                    <a:pt x="230" y="1166"/>
                    <a:pt x="230" y="1165"/>
                  </a:cubicBezTo>
                  <a:cubicBezTo>
                    <a:pt x="230" y="1165"/>
                    <a:pt x="230" y="1164"/>
                    <a:pt x="229" y="1163"/>
                  </a:cubicBezTo>
                  <a:cubicBezTo>
                    <a:pt x="229" y="1163"/>
                    <a:pt x="228" y="1162"/>
                    <a:pt x="227" y="1163"/>
                  </a:cubicBezTo>
                  <a:cubicBezTo>
                    <a:pt x="225" y="1163"/>
                    <a:pt x="226" y="1164"/>
                    <a:pt x="226" y="1165"/>
                  </a:cubicBezTo>
                  <a:cubicBezTo>
                    <a:pt x="226" y="1165"/>
                    <a:pt x="226" y="1166"/>
                    <a:pt x="226" y="1166"/>
                  </a:cubicBezTo>
                  <a:cubicBezTo>
                    <a:pt x="226" y="1166"/>
                    <a:pt x="225" y="1166"/>
                    <a:pt x="225" y="1166"/>
                  </a:cubicBezTo>
                  <a:cubicBezTo>
                    <a:pt x="224" y="1165"/>
                    <a:pt x="224" y="1163"/>
                    <a:pt x="223" y="1166"/>
                  </a:cubicBezTo>
                  <a:cubicBezTo>
                    <a:pt x="223" y="1167"/>
                    <a:pt x="222" y="1167"/>
                    <a:pt x="222" y="1168"/>
                  </a:cubicBezTo>
                  <a:cubicBezTo>
                    <a:pt x="222" y="1168"/>
                    <a:pt x="222" y="1169"/>
                    <a:pt x="222" y="1169"/>
                  </a:cubicBezTo>
                  <a:cubicBezTo>
                    <a:pt x="224" y="1169"/>
                    <a:pt x="223" y="1170"/>
                    <a:pt x="223" y="1171"/>
                  </a:cubicBezTo>
                  <a:cubicBezTo>
                    <a:pt x="223" y="1171"/>
                    <a:pt x="223" y="1171"/>
                    <a:pt x="224" y="1172"/>
                  </a:cubicBezTo>
                  <a:cubicBezTo>
                    <a:pt x="224" y="1171"/>
                    <a:pt x="224" y="1171"/>
                    <a:pt x="224" y="1171"/>
                  </a:cubicBezTo>
                  <a:cubicBezTo>
                    <a:pt x="226" y="1170"/>
                    <a:pt x="228" y="1169"/>
                    <a:pt x="227" y="1166"/>
                  </a:cubicBezTo>
                  <a:cubicBezTo>
                    <a:pt x="227" y="1166"/>
                    <a:pt x="228" y="1166"/>
                    <a:pt x="229" y="1166"/>
                  </a:cubicBezTo>
                  <a:cubicBezTo>
                    <a:pt x="229" y="1167"/>
                    <a:pt x="230" y="1167"/>
                    <a:pt x="230" y="1168"/>
                  </a:cubicBezTo>
                  <a:cubicBezTo>
                    <a:pt x="230" y="1170"/>
                    <a:pt x="231" y="1170"/>
                    <a:pt x="232" y="1171"/>
                  </a:cubicBezTo>
                  <a:cubicBezTo>
                    <a:pt x="232" y="1172"/>
                    <a:pt x="233" y="1172"/>
                    <a:pt x="233" y="1171"/>
                  </a:cubicBezTo>
                  <a:cubicBezTo>
                    <a:pt x="234" y="1170"/>
                    <a:pt x="236" y="1171"/>
                    <a:pt x="236" y="1171"/>
                  </a:cubicBezTo>
                  <a:cubicBezTo>
                    <a:pt x="236" y="1174"/>
                    <a:pt x="236" y="1176"/>
                    <a:pt x="235" y="1179"/>
                  </a:cubicBezTo>
                  <a:cubicBezTo>
                    <a:pt x="232" y="1179"/>
                    <a:pt x="232" y="1179"/>
                    <a:pt x="232" y="1181"/>
                  </a:cubicBezTo>
                  <a:cubicBezTo>
                    <a:pt x="232" y="1181"/>
                    <a:pt x="232" y="1182"/>
                    <a:pt x="231" y="1183"/>
                  </a:cubicBezTo>
                  <a:cubicBezTo>
                    <a:pt x="231" y="1183"/>
                    <a:pt x="231" y="1183"/>
                    <a:pt x="230" y="1183"/>
                  </a:cubicBezTo>
                  <a:cubicBezTo>
                    <a:pt x="230" y="1183"/>
                    <a:pt x="230" y="1182"/>
                    <a:pt x="230" y="1182"/>
                  </a:cubicBezTo>
                  <a:cubicBezTo>
                    <a:pt x="232" y="1181"/>
                    <a:pt x="229" y="1179"/>
                    <a:pt x="231" y="1178"/>
                  </a:cubicBezTo>
                  <a:cubicBezTo>
                    <a:pt x="231" y="1178"/>
                    <a:pt x="231" y="1178"/>
                    <a:pt x="230" y="1178"/>
                  </a:cubicBezTo>
                  <a:cubicBezTo>
                    <a:pt x="229" y="1178"/>
                    <a:pt x="228" y="1178"/>
                    <a:pt x="227" y="1178"/>
                  </a:cubicBezTo>
                  <a:cubicBezTo>
                    <a:pt x="226" y="1178"/>
                    <a:pt x="226" y="1178"/>
                    <a:pt x="226" y="1178"/>
                  </a:cubicBezTo>
                  <a:cubicBezTo>
                    <a:pt x="226" y="1181"/>
                    <a:pt x="226" y="1184"/>
                    <a:pt x="227" y="1187"/>
                  </a:cubicBezTo>
                  <a:cubicBezTo>
                    <a:pt x="228" y="1188"/>
                    <a:pt x="229" y="1190"/>
                    <a:pt x="229" y="1187"/>
                  </a:cubicBezTo>
                  <a:cubicBezTo>
                    <a:pt x="229" y="1187"/>
                    <a:pt x="230" y="1186"/>
                    <a:pt x="231" y="1187"/>
                  </a:cubicBezTo>
                  <a:cubicBezTo>
                    <a:pt x="231" y="1187"/>
                    <a:pt x="233" y="1188"/>
                    <a:pt x="232" y="1189"/>
                  </a:cubicBezTo>
                  <a:cubicBezTo>
                    <a:pt x="231" y="1190"/>
                    <a:pt x="231" y="1191"/>
                    <a:pt x="229" y="1190"/>
                  </a:cubicBezTo>
                  <a:cubicBezTo>
                    <a:pt x="229" y="1189"/>
                    <a:pt x="228" y="1189"/>
                    <a:pt x="227" y="1189"/>
                  </a:cubicBezTo>
                  <a:cubicBezTo>
                    <a:pt x="227" y="1190"/>
                    <a:pt x="226" y="1190"/>
                    <a:pt x="225" y="1191"/>
                  </a:cubicBezTo>
                  <a:cubicBezTo>
                    <a:pt x="225" y="1191"/>
                    <a:pt x="225" y="1192"/>
                    <a:pt x="225" y="1193"/>
                  </a:cubicBezTo>
                  <a:cubicBezTo>
                    <a:pt x="226" y="1192"/>
                    <a:pt x="226" y="1192"/>
                    <a:pt x="227" y="1192"/>
                  </a:cubicBezTo>
                  <a:cubicBezTo>
                    <a:pt x="227" y="1192"/>
                    <a:pt x="228" y="1193"/>
                    <a:pt x="228" y="1193"/>
                  </a:cubicBezTo>
                  <a:cubicBezTo>
                    <a:pt x="228" y="1194"/>
                    <a:pt x="230" y="1194"/>
                    <a:pt x="228" y="1195"/>
                  </a:cubicBezTo>
                  <a:cubicBezTo>
                    <a:pt x="227" y="1197"/>
                    <a:pt x="227" y="1198"/>
                    <a:pt x="228" y="1200"/>
                  </a:cubicBezTo>
                  <a:cubicBezTo>
                    <a:pt x="228" y="1201"/>
                    <a:pt x="228" y="1202"/>
                    <a:pt x="228" y="1203"/>
                  </a:cubicBezTo>
                  <a:cubicBezTo>
                    <a:pt x="226" y="1205"/>
                    <a:pt x="226" y="1205"/>
                    <a:pt x="227" y="1207"/>
                  </a:cubicBezTo>
                  <a:cubicBezTo>
                    <a:pt x="228" y="1208"/>
                    <a:pt x="228" y="1209"/>
                    <a:pt x="229" y="1210"/>
                  </a:cubicBezTo>
                  <a:cubicBezTo>
                    <a:pt x="229" y="1210"/>
                    <a:pt x="230" y="1210"/>
                    <a:pt x="230" y="1210"/>
                  </a:cubicBezTo>
                  <a:cubicBezTo>
                    <a:pt x="230" y="1209"/>
                    <a:pt x="231" y="1208"/>
                    <a:pt x="231" y="1207"/>
                  </a:cubicBezTo>
                  <a:cubicBezTo>
                    <a:pt x="230" y="1205"/>
                    <a:pt x="230" y="1204"/>
                    <a:pt x="230" y="1202"/>
                  </a:cubicBezTo>
                  <a:cubicBezTo>
                    <a:pt x="230" y="1202"/>
                    <a:pt x="230" y="1201"/>
                    <a:pt x="230" y="1201"/>
                  </a:cubicBezTo>
                  <a:cubicBezTo>
                    <a:pt x="231" y="1201"/>
                    <a:pt x="231" y="1202"/>
                    <a:pt x="231" y="1202"/>
                  </a:cubicBezTo>
                  <a:cubicBezTo>
                    <a:pt x="233" y="1204"/>
                    <a:pt x="232" y="1206"/>
                    <a:pt x="232" y="1208"/>
                  </a:cubicBezTo>
                  <a:cubicBezTo>
                    <a:pt x="232" y="1208"/>
                    <a:pt x="232" y="1208"/>
                    <a:pt x="233" y="1208"/>
                  </a:cubicBezTo>
                  <a:cubicBezTo>
                    <a:pt x="233" y="1208"/>
                    <a:pt x="233" y="1208"/>
                    <a:pt x="233" y="1208"/>
                  </a:cubicBezTo>
                  <a:cubicBezTo>
                    <a:pt x="233" y="1207"/>
                    <a:pt x="234" y="1206"/>
                    <a:pt x="234" y="1205"/>
                  </a:cubicBezTo>
                  <a:cubicBezTo>
                    <a:pt x="234" y="1203"/>
                    <a:pt x="234" y="1202"/>
                    <a:pt x="234" y="1201"/>
                  </a:cubicBezTo>
                  <a:cubicBezTo>
                    <a:pt x="234" y="1200"/>
                    <a:pt x="234" y="1200"/>
                    <a:pt x="235" y="1200"/>
                  </a:cubicBezTo>
                  <a:cubicBezTo>
                    <a:pt x="235" y="1200"/>
                    <a:pt x="236" y="1201"/>
                    <a:pt x="236" y="1201"/>
                  </a:cubicBezTo>
                  <a:cubicBezTo>
                    <a:pt x="235" y="1203"/>
                    <a:pt x="235" y="1205"/>
                    <a:pt x="235" y="1207"/>
                  </a:cubicBezTo>
                  <a:cubicBezTo>
                    <a:pt x="235" y="1210"/>
                    <a:pt x="235" y="1213"/>
                    <a:pt x="235" y="1216"/>
                  </a:cubicBezTo>
                  <a:cubicBezTo>
                    <a:pt x="235" y="1216"/>
                    <a:pt x="235" y="1217"/>
                    <a:pt x="235" y="1218"/>
                  </a:cubicBezTo>
                  <a:cubicBezTo>
                    <a:pt x="235" y="1218"/>
                    <a:pt x="234" y="1218"/>
                    <a:pt x="234" y="1218"/>
                  </a:cubicBezTo>
                  <a:cubicBezTo>
                    <a:pt x="234" y="1218"/>
                    <a:pt x="233" y="1218"/>
                    <a:pt x="233" y="1218"/>
                  </a:cubicBezTo>
                  <a:cubicBezTo>
                    <a:pt x="233" y="1216"/>
                    <a:pt x="233" y="1215"/>
                    <a:pt x="233" y="1213"/>
                  </a:cubicBezTo>
                  <a:cubicBezTo>
                    <a:pt x="233" y="1213"/>
                    <a:pt x="233" y="1213"/>
                    <a:pt x="232" y="1212"/>
                  </a:cubicBezTo>
                  <a:cubicBezTo>
                    <a:pt x="232" y="1213"/>
                    <a:pt x="232" y="1213"/>
                    <a:pt x="232" y="1214"/>
                  </a:cubicBezTo>
                  <a:cubicBezTo>
                    <a:pt x="232" y="1214"/>
                    <a:pt x="231" y="1215"/>
                    <a:pt x="231" y="1216"/>
                  </a:cubicBezTo>
                  <a:cubicBezTo>
                    <a:pt x="231" y="1218"/>
                    <a:pt x="230" y="1216"/>
                    <a:pt x="229" y="1216"/>
                  </a:cubicBezTo>
                  <a:cubicBezTo>
                    <a:pt x="227" y="1218"/>
                    <a:pt x="226" y="1223"/>
                    <a:pt x="228" y="1224"/>
                  </a:cubicBezTo>
                  <a:cubicBezTo>
                    <a:pt x="229" y="1224"/>
                    <a:pt x="229" y="1224"/>
                    <a:pt x="229" y="1224"/>
                  </a:cubicBezTo>
                  <a:cubicBezTo>
                    <a:pt x="229" y="1223"/>
                    <a:pt x="229" y="1222"/>
                    <a:pt x="230" y="1223"/>
                  </a:cubicBezTo>
                  <a:cubicBezTo>
                    <a:pt x="230" y="1224"/>
                    <a:pt x="231" y="1225"/>
                    <a:pt x="231" y="1226"/>
                  </a:cubicBezTo>
                  <a:cubicBezTo>
                    <a:pt x="231" y="1226"/>
                    <a:pt x="231" y="1226"/>
                    <a:pt x="231" y="1227"/>
                  </a:cubicBezTo>
                  <a:cubicBezTo>
                    <a:pt x="232" y="1226"/>
                    <a:pt x="232" y="1226"/>
                    <a:pt x="232" y="1225"/>
                  </a:cubicBezTo>
                  <a:cubicBezTo>
                    <a:pt x="232" y="1224"/>
                    <a:pt x="233" y="1224"/>
                    <a:pt x="234" y="1225"/>
                  </a:cubicBezTo>
                  <a:cubicBezTo>
                    <a:pt x="234" y="1226"/>
                    <a:pt x="235" y="1227"/>
                    <a:pt x="235" y="1227"/>
                  </a:cubicBezTo>
                  <a:cubicBezTo>
                    <a:pt x="234" y="1229"/>
                    <a:pt x="234" y="1231"/>
                    <a:pt x="235" y="1233"/>
                  </a:cubicBezTo>
                  <a:cubicBezTo>
                    <a:pt x="235" y="1234"/>
                    <a:pt x="235" y="1236"/>
                    <a:pt x="234" y="1238"/>
                  </a:cubicBezTo>
                  <a:cubicBezTo>
                    <a:pt x="233" y="1239"/>
                    <a:pt x="234" y="1241"/>
                    <a:pt x="234" y="1242"/>
                  </a:cubicBezTo>
                  <a:cubicBezTo>
                    <a:pt x="234" y="1243"/>
                    <a:pt x="235" y="1244"/>
                    <a:pt x="235" y="1246"/>
                  </a:cubicBezTo>
                  <a:cubicBezTo>
                    <a:pt x="235" y="1247"/>
                    <a:pt x="235" y="1248"/>
                    <a:pt x="234" y="1249"/>
                  </a:cubicBezTo>
                  <a:cubicBezTo>
                    <a:pt x="232" y="1250"/>
                    <a:pt x="235" y="1251"/>
                    <a:pt x="234" y="1252"/>
                  </a:cubicBezTo>
                  <a:cubicBezTo>
                    <a:pt x="234" y="1255"/>
                    <a:pt x="233" y="1258"/>
                    <a:pt x="233" y="1261"/>
                  </a:cubicBezTo>
                  <a:cubicBezTo>
                    <a:pt x="233" y="1262"/>
                    <a:pt x="233" y="1264"/>
                    <a:pt x="231" y="1265"/>
                  </a:cubicBezTo>
                  <a:cubicBezTo>
                    <a:pt x="231" y="1266"/>
                    <a:pt x="231" y="1266"/>
                    <a:pt x="232" y="1266"/>
                  </a:cubicBezTo>
                  <a:cubicBezTo>
                    <a:pt x="233" y="1267"/>
                    <a:pt x="233" y="1267"/>
                    <a:pt x="232" y="1268"/>
                  </a:cubicBezTo>
                  <a:cubicBezTo>
                    <a:pt x="232" y="1269"/>
                    <a:pt x="231" y="1271"/>
                    <a:pt x="233" y="1272"/>
                  </a:cubicBezTo>
                  <a:cubicBezTo>
                    <a:pt x="233" y="1272"/>
                    <a:pt x="233" y="1273"/>
                    <a:pt x="233" y="1273"/>
                  </a:cubicBezTo>
                  <a:cubicBezTo>
                    <a:pt x="231" y="1274"/>
                    <a:pt x="233" y="1276"/>
                    <a:pt x="232" y="1277"/>
                  </a:cubicBezTo>
                  <a:cubicBezTo>
                    <a:pt x="230" y="1279"/>
                    <a:pt x="232" y="1279"/>
                    <a:pt x="232" y="1281"/>
                  </a:cubicBezTo>
                  <a:cubicBezTo>
                    <a:pt x="231" y="1283"/>
                    <a:pt x="231" y="1286"/>
                    <a:pt x="231" y="1289"/>
                  </a:cubicBezTo>
                  <a:cubicBezTo>
                    <a:pt x="231" y="1291"/>
                    <a:pt x="230" y="1290"/>
                    <a:pt x="229" y="1290"/>
                  </a:cubicBezTo>
                  <a:cubicBezTo>
                    <a:pt x="227" y="1289"/>
                    <a:pt x="229" y="1289"/>
                    <a:pt x="229" y="1288"/>
                  </a:cubicBezTo>
                  <a:cubicBezTo>
                    <a:pt x="229" y="1287"/>
                    <a:pt x="229" y="1285"/>
                    <a:pt x="229" y="1283"/>
                  </a:cubicBezTo>
                  <a:cubicBezTo>
                    <a:pt x="229" y="1283"/>
                    <a:pt x="229" y="1283"/>
                    <a:pt x="229" y="1282"/>
                  </a:cubicBezTo>
                  <a:cubicBezTo>
                    <a:pt x="228" y="1283"/>
                    <a:pt x="228" y="1283"/>
                    <a:pt x="228" y="1283"/>
                  </a:cubicBezTo>
                  <a:cubicBezTo>
                    <a:pt x="226" y="1284"/>
                    <a:pt x="228" y="1285"/>
                    <a:pt x="228" y="1286"/>
                  </a:cubicBezTo>
                  <a:cubicBezTo>
                    <a:pt x="227" y="1287"/>
                    <a:pt x="227" y="1288"/>
                    <a:pt x="226" y="1290"/>
                  </a:cubicBezTo>
                  <a:cubicBezTo>
                    <a:pt x="226" y="1290"/>
                    <a:pt x="225" y="1290"/>
                    <a:pt x="226" y="1291"/>
                  </a:cubicBezTo>
                  <a:cubicBezTo>
                    <a:pt x="227" y="1292"/>
                    <a:pt x="227" y="1293"/>
                    <a:pt x="227" y="1294"/>
                  </a:cubicBezTo>
                  <a:cubicBezTo>
                    <a:pt x="227" y="1294"/>
                    <a:pt x="228" y="1294"/>
                    <a:pt x="228" y="1294"/>
                  </a:cubicBezTo>
                  <a:cubicBezTo>
                    <a:pt x="229" y="1294"/>
                    <a:pt x="229" y="1292"/>
                    <a:pt x="231" y="1293"/>
                  </a:cubicBezTo>
                  <a:cubicBezTo>
                    <a:pt x="231" y="1294"/>
                    <a:pt x="231" y="1295"/>
                    <a:pt x="231" y="1296"/>
                  </a:cubicBezTo>
                  <a:cubicBezTo>
                    <a:pt x="231" y="1297"/>
                    <a:pt x="232" y="1298"/>
                    <a:pt x="231" y="1300"/>
                  </a:cubicBezTo>
                  <a:cubicBezTo>
                    <a:pt x="231" y="1301"/>
                    <a:pt x="231" y="1303"/>
                    <a:pt x="231" y="1305"/>
                  </a:cubicBezTo>
                  <a:cubicBezTo>
                    <a:pt x="231" y="1305"/>
                    <a:pt x="231" y="1306"/>
                    <a:pt x="231" y="1306"/>
                  </a:cubicBezTo>
                  <a:cubicBezTo>
                    <a:pt x="231" y="1307"/>
                    <a:pt x="230" y="1307"/>
                    <a:pt x="230" y="1307"/>
                  </a:cubicBezTo>
                  <a:cubicBezTo>
                    <a:pt x="229" y="1307"/>
                    <a:pt x="229" y="1306"/>
                    <a:pt x="228" y="1306"/>
                  </a:cubicBezTo>
                  <a:cubicBezTo>
                    <a:pt x="228" y="1305"/>
                    <a:pt x="227" y="1305"/>
                    <a:pt x="227" y="1306"/>
                  </a:cubicBezTo>
                  <a:cubicBezTo>
                    <a:pt x="227" y="1307"/>
                    <a:pt x="226" y="1308"/>
                    <a:pt x="226" y="1308"/>
                  </a:cubicBezTo>
                  <a:cubicBezTo>
                    <a:pt x="226" y="1309"/>
                    <a:pt x="226" y="1310"/>
                    <a:pt x="227" y="1310"/>
                  </a:cubicBezTo>
                  <a:cubicBezTo>
                    <a:pt x="227" y="1310"/>
                    <a:pt x="228" y="1310"/>
                    <a:pt x="228" y="1309"/>
                  </a:cubicBezTo>
                  <a:cubicBezTo>
                    <a:pt x="228" y="1308"/>
                    <a:pt x="229" y="1308"/>
                    <a:pt x="230" y="1309"/>
                  </a:cubicBezTo>
                  <a:cubicBezTo>
                    <a:pt x="231" y="1310"/>
                    <a:pt x="231" y="1311"/>
                    <a:pt x="230" y="1313"/>
                  </a:cubicBezTo>
                  <a:cubicBezTo>
                    <a:pt x="230" y="1313"/>
                    <a:pt x="230" y="1315"/>
                    <a:pt x="230" y="1316"/>
                  </a:cubicBezTo>
                  <a:cubicBezTo>
                    <a:pt x="229" y="1315"/>
                    <a:pt x="229" y="1314"/>
                    <a:pt x="228" y="1313"/>
                  </a:cubicBezTo>
                  <a:cubicBezTo>
                    <a:pt x="228" y="1313"/>
                    <a:pt x="227" y="1313"/>
                    <a:pt x="227" y="1314"/>
                  </a:cubicBezTo>
                  <a:cubicBezTo>
                    <a:pt x="226" y="1315"/>
                    <a:pt x="227" y="1316"/>
                    <a:pt x="226" y="1317"/>
                  </a:cubicBezTo>
                  <a:cubicBezTo>
                    <a:pt x="227" y="1318"/>
                    <a:pt x="227" y="1319"/>
                    <a:pt x="228" y="1318"/>
                  </a:cubicBezTo>
                  <a:cubicBezTo>
                    <a:pt x="229" y="1318"/>
                    <a:pt x="230" y="1318"/>
                    <a:pt x="230" y="1318"/>
                  </a:cubicBezTo>
                  <a:cubicBezTo>
                    <a:pt x="230" y="1319"/>
                    <a:pt x="231" y="1320"/>
                    <a:pt x="229" y="1321"/>
                  </a:cubicBezTo>
                  <a:cubicBezTo>
                    <a:pt x="229" y="1321"/>
                    <a:pt x="229" y="1321"/>
                    <a:pt x="228" y="1321"/>
                  </a:cubicBezTo>
                  <a:cubicBezTo>
                    <a:pt x="229" y="1321"/>
                    <a:pt x="229" y="1321"/>
                    <a:pt x="229" y="1322"/>
                  </a:cubicBezTo>
                  <a:cubicBezTo>
                    <a:pt x="229" y="1322"/>
                    <a:pt x="230" y="1322"/>
                    <a:pt x="230" y="1322"/>
                  </a:cubicBezTo>
                  <a:cubicBezTo>
                    <a:pt x="230" y="1325"/>
                    <a:pt x="231" y="1328"/>
                    <a:pt x="229" y="1330"/>
                  </a:cubicBezTo>
                  <a:cubicBezTo>
                    <a:pt x="229" y="1331"/>
                    <a:pt x="231" y="1332"/>
                    <a:pt x="229" y="1333"/>
                  </a:cubicBezTo>
                  <a:cubicBezTo>
                    <a:pt x="229" y="1333"/>
                    <a:pt x="229" y="1335"/>
                    <a:pt x="229" y="1336"/>
                  </a:cubicBezTo>
                  <a:cubicBezTo>
                    <a:pt x="229" y="1337"/>
                    <a:pt x="230" y="1337"/>
                    <a:pt x="230" y="1338"/>
                  </a:cubicBezTo>
                  <a:cubicBezTo>
                    <a:pt x="230" y="1339"/>
                    <a:pt x="230" y="1339"/>
                    <a:pt x="230" y="1340"/>
                  </a:cubicBezTo>
                  <a:cubicBezTo>
                    <a:pt x="228" y="1341"/>
                    <a:pt x="229" y="1343"/>
                    <a:pt x="229" y="1344"/>
                  </a:cubicBezTo>
                  <a:cubicBezTo>
                    <a:pt x="230" y="1347"/>
                    <a:pt x="229" y="1349"/>
                    <a:pt x="229" y="1351"/>
                  </a:cubicBezTo>
                  <a:cubicBezTo>
                    <a:pt x="229" y="1352"/>
                    <a:pt x="228" y="1352"/>
                    <a:pt x="228" y="1352"/>
                  </a:cubicBezTo>
                  <a:cubicBezTo>
                    <a:pt x="230" y="1356"/>
                    <a:pt x="229" y="1359"/>
                    <a:pt x="229" y="1363"/>
                  </a:cubicBezTo>
                  <a:cubicBezTo>
                    <a:pt x="228" y="1364"/>
                    <a:pt x="229" y="1365"/>
                    <a:pt x="229" y="1366"/>
                  </a:cubicBezTo>
                  <a:cubicBezTo>
                    <a:pt x="229" y="1367"/>
                    <a:pt x="228" y="1368"/>
                    <a:pt x="228" y="1370"/>
                  </a:cubicBezTo>
                  <a:cubicBezTo>
                    <a:pt x="228" y="1371"/>
                    <a:pt x="229" y="1373"/>
                    <a:pt x="228" y="1374"/>
                  </a:cubicBezTo>
                  <a:cubicBezTo>
                    <a:pt x="226" y="1376"/>
                    <a:pt x="229" y="1376"/>
                    <a:pt x="229" y="1377"/>
                  </a:cubicBezTo>
                  <a:cubicBezTo>
                    <a:pt x="229" y="1377"/>
                    <a:pt x="229" y="1378"/>
                    <a:pt x="229" y="1378"/>
                  </a:cubicBezTo>
                  <a:cubicBezTo>
                    <a:pt x="228" y="1379"/>
                    <a:pt x="228" y="1379"/>
                    <a:pt x="229" y="1380"/>
                  </a:cubicBezTo>
                  <a:cubicBezTo>
                    <a:pt x="229" y="1381"/>
                    <a:pt x="229" y="1382"/>
                    <a:pt x="229" y="1382"/>
                  </a:cubicBezTo>
                  <a:cubicBezTo>
                    <a:pt x="227" y="1384"/>
                    <a:pt x="228" y="1387"/>
                    <a:pt x="228" y="1389"/>
                  </a:cubicBezTo>
                  <a:cubicBezTo>
                    <a:pt x="228" y="1394"/>
                    <a:pt x="228" y="1400"/>
                    <a:pt x="228" y="1406"/>
                  </a:cubicBezTo>
                  <a:cubicBezTo>
                    <a:pt x="228" y="1407"/>
                    <a:pt x="228" y="1408"/>
                    <a:pt x="228" y="1409"/>
                  </a:cubicBezTo>
                  <a:cubicBezTo>
                    <a:pt x="227" y="1410"/>
                    <a:pt x="227" y="1411"/>
                    <a:pt x="228" y="1412"/>
                  </a:cubicBezTo>
                  <a:cubicBezTo>
                    <a:pt x="228" y="1412"/>
                    <a:pt x="228" y="1413"/>
                    <a:pt x="228" y="1414"/>
                  </a:cubicBezTo>
                  <a:cubicBezTo>
                    <a:pt x="227" y="1415"/>
                    <a:pt x="227" y="1416"/>
                    <a:pt x="227" y="1417"/>
                  </a:cubicBezTo>
                  <a:cubicBezTo>
                    <a:pt x="228" y="1418"/>
                    <a:pt x="228" y="1420"/>
                    <a:pt x="228" y="1421"/>
                  </a:cubicBezTo>
                  <a:cubicBezTo>
                    <a:pt x="227" y="1424"/>
                    <a:pt x="227" y="1427"/>
                    <a:pt x="227" y="1430"/>
                  </a:cubicBezTo>
                  <a:cubicBezTo>
                    <a:pt x="227" y="1432"/>
                    <a:pt x="227" y="1434"/>
                    <a:pt x="226" y="1436"/>
                  </a:cubicBezTo>
                  <a:cubicBezTo>
                    <a:pt x="225" y="1436"/>
                    <a:pt x="226" y="1436"/>
                    <a:pt x="226" y="1437"/>
                  </a:cubicBezTo>
                  <a:cubicBezTo>
                    <a:pt x="226" y="1439"/>
                    <a:pt x="227" y="1441"/>
                    <a:pt x="227" y="1442"/>
                  </a:cubicBezTo>
                  <a:cubicBezTo>
                    <a:pt x="227" y="1444"/>
                    <a:pt x="228" y="1446"/>
                    <a:pt x="227" y="1448"/>
                  </a:cubicBezTo>
                  <a:cubicBezTo>
                    <a:pt x="226" y="1450"/>
                    <a:pt x="226" y="1451"/>
                    <a:pt x="226" y="1453"/>
                  </a:cubicBezTo>
                  <a:cubicBezTo>
                    <a:pt x="226" y="1455"/>
                    <a:pt x="225" y="1458"/>
                    <a:pt x="225" y="1461"/>
                  </a:cubicBezTo>
                  <a:cubicBezTo>
                    <a:pt x="225" y="1462"/>
                    <a:pt x="225" y="1464"/>
                    <a:pt x="225" y="1465"/>
                  </a:cubicBezTo>
                  <a:cubicBezTo>
                    <a:pt x="225" y="1467"/>
                    <a:pt x="225" y="1468"/>
                    <a:pt x="225" y="1469"/>
                  </a:cubicBezTo>
                  <a:cubicBezTo>
                    <a:pt x="224" y="1471"/>
                    <a:pt x="226" y="1472"/>
                    <a:pt x="225" y="1473"/>
                  </a:cubicBezTo>
                  <a:cubicBezTo>
                    <a:pt x="225" y="1474"/>
                    <a:pt x="226" y="1475"/>
                    <a:pt x="224" y="1477"/>
                  </a:cubicBezTo>
                  <a:cubicBezTo>
                    <a:pt x="224" y="1477"/>
                    <a:pt x="224" y="1478"/>
                    <a:pt x="224" y="1479"/>
                  </a:cubicBezTo>
                  <a:cubicBezTo>
                    <a:pt x="226" y="1481"/>
                    <a:pt x="225" y="1482"/>
                    <a:pt x="224" y="1484"/>
                  </a:cubicBezTo>
                  <a:cubicBezTo>
                    <a:pt x="224" y="1488"/>
                    <a:pt x="225" y="1492"/>
                    <a:pt x="223" y="1496"/>
                  </a:cubicBezTo>
                  <a:cubicBezTo>
                    <a:pt x="223" y="1497"/>
                    <a:pt x="224" y="1498"/>
                    <a:pt x="224" y="1499"/>
                  </a:cubicBezTo>
                  <a:cubicBezTo>
                    <a:pt x="223" y="1502"/>
                    <a:pt x="224" y="1504"/>
                    <a:pt x="223" y="1507"/>
                  </a:cubicBezTo>
                  <a:cubicBezTo>
                    <a:pt x="223" y="1510"/>
                    <a:pt x="223" y="1512"/>
                    <a:pt x="222" y="1515"/>
                  </a:cubicBezTo>
                  <a:cubicBezTo>
                    <a:pt x="222" y="1519"/>
                    <a:pt x="223" y="1523"/>
                    <a:pt x="221" y="1526"/>
                  </a:cubicBezTo>
                  <a:cubicBezTo>
                    <a:pt x="221" y="1527"/>
                    <a:pt x="221" y="1528"/>
                    <a:pt x="221" y="1528"/>
                  </a:cubicBezTo>
                  <a:cubicBezTo>
                    <a:pt x="222" y="1530"/>
                    <a:pt x="222" y="1532"/>
                    <a:pt x="222" y="1534"/>
                  </a:cubicBezTo>
                  <a:cubicBezTo>
                    <a:pt x="221" y="1536"/>
                    <a:pt x="221" y="1538"/>
                    <a:pt x="221" y="1541"/>
                  </a:cubicBezTo>
                  <a:cubicBezTo>
                    <a:pt x="221" y="1543"/>
                    <a:pt x="220" y="1545"/>
                    <a:pt x="220" y="1547"/>
                  </a:cubicBezTo>
                  <a:cubicBezTo>
                    <a:pt x="220" y="1551"/>
                    <a:pt x="220" y="1555"/>
                    <a:pt x="221" y="1559"/>
                  </a:cubicBezTo>
                  <a:cubicBezTo>
                    <a:pt x="221" y="1570"/>
                    <a:pt x="223" y="1580"/>
                    <a:pt x="222" y="1591"/>
                  </a:cubicBezTo>
                  <a:cubicBezTo>
                    <a:pt x="222" y="1593"/>
                    <a:pt x="223" y="1596"/>
                    <a:pt x="222" y="1598"/>
                  </a:cubicBezTo>
                  <a:cubicBezTo>
                    <a:pt x="222" y="1600"/>
                    <a:pt x="223" y="1602"/>
                    <a:pt x="222" y="1604"/>
                  </a:cubicBezTo>
                  <a:cubicBezTo>
                    <a:pt x="222" y="1606"/>
                    <a:pt x="222" y="1609"/>
                    <a:pt x="222" y="1611"/>
                  </a:cubicBezTo>
                  <a:cubicBezTo>
                    <a:pt x="222" y="1613"/>
                    <a:pt x="222" y="1615"/>
                    <a:pt x="223" y="1617"/>
                  </a:cubicBezTo>
                  <a:cubicBezTo>
                    <a:pt x="224" y="1619"/>
                    <a:pt x="223" y="1621"/>
                    <a:pt x="223" y="1623"/>
                  </a:cubicBezTo>
                  <a:cubicBezTo>
                    <a:pt x="223" y="1624"/>
                    <a:pt x="222" y="1624"/>
                    <a:pt x="222" y="1625"/>
                  </a:cubicBezTo>
                  <a:cubicBezTo>
                    <a:pt x="223" y="1626"/>
                    <a:pt x="223" y="1627"/>
                    <a:pt x="223" y="1628"/>
                  </a:cubicBezTo>
                  <a:cubicBezTo>
                    <a:pt x="223" y="1628"/>
                    <a:pt x="223" y="1628"/>
                    <a:pt x="223" y="1629"/>
                  </a:cubicBezTo>
                  <a:cubicBezTo>
                    <a:pt x="222" y="1630"/>
                    <a:pt x="222" y="1631"/>
                    <a:pt x="222" y="1632"/>
                  </a:cubicBezTo>
                  <a:cubicBezTo>
                    <a:pt x="222" y="1634"/>
                    <a:pt x="222" y="1636"/>
                    <a:pt x="222" y="1638"/>
                  </a:cubicBezTo>
                  <a:cubicBezTo>
                    <a:pt x="222" y="1640"/>
                    <a:pt x="223" y="1642"/>
                    <a:pt x="222" y="1643"/>
                  </a:cubicBezTo>
                  <a:cubicBezTo>
                    <a:pt x="221" y="1645"/>
                    <a:pt x="223" y="1647"/>
                    <a:pt x="222" y="1648"/>
                  </a:cubicBezTo>
                  <a:cubicBezTo>
                    <a:pt x="222" y="1649"/>
                    <a:pt x="222" y="1649"/>
                    <a:pt x="222" y="1649"/>
                  </a:cubicBezTo>
                  <a:cubicBezTo>
                    <a:pt x="221" y="1651"/>
                    <a:pt x="222" y="1653"/>
                    <a:pt x="221" y="1655"/>
                  </a:cubicBezTo>
                  <a:cubicBezTo>
                    <a:pt x="221" y="1661"/>
                    <a:pt x="221" y="1666"/>
                    <a:pt x="220" y="1672"/>
                  </a:cubicBezTo>
                  <a:cubicBezTo>
                    <a:pt x="220" y="1672"/>
                    <a:pt x="220" y="1673"/>
                    <a:pt x="220" y="1673"/>
                  </a:cubicBezTo>
                  <a:cubicBezTo>
                    <a:pt x="220" y="1673"/>
                    <a:pt x="220" y="1674"/>
                    <a:pt x="220" y="1674"/>
                  </a:cubicBezTo>
                  <a:cubicBezTo>
                    <a:pt x="221" y="1674"/>
                    <a:pt x="221" y="1674"/>
                    <a:pt x="221" y="1675"/>
                  </a:cubicBezTo>
                  <a:cubicBezTo>
                    <a:pt x="220" y="1677"/>
                    <a:pt x="217" y="1679"/>
                    <a:pt x="219" y="1682"/>
                  </a:cubicBezTo>
                  <a:cubicBezTo>
                    <a:pt x="220" y="1683"/>
                    <a:pt x="219" y="1683"/>
                    <a:pt x="219" y="1683"/>
                  </a:cubicBezTo>
                  <a:cubicBezTo>
                    <a:pt x="218" y="1685"/>
                    <a:pt x="217" y="1687"/>
                    <a:pt x="218" y="1689"/>
                  </a:cubicBezTo>
                  <a:cubicBezTo>
                    <a:pt x="219" y="1689"/>
                    <a:pt x="219" y="1690"/>
                    <a:pt x="218" y="1690"/>
                  </a:cubicBezTo>
                  <a:cubicBezTo>
                    <a:pt x="217" y="1691"/>
                    <a:pt x="218" y="1693"/>
                    <a:pt x="218" y="1695"/>
                  </a:cubicBezTo>
                  <a:cubicBezTo>
                    <a:pt x="217" y="1697"/>
                    <a:pt x="218" y="1698"/>
                    <a:pt x="217" y="1699"/>
                  </a:cubicBezTo>
                  <a:cubicBezTo>
                    <a:pt x="216" y="1701"/>
                    <a:pt x="217" y="1703"/>
                    <a:pt x="217" y="1704"/>
                  </a:cubicBezTo>
                  <a:cubicBezTo>
                    <a:pt x="216" y="1706"/>
                    <a:pt x="216" y="1708"/>
                    <a:pt x="216" y="1709"/>
                  </a:cubicBezTo>
                  <a:cubicBezTo>
                    <a:pt x="215" y="1711"/>
                    <a:pt x="216" y="1713"/>
                    <a:pt x="215" y="1714"/>
                  </a:cubicBezTo>
                  <a:cubicBezTo>
                    <a:pt x="214" y="1716"/>
                    <a:pt x="216" y="1717"/>
                    <a:pt x="216" y="1718"/>
                  </a:cubicBezTo>
                  <a:cubicBezTo>
                    <a:pt x="215" y="1719"/>
                    <a:pt x="215" y="1721"/>
                    <a:pt x="215" y="1722"/>
                  </a:cubicBezTo>
                  <a:cubicBezTo>
                    <a:pt x="215" y="1724"/>
                    <a:pt x="215" y="1726"/>
                    <a:pt x="215" y="1728"/>
                  </a:cubicBezTo>
                  <a:cubicBezTo>
                    <a:pt x="215" y="1730"/>
                    <a:pt x="215" y="1733"/>
                    <a:pt x="214" y="1734"/>
                  </a:cubicBezTo>
                  <a:cubicBezTo>
                    <a:pt x="213" y="1737"/>
                    <a:pt x="215" y="1738"/>
                    <a:pt x="215" y="1740"/>
                  </a:cubicBezTo>
                  <a:cubicBezTo>
                    <a:pt x="215" y="1741"/>
                    <a:pt x="215" y="1742"/>
                    <a:pt x="214" y="1742"/>
                  </a:cubicBezTo>
                  <a:cubicBezTo>
                    <a:pt x="213" y="1743"/>
                    <a:pt x="214" y="1744"/>
                    <a:pt x="214" y="1745"/>
                  </a:cubicBezTo>
                  <a:cubicBezTo>
                    <a:pt x="213" y="1748"/>
                    <a:pt x="214" y="1752"/>
                    <a:pt x="213" y="1755"/>
                  </a:cubicBezTo>
                  <a:cubicBezTo>
                    <a:pt x="212" y="1757"/>
                    <a:pt x="213" y="1759"/>
                    <a:pt x="213" y="1760"/>
                  </a:cubicBezTo>
                  <a:cubicBezTo>
                    <a:pt x="213" y="1762"/>
                    <a:pt x="213" y="1764"/>
                    <a:pt x="212" y="1765"/>
                  </a:cubicBezTo>
                  <a:cubicBezTo>
                    <a:pt x="213" y="1766"/>
                    <a:pt x="211" y="1768"/>
                    <a:pt x="212" y="1769"/>
                  </a:cubicBezTo>
                  <a:cubicBezTo>
                    <a:pt x="212" y="1770"/>
                    <a:pt x="211" y="1772"/>
                    <a:pt x="211" y="1772"/>
                  </a:cubicBezTo>
                  <a:cubicBezTo>
                    <a:pt x="212" y="1774"/>
                    <a:pt x="212" y="1775"/>
                    <a:pt x="212" y="1776"/>
                  </a:cubicBezTo>
                  <a:cubicBezTo>
                    <a:pt x="210" y="1778"/>
                    <a:pt x="212" y="1780"/>
                    <a:pt x="211" y="1782"/>
                  </a:cubicBezTo>
                  <a:cubicBezTo>
                    <a:pt x="209" y="1784"/>
                    <a:pt x="210" y="1786"/>
                    <a:pt x="210" y="1788"/>
                  </a:cubicBezTo>
                  <a:cubicBezTo>
                    <a:pt x="209" y="1792"/>
                    <a:pt x="209" y="1795"/>
                    <a:pt x="209" y="1798"/>
                  </a:cubicBezTo>
                  <a:cubicBezTo>
                    <a:pt x="209" y="1799"/>
                    <a:pt x="208" y="1800"/>
                    <a:pt x="208" y="1802"/>
                  </a:cubicBezTo>
                  <a:cubicBezTo>
                    <a:pt x="208" y="1803"/>
                    <a:pt x="208" y="1804"/>
                    <a:pt x="208" y="1806"/>
                  </a:cubicBezTo>
                  <a:cubicBezTo>
                    <a:pt x="208" y="1807"/>
                    <a:pt x="207" y="1809"/>
                    <a:pt x="207" y="1810"/>
                  </a:cubicBezTo>
                  <a:cubicBezTo>
                    <a:pt x="207" y="1812"/>
                    <a:pt x="207" y="1813"/>
                    <a:pt x="207" y="1815"/>
                  </a:cubicBezTo>
                  <a:cubicBezTo>
                    <a:pt x="207" y="1817"/>
                    <a:pt x="207" y="1819"/>
                    <a:pt x="206" y="1822"/>
                  </a:cubicBezTo>
                  <a:cubicBezTo>
                    <a:pt x="206" y="1823"/>
                    <a:pt x="206" y="1825"/>
                    <a:pt x="205" y="1827"/>
                  </a:cubicBezTo>
                  <a:cubicBezTo>
                    <a:pt x="207" y="1829"/>
                    <a:pt x="206" y="1830"/>
                    <a:pt x="205" y="1831"/>
                  </a:cubicBezTo>
                  <a:cubicBezTo>
                    <a:pt x="205" y="1832"/>
                    <a:pt x="204" y="1834"/>
                    <a:pt x="204" y="1834"/>
                  </a:cubicBezTo>
                  <a:cubicBezTo>
                    <a:pt x="206" y="1835"/>
                    <a:pt x="204" y="1836"/>
                    <a:pt x="204" y="1837"/>
                  </a:cubicBezTo>
                  <a:cubicBezTo>
                    <a:pt x="204" y="1838"/>
                    <a:pt x="205" y="1838"/>
                    <a:pt x="206" y="1839"/>
                  </a:cubicBezTo>
                  <a:cubicBezTo>
                    <a:pt x="207" y="1838"/>
                    <a:pt x="207" y="1839"/>
                    <a:pt x="208" y="1839"/>
                  </a:cubicBezTo>
                  <a:cubicBezTo>
                    <a:pt x="208" y="1839"/>
                    <a:pt x="209" y="1839"/>
                    <a:pt x="210" y="1839"/>
                  </a:cubicBezTo>
                  <a:cubicBezTo>
                    <a:pt x="211" y="1839"/>
                    <a:pt x="212" y="1839"/>
                    <a:pt x="212" y="1840"/>
                  </a:cubicBezTo>
                  <a:cubicBezTo>
                    <a:pt x="213" y="1842"/>
                    <a:pt x="214" y="1839"/>
                    <a:pt x="215" y="1840"/>
                  </a:cubicBezTo>
                  <a:cubicBezTo>
                    <a:pt x="217" y="1841"/>
                    <a:pt x="217" y="1842"/>
                    <a:pt x="219" y="1843"/>
                  </a:cubicBezTo>
                  <a:cubicBezTo>
                    <a:pt x="219" y="1843"/>
                    <a:pt x="222" y="1844"/>
                    <a:pt x="220" y="1842"/>
                  </a:cubicBezTo>
                  <a:cubicBezTo>
                    <a:pt x="220" y="1841"/>
                    <a:pt x="220" y="1841"/>
                    <a:pt x="221" y="1841"/>
                  </a:cubicBezTo>
                  <a:cubicBezTo>
                    <a:pt x="221" y="1841"/>
                    <a:pt x="221" y="1842"/>
                    <a:pt x="221" y="1842"/>
                  </a:cubicBezTo>
                  <a:cubicBezTo>
                    <a:pt x="222" y="1844"/>
                    <a:pt x="223" y="1843"/>
                    <a:pt x="224" y="1843"/>
                  </a:cubicBezTo>
                  <a:cubicBezTo>
                    <a:pt x="225" y="1842"/>
                    <a:pt x="223" y="1842"/>
                    <a:pt x="223" y="1841"/>
                  </a:cubicBezTo>
                  <a:cubicBezTo>
                    <a:pt x="224" y="1841"/>
                    <a:pt x="224" y="1840"/>
                    <a:pt x="225" y="1839"/>
                  </a:cubicBezTo>
                  <a:cubicBezTo>
                    <a:pt x="225" y="1839"/>
                    <a:pt x="226" y="1840"/>
                    <a:pt x="227" y="1840"/>
                  </a:cubicBezTo>
                  <a:cubicBezTo>
                    <a:pt x="228" y="1840"/>
                    <a:pt x="228" y="1840"/>
                    <a:pt x="228" y="1841"/>
                  </a:cubicBezTo>
                  <a:cubicBezTo>
                    <a:pt x="228" y="1843"/>
                    <a:pt x="229" y="1843"/>
                    <a:pt x="231" y="1842"/>
                  </a:cubicBezTo>
                  <a:cubicBezTo>
                    <a:pt x="231" y="1842"/>
                    <a:pt x="232" y="1842"/>
                    <a:pt x="232" y="1841"/>
                  </a:cubicBezTo>
                  <a:cubicBezTo>
                    <a:pt x="231" y="1841"/>
                    <a:pt x="231" y="1841"/>
                    <a:pt x="231" y="1841"/>
                  </a:cubicBezTo>
                  <a:cubicBezTo>
                    <a:pt x="230" y="1841"/>
                    <a:pt x="230" y="1841"/>
                    <a:pt x="229" y="1840"/>
                  </a:cubicBezTo>
                  <a:cubicBezTo>
                    <a:pt x="230" y="1840"/>
                    <a:pt x="230" y="1840"/>
                    <a:pt x="231" y="1839"/>
                  </a:cubicBezTo>
                  <a:cubicBezTo>
                    <a:pt x="231" y="1839"/>
                    <a:pt x="232" y="1839"/>
                    <a:pt x="232" y="1839"/>
                  </a:cubicBezTo>
                  <a:cubicBezTo>
                    <a:pt x="233" y="1840"/>
                    <a:pt x="234" y="1840"/>
                    <a:pt x="234" y="1840"/>
                  </a:cubicBezTo>
                  <a:cubicBezTo>
                    <a:pt x="236" y="1840"/>
                    <a:pt x="238" y="1840"/>
                    <a:pt x="240" y="1840"/>
                  </a:cubicBezTo>
                  <a:cubicBezTo>
                    <a:pt x="241" y="1840"/>
                    <a:pt x="243" y="1840"/>
                    <a:pt x="244" y="1840"/>
                  </a:cubicBezTo>
                  <a:cubicBezTo>
                    <a:pt x="246" y="1841"/>
                    <a:pt x="247" y="1840"/>
                    <a:pt x="249" y="1840"/>
                  </a:cubicBezTo>
                  <a:cubicBezTo>
                    <a:pt x="250" y="1840"/>
                    <a:pt x="252" y="1840"/>
                    <a:pt x="253" y="1840"/>
                  </a:cubicBezTo>
                  <a:cubicBezTo>
                    <a:pt x="255" y="1840"/>
                    <a:pt x="257" y="1840"/>
                    <a:pt x="257" y="1840"/>
                  </a:cubicBezTo>
                  <a:cubicBezTo>
                    <a:pt x="259" y="1842"/>
                    <a:pt x="260" y="1840"/>
                    <a:pt x="261" y="1840"/>
                  </a:cubicBezTo>
                  <a:cubicBezTo>
                    <a:pt x="262" y="1840"/>
                    <a:pt x="262" y="1840"/>
                    <a:pt x="262" y="1840"/>
                  </a:cubicBezTo>
                  <a:cubicBezTo>
                    <a:pt x="263" y="1841"/>
                    <a:pt x="265" y="1841"/>
                    <a:pt x="266" y="1841"/>
                  </a:cubicBezTo>
                  <a:cubicBezTo>
                    <a:pt x="269" y="1841"/>
                    <a:pt x="272" y="1841"/>
                    <a:pt x="275" y="1841"/>
                  </a:cubicBezTo>
                  <a:cubicBezTo>
                    <a:pt x="278" y="1841"/>
                    <a:pt x="282" y="1843"/>
                    <a:pt x="285" y="1842"/>
                  </a:cubicBezTo>
                  <a:cubicBezTo>
                    <a:pt x="286" y="1842"/>
                    <a:pt x="287" y="1843"/>
                    <a:pt x="288" y="1843"/>
                  </a:cubicBezTo>
                  <a:cubicBezTo>
                    <a:pt x="290" y="1843"/>
                    <a:pt x="291" y="1843"/>
                    <a:pt x="292" y="1843"/>
                  </a:cubicBezTo>
                  <a:cubicBezTo>
                    <a:pt x="294" y="1844"/>
                    <a:pt x="296" y="1846"/>
                    <a:pt x="299" y="1844"/>
                  </a:cubicBezTo>
                  <a:cubicBezTo>
                    <a:pt x="299" y="1844"/>
                    <a:pt x="299" y="1844"/>
                    <a:pt x="300" y="1844"/>
                  </a:cubicBezTo>
                  <a:cubicBezTo>
                    <a:pt x="301" y="1846"/>
                    <a:pt x="303" y="1845"/>
                    <a:pt x="305" y="1845"/>
                  </a:cubicBezTo>
                  <a:cubicBezTo>
                    <a:pt x="306" y="1845"/>
                    <a:pt x="307" y="1844"/>
                    <a:pt x="307" y="1844"/>
                  </a:cubicBezTo>
                  <a:cubicBezTo>
                    <a:pt x="307" y="1843"/>
                    <a:pt x="309" y="1843"/>
                    <a:pt x="310" y="1843"/>
                  </a:cubicBezTo>
                  <a:cubicBezTo>
                    <a:pt x="310" y="1844"/>
                    <a:pt x="309" y="1844"/>
                    <a:pt x="309" y="1845"/>
                  </a:cubicBezTo>
                  <a:cubicBezTo>
                    <a:pt x="310" y="1845"/>
                    <a:pt x="310" y="1845"/>
                    <a:pt x="311" y="1845"/>
                  </a:cubicBezTo>
                  <a:cubicBezTo>
                    <a:pt x="313" y="1845"/>
                    <a:pt x="315" y="1844"/>
                    <a:pt x="317" y="1846"/>
                  </a:cubicBezTo>
                  <a:cubicBezTo>
                    <a:pt x="319" y="1845"/>
                    <a:pt x="320" y="1847"/>
                    <a:pt x="322" y="1846"/>
                  </a:cubicBezTo>
                  <a:cubicBezTo>
                    <a:pt x="324" y="1845"/>
                    <a:pt x="326" y="1847"/>
                    <a:pt x="327" y="1846"/>
                  </a:cubicBezTo>
                  <a:cubicBezTo>
                    <a:pt x="329" y="1845"/>
                    <a:pt x="330" y="1845"/>
                    <a:pt x="331" y="1845"/>
                  </a:cubicBezTo>
                  <a:cubicBezTo>
                    <a:pt x="332" y="1844"/>
                    <a:pt x="333" y="1845"/>
                    <a:pt x="334" y="1844"/>
                  </a:cubicBezTo>
                  <a:cubicBezTo>
                    <a:pt x="335" y="1843"/>
                    <a:pt x="336" y="1845"/>
                    <a:pt x="337" y="1844"/>
                  </a:cubicBezTo>
                  <a:cubicBezTo>
                    <a:pt x="339" y="1844"/>
                    <a:pt x="340" y="1844"/>
                    <a:pt x="341" y="1844"/>
                  </a:cubicBezTo>
                  <a:cubicBezTo>
                    <a:pt x="351" y="1844"/>
                    <a:pt x="362" y="1844"/>
                    <a:pt x="372" y="1844"/>
                  </a:cubicBezTo>
                  <a:cubicBezTo>
                    <a:pt x="374" y="1844"/>
                    <a:pt x="375" y="1844"/>
                    <a:pt x="377" y="1845"/>
                  </a:cubicBezTo>
                  <a:cubicBezTo>
                    <a:pt x="379" y="1845"/>
                    <a:pt x="381" y="1847"/>
                    <a:pt x="382" y="1844"/>
                  </a:cubicBezTo>
                  <a:cubicBezTo>
                    <a:pt x="382" y="1844"/>
                    <a:pt x="382" y="1844"/>
                    <a:pt x="382" y="1844"/>
                  </a:cubicBezTo>
                  <a:cubicBezTo>
                    <a:pt x="384" y="1845"/>
                    <a:pt x="386" y="1845"/>
                    <a:pt x="388" y="1844"/>
                  </a:cubicBezTo>
                  <a:cubicBezTo>
                    <a:pt x="390" y="1844"/>
                    <a:pt x="392" y="1845"/>
                    <a:pt x="394" y="1845"/>
                  </a:cubicBezTo>
                  <a:cubicBezTo>
                    <a:pt x="395" y="1845"/>
                    <a:pt x="396" y="1845"/>
                    <a:pt x="397" y="1844"/>
                  </a:cubicBezTo>
                  <a:cubicBezTo>
                    <a:pt x="397" y="1843"/>
                    <a:pt x="398" y="1843"/>
                    <a:pt x="399" y="1843"/>
                  </a:cubicBezTo>
                  <a:cubicBezTo>
                    <a:pt x="400" y="1844"/>
                    <a:pt x="401" y="1845"/>
                    <a:pt x="403" y="1845"/>
                  </a:cubicBezTo>
                  <a:cubicBezTo>
                    <a:pt x="408" y="1844"/>
                    <a:pt x="413" y="1843"/>
                    <a:pt x="418" y="1844"/>
                  </a:cubicBezTo>
                  <a:cubicBezTo>
                    <a:pt x="419" y="1844"/>
                    <a:pt x="419" y="1844"/>
                    <a:pt x="419" y="1844"/>
                  </a:cubicBezTo>
                  <a:cubicBezTo>
                    <a:pt x="422" y="1843"/>
                    <a:pt x="425" y="1842"/>
                    <a:pt x="428" y="1842"/>
                  </a:cubicBezTo>
                  <a:cubicBezTo>
                    <a:pt x="430" y="1842"/>
                    <a:pt x="431" y="1842"/>
                    <a:pt x="433" y="1842"/>
                  </a:cubicBezTo>
                  <a:cubicBezTo>
                    <a:pt x="434" y="1842"/>
                    <a:pt x="435" y="1842"/>
                    <a:pt x="437" y="1842"/>
                  </a:cubicBezTo>
                  <a:cubicBezTo>
                    <a:pt x="438" y="1842"/>
                    <a:pt x="440" y="1842"/>
                    <a:pt x="442" y="1842"/>
                  </a:cubicBezTo>
                  <a:cubicBezTo>
                    <a:pt x="443" y="1842"/>
                    <a:pt x="445" y="1841"/>
                    <a:pt x="446" y="1843"/>
                  </a:cubicBezTo>
                  <a:cubicBezTo>
                    <a:pt x="447" y="1841"/>
                    <a:pt x="448" y="1843"/>
                    <a:pt x="449" y="1843"/>
                  </a:cubicBezTo>
                  <a:cubicBezTo>
                    <a:pt x="451" y="1843"/>
                    <a:pt x="454" y="1843"/>
                    <a:pt x="456" y="1843"/>
                  </a:cubicBezTo>
                  <a:cubicBezTo>
                    <a:pt x="458" y="1843"/>
                    <a:pt x="460" y="1843"/>
                    <a:pt x="462" y="1843"/>
                  </a:cubicBezTo>
                  <a:cubicBezTo>
                    <a:pt x="464" y="1843"/>
                    <a:pt x="466" y="1844"/>
                    <a:pt x="468" y="1842"/>
                  </a:cubicBezTo>
                  <a:cubicBezTo>
                    <a:pt x="470" y="1841"/>
                    <a:pt x="472" y="1843"/>
                    <a:pt x="474" y="1842"/>
                  </a:cubicBezTo>
                  <a:cubicBezTo>
                    <a:pt x="476" y="1842"/>
                    <a:pt x="478" y="1842"/>
                    <a:pt x="480" y="1842"/>
                  </a:cubicBezTo>
                  <a:cubicBezTo>
                    <a:pt x="482" y="1842"/>
                    <a:pt x="484" y="1842"/>
                    <a:pt x="486" y="1843"/>
                  </a:cubicBezTo>
                  <a:cubicBezTo>
                    <a:pt x="488" y="1841"/>
                    <a:pt x="489" y="1843"/>
                    <a:pt x="491" y="1843"/>
                  </a:cubicBezTo>
                  <a:cubicBezTo>
                    <a:pt x="499" y="1843"/>
                    <a:pt x="507" y="1843"/>
                    <a:pt x="516" y="1843"/>
                  </a:cubicBezTo>
                  <a:cubicBezTo>
                    <a:pt x="520" y="1843"/>
                    <a:pt x="525" y="1844"/>
                    <a:pt x="529" y="1844"/>
                  </a:cubicBezTo>
                  <a:cubicBezTo>
                    <a:pt x="530" y="1844"/>
                    <a:pt x="530" y="1844"/>
                    <a:pt x="531" y="1844"/>
                  </a:cubicBezTo>
                  <a:cubicBezTo>
                    <a:pt x="534" y="1845"/>
                    <a:pt x="538" y="1847"/>
                    <a:pt x="542" y="1845"/>
                  </a:cubicBezTo>
                  <a:cubicBezTo>
                    <a:pt x="545" y="1845"/>
                    <a:pt x="548" y="1844"/>
                    <a:pt x="551" y="1846"/>
                  </a:cubicBezTo>
                  <a:cubicBezTo>
                    <a:pt x="552" y="1846"/>
                    <a:pt x="554" y="1846"/>
                    <a:pt x="555" y="1846"/>
                  </a:cubicBezTo>
                  <a:cubicBezTo>
                    <a:pt x="556" y="1845"/>
                    <a:pt x="558" y="1845"/>
                    <a:pt x="559" y="1845"/>
                  </a:cubicBezTo>
                  <a:cubicBezTo>
                    <a:pt x="562" y="1845"/>
                    <a:pt x="566" y="1847"/>
                    <a:pt x="569" y="1846"/>
                  </a:cubicBezTo>
                  <a:cubicBezTo>
                    <a:pt x="570" y="1848"/>
                    <a:pt x="573" y="1846"/>
                    <a:pt x="575" y="1848"/>
                  </a:cubicBezTo>
                  <a:cubicBezTo>
                    <a:pt x="577" y="1850"/>
                    <a:pt x="577" y="1846"/>
                    <a:pt x="580" y="1847"/>
                  </a:cubicBezTo>
                  <a:cubicBezTo>
                    <a:pt x="580" y="1847"/>
                    <a:pt x="582" y="1847"/>
                    <a:pt x="583" y="1847"/>
                  </a:cubicBezTo>
                  <a:cubicBezTo>
                    <a:pt x="586" y="1846"/>
                    <a:pt x="590" y="1848"/>
                    <a:pt x="594" y="1846"/>
                  </a:cubicBezTo>
                  <a:cubicBezTo>
                    <a:pt x="595" y="1846"/>
                    <a:pt x="596" y="1846"/>
                    <a:pt x="597" y="1846"/>
                  </a:cubicBezTo>
                  <a:cubicBezTo>
                    <a:pt x="598" y="1847"/>
                    <a:pt x="600" y="1846"/>
                    <a:pt x="601" y="1848"/>
                  </a:cubicBezTo>
                  <a:cubicBezTo>
                    <a:pt x="601" y="1847"/>
                    <a:pt x="602" y="1847"/>
                    <a:pt x="602" y="1847"/>
                  </a:cubicBezTo>
                  <a:cubicBezTo>
                    <a:pt x="603" y="1849"/>
                    <a:pt x="604" y="1846"/>
                    <a:pt x="605" y="1847"/>
                  </a:cubicBezTo>
                  <a:cubicBezTo>
                    <a:pt x="606" y="1847"/>
                    <a:pt x="608" y="1848"/>
                    <a:pt x="609" y="1848"/>
                  </a:cubicBezTo>
                  <a:cubicBezTo>
                    <a:pt x="611" y="1848"/>
                    <a:pt x="612" y="1848"/>
                    <a:pt x="614" y="1847"/>
                  </a:cubicBezTo>
                  <a:cubicBezTo>
                    <a:pt x="614" y="1847"/>
                    <a:pt x="615" y="1847"/>
                    <a:pt x="615" y="1847"/>
                  </a:cubicBezTo>
                  <a:cubicBezTo>
                    <a:pt x="617" y="1846"/>
                    <a:pt x="619" y="1848"/>
                    <a:pt x="619" y="1845"/>
                  </a:cubicBezTo>
                  <a:cubicBezTo>
                    <a:pt x="619" y="1845"/>
                    <a:pt x="620" y="1845"/>
                    <a:pt x="620" y="1846"/>
                  </a:cubicBezTo>
                  <a:cubicBezTo>
                    <a:pt x="621" y="1848"/>
                    <a:pt x="624" y="1848"/>
                    <a:pt x="626" y="1849"/>
                  </a:cubicBezTo>
                  <a:cubicBezTo>
                    <a:pt x="628" y="1847"/>
                    <a:pt x="631" y="1848"/>
                    <a:pt x="634" y="1848"/>
                  </a:cubicBezTo>
                  <a:cubicBezTo>
                    <a:pt x="635" y="1848"/>
                    <a:pt x="635" y="1848"/>
                    <a:pt x="636" y="1847"/>
                  </a:cubicBezTo>
                  <a:cubicBezTo>
                    <a:pt x="638" y="1846"/>
                    <a:pt x="640" y="1846"/>
                    <a:pt x="642" y="1847"/>
                  </a:cubicBezTo>
                  <a:cubicBezTo>
                    <a:pt x="644" y="1848"/>
                    <a:pt x="646" y="1846"/>
                    <a:pt x="647" y="1847"/>
                  </a:cubicBezTo>
                  <a:cubicBezTo>
                    <a:pt x="647" y="1846"/>
                    <a:pt x="647" y="1846"/>
                    <a:pt x="648" y="1845"/>
                  </a:cubicBezTo>
                  <a:cubicBezTo>
                    <a:pt x="647" y="1845"/>
                    <a:pt x="647" y="1845"/>
                    <a:pt x="647" y="1845"/>
                  </a:cubicBezTo>
                  <a:cubicBezTo>
                    <a:pt x="645" y="1846"/>
                    <a:pt x="643" y="1846"/>
                    <a:pt x="642" y="1846"/>
                  </a:cubicBezTo>
                  <a:cubicBezTo>
                    <a:pt x="641" y="1846"/>
                    <a:pt x="641" y="1845"/>
                    <a:pt x="641" y="1845"/>
                  </a:cubicBezTo>
                  <a:cubicBezTo>
                    <a:pt x="641" y="1845"/>
                    <a:pt x="641" y="1845"/>
                    <a:pt x="642" y="1845"/>
                  </a:cubicBezTo>
                  <a:cubicBezTo>
                    <a:pt x="642" y="1844"/>
                    <a:pt x="642" y="1844"/>
                    <a:pt x="643" y="1844"/>
                  </a:cubicBezTo>
                  <a:cubicBezTo>
                    <a:pt x="647" y="1845"/>
                    <a:pt x="651" y="1843"/>
                    <a:pt x="656" y="1843"/>
                  </a:cubicBezTo>
                  <a:cubicBezTo>
                    <a:pt x="658" y="1843"/>
                    <a:pt x="658" y="1844"/>
                    <a:pt x="657" y="1845"/>
                  </a:cubicBezTo>
                  <a:cubicBezTo>
                    <a:pt x="656" y="1845"/>
                    <a:pt x="656" y="1846"/>
                    <a:pt x="657" y="1847"/>
                  </a:cubicBezTo>
                  <a:cubicBezTo>
                    <a:pt x="658" y="1847"/>
                    <a:pt x="660" y="1847"/>
                    <a:pt x="661" y="1845"/>
                  </a:cubicBezTo>
                  <a:cubicBezTo>
                    <a:pt x="661" y="1845"/>
                    <a:pt x="662" y="1845"/>
                    <a:pt x="662" y="1845"/>
                  </a:cubicBezTo>
                  <a:cubicBezTo>
                    <a:pt x="662" y="1846"/>
                    <a:pt x="662" y="1847"/>
                    <a:pt x="663" y="1846"/>
                  </a:cubicBezTo>
                  <a:cubicBezTo>
                    <a:pt x="666" y="1845"/>
                    <a:pt x="669" y="1846"/>
                    <a:pt x="671" y="1848"/>
                  </a:cubicBezTo>
                  <a:cubicBezTo>
                    <a:pt x="672" y="1849"/>
                    <a:pt x="673" y="1849"/>
                    <a:pt x="674" y="1848"/>
                  </a:cubicBezTo>
                  <a:cubicBezTo>
                    <a:pt x="676" y="1847"/>
                    <a:pt x="677" y="1848"/>
                    <a:pt x="678" y="1850"/>
                  </a:cubicBezTo>
                  <a:cubicBezTo>
                    <a:pt x="678" y="1850"/>
                    <a:pt x="678" y="1851"/>
                    <a:pt x="679" y="1850"/>
                  </a:cubicBezTo>
                  <a:cubicBezTo>
                    <a:pt x="681" y="1848"/>
                    <a:pt x="681" y="1848"/>
                    <a:pt x="680" y="1847"/>
                  </a:cubicBezTo>
                  <a:cubicBezTo>
                    <a:pt x="679" y="1846"/>
                    <a:pt x="679" y="1846"/>
                    <a:pt x="678" y="1846"/>
                  </a:cubicBezTo>
                  <a:cubicBezTo>
                    <a:pt x="678" y="1845"/>
                    <a:pt x="677" y="1845"/>
                    <a:pt x="677" y="1844"/>
                  </a:cubicBezTo>
                  <a:cubicBezTo>
                    <a:pt x="678" y="1844"/>
                    <a:pt x="679" y="1844"/>
                    <a:pt x="680" y="1844"/>
                  </a:cubicBezTo>
                  <a:cubicBezTo>
                    <a:pt x="680" y="1844"/>
                    <a:pt x="680" y="1844"/>
                    <a:pt x="680" y="1845"/>
                  </a:cubicBezTo>
                  <a:cubicBezTo>
                    <a:pt x="681" y="1847"/>
                    <a:pt x="682" y="1847"/>
                    <a:pt x="684" y="1847"/>
                  </a:cubicBezTo>
                  <a:cubicBezTo>
                    <a:pt x="686" y="1846"/>
                    <a:pt x="687" y="1847"/>
                    <a:pt x="689" y="1847"/>
                  </a:cubicBezTo>
                  <a:cubicBezTo>
                    <a:pt x="689" y="1847"/>
                    <a:pt x="690" y="1848"/>
                    <a:pt x="690" y="1847"/>
                  </a:cubicBezTo>
                  <a:cubicBezTo>
                    <a:pt x="690" y="1847"/>
                    <a:pt x="691" y="1847"/>
                    <a:pt x="691" y="1848"/>
                  </a:cubicBezTo>
                  <a:cubicBezTo>
                    <a:pt x="691" y="1848"/>
                    <a:pt x="690" y="1849"/>
                    <a:pt x="690" y="1849"/>
                  </a:cubicBezTo>
                  <a:cubicBezTo>
                    <a:pt x="690" y="1849"/>
                    <a:pt x="689" y="1849"/>
                    <a:pt x="689" y="1849"/>
                  </a:cubicBezTo>
                  <a:cubicBezTo>
                    <a:pt x="688" y="1849"/>
                    <a:pt x="688" y="1849"/>
                    <a:pt x="688" y="1849"/>
                  </a:cubicBezTo>
                  <a:cubicBezTo>
                    <a:pt x="688" y="1849"/>
                    <a:pt x="688" y="1850"/>
                    <a:pt x="689" y="1850"/>
                  </a:cubicBezTo>
                  <a:cubicBezTo>
                    <a:pt x="691" y="1851"/>
                    <a:pt x="694" y="1851"/>
                    <a:pt x="695" y="1848"/>
                  </a:cubicBezTo>
                  <a:cubicBezTo>
                    <a:pt x="696" y="1846"/>
                    <a:pt x="697" y="1847"/>
                    <a:pt x="699" y="1847"/>
                  </a:cubicBezTo>
                  <a:cubicBezTo>
                    <a:pt x="700" y="1848"/>
                    <a:pt x="701" y="1849"/>
                    <a:pt x="702" y="1848"/>
                  </a:cubicBezTo>
                  <a:cubicBezTo>
                    <a:pt x="703" y="1847"/>
                    <a:pt x="706" y="1848"/>
                    <a:pt x="707" y="1847"/>
                  </a:cubicBezTo>
                  <a:cubicBezTo>
                    <a:pt x="710" y="1845"/>
                    <a:pt x="709" y="1849"/>
                    <a:pt x="710" y="1849"/>
                  </a:cubicBezTo>
                  <a:cubicBezTo>
                    <a:pt x="712" y="1849"/>
                    <a:pt x="713" y="1850"/>
                    <a:pt x="714" y="1850"/>
                  </a:cubicBezTo>
                  <a:cubicBezTo>
                    <a:pt x="715" y="1849"/>
                    <a:pt x="716" y="1848"/>
                    <a:pt x="717" y="1848"/>
                  </a:cubicBezTo>
                  <a:cubicBezTo>
                    <a:pt x="717" y="1847"/>
                    <a:pt x="718" y="1850"/>
                    <a:pt x="719" y="1848"/>
                  </a:cubicBezTo>
                  <a:cubicBezTo>
                    <a:pt x="719" y="1848"/>
                    <a:pt x="720" y="1848"/>
                    <a:pt x="721" y="1848"/>
                  </a:cubicBezTo>
                  <a:cubicBezTo>
                    <a:pt x="720" y="1849"/>
                    <a:pt x="720" y="1849"/>
                    <a:pt x="720" y="1850"/>
                  </a:cubicBezTo>
                  <a:cubicBezTo>
                    <a:pt x="719" y="1850"/>
                    <a:pt x="719" y="1850"/>
                    <a:pt x="719" y="1850"/>
                  </a:cubicBezTo>
                  <a:cubicBezTo>
                    <a:pt x="718" y="1850"/>
                    <a:pt x="718" y="1850"/>
                    <a:pt x="718" y="1850"/>
                  </a:cubicBezTo>
                  <a:cubicBezTo>
                    <a:pt x="718" y="1850"/>
                    <a:pt x="718" y="1851"/>
                    <a:pt x="718" y="1851"/>
                  </a:cubicBezTo>
                  <a:cubicBezTo>
                    <a:pt x="719" y="1852"/>
                    <a:pt x="720" y="1852"/>
                    <a:pt x="722" y="1851"/>
                  </a:cubicBezTo>
                  <a:cubicBezTo>
                    <a:pt x="722" y="1851"/>
                    <a:pt x="724" y="1848"/>
                    <a:pt x="724" y="1848"/>
                  </a:cubicBezTo>
                  <a:cubicBezTo>
                    <a:pt x="724" y="1848"/>
                    <a:pt x="724" y="1848"/>
                    <a:pt x="724" y="1848"/>
                  </a:cubicBezTo>
                  <a:cubicBezTo>
                    <a:pt x="725" y="1847"/>
                    <a:pt x="725" y="1847"/>
                    <a:pt x="726" y="1847"/>
                  </a:cubicBezTo>
                  <a:cubicBezTo>
                    <a:pt x="726" y="1847"/>
                    <a:pt x="727" y="1848"/>
                    <a:pt x="727" y="1848"/>
                  </a:cubicBezTo>
                  <a:cubicBezTo>
                    <a:pt x="729" y="1848"/>
                    <a:pt x="728" y="1847"/>
                    <a:pt x="728" y="1847"/>
                  </a:cubicBezTo>
                  <a:cubicBezTo>
                    <a:pt x="728" y="1847"/>
                    <a:pt x="728" y="1846"/>
                    <a:pt x="728" y="1846"/>
                  </a:cubicBezTo>
                  <a:cubicBezTo>
                    <a:pt x="729" y="1847"/>
                    <a:pt x="731" y="1846"/>
                    <a:pt x="732" y="1846"/>
                  </a:cubicBezTo>
                  <a:cubicBezTo>
                    <a:pt x="735" y="1846"/>
                    <a:pt x="736" y="1846"/>
                    <a:pt x="737" y="1845"/>
                  </a:cubicBezTo>
                  <a:cubicBezTo>
                    <a:pt x="738" y="1844"/>
                    <a:pt x="739" y="1844"/>
                    <a:pt x="739" y="1845"/>
                  </a:cubicBezTo>
                  <a:cubicBezTo>
                    <a:pt x="740" y="1846"/>
                    <a:pt x="741" y="1846"/>
                    <a:pt x="740" y="1848"/>
                  </a:cubicBezTo>
                  <a:cubicBezTo>
                    <a:pt x="739" y="1848"/>
                    <a:pt x="740" y="1850"/>
                    <a:pt x="741" y="1850"/>
                  </a:cubicBezTo>
                  <a:cubicBezTo>
                    <a:pt x="743" y="1850"/>
                    <a:pt x="743" y="1851"/>
                    <a:pt x="743" y="1852"/>
                  </a:cubicBezTo>
                  <a:cubicBezTo>
                    <a:pt x="743" y="1853"/>
                    <a:pt x="743" y="1853"/>
                    <a:pt x="743" y="1853"/>
                  </a:cubicBezTo>
                  <a:cubicBezTo>
                    <a:pt x="744" y="1853"/>
                    <a:pt x="745" y="1853"/>
                    <a:pt x="746" y="1853"/>
                  </a:cubicBezTo>
                  <a:cubicBezTo>
                    <a:pt x="746" y="1853"/>
                    <a:pt x="746" y="1852"/>
                    <a:pt x="746" y="1851"/>
                  </a:cubicBezTo>
                  <a:cubicBezTo>
                    <a:pt x="745" y="1851"/>
                    <a:pt x="746" y="1850"/>
                    <a:pt x="746" y="1850"/>
                  </a:cubicBezTo>
                  <a:cubicBezTo>
                    <a:pt x="747" y="1850"/>
                    <a:pt x="748" y="1849"/>
                    <a:pt x="746" y="1848"/>
                  </a:cubicBezTo>
                  <a:cubicBezTo>
                    <a:pt x="746" y="1848"/>
                    <a:pt x="746" y="1847"/>
                    <a:pt x="746" y="1847"/>
                  </a:cubicBezTo>
                  <a:cubicBezTo>
                    <a:pt x="746" y="1847"/>
                    <a:pt x="746" y="1847"/>
                    <a:pt x="746" y="1847"/>
                  </a:cubicBezTo>
                  <a:cubicBezTo>
                    <a:pt x="748" y="1847"/>
                    <a:pt x="750" y="1847"/>
                    <a:pt x="752" y="1847"/>
                  </a:cubicBezTo>
                  <a:cubicBezTo>
                    <a:pt x="752" y="1847"/>
                    <a:pt x="752" y="1848"/>
                    <a:pt x="752" y="1848"/>
                  </a:cubicBezTo>
                  <a:cubicBezTo>
                    <a:pt x="751" y="1849"/>
                    <a:pt x="751" y="1850"/>
                    <a:pt x="752" y="1851"/>
                  </a:cubicBezTo>
                  <a:cubicBezTo>
                    <a:pt x="753" y="1852"/>
                    <a:pt x="752" y="1853"/>
                    <a:pt x="751" y="1853"/>
                  </a:cubicBezTo>
                  <a:cubicBezTo>
                    <a:pt x="751" y="1853"/>
                    <a:pt x="751" y="1853"/>
                    <a:pt x="750" y="1853"/>
                  </a:cubicBezTo>
                  <a:cubicBezTo>
                    <a:pt x="751" y="1853"/>
                    <a:pt x="751" y="1853"/>
                    <a:pt x="751" y="1854"/>
                  </a:cubicBezTo>
                  <a:cubicBezTo>
                    <a:pt x="752" y="1854"/>
                    <a:pt x="754" y="1854"/>
                    <a:pt x="755" y="1854"/>
                  </a:cubicBezTo>
                  <a:cubicBezTo>
                    <a:pt x="755" y="1855"/>
                    <a:pt x="755" y="1854"/>
                    <a:pt x="756" y="1854"/>
                  </a:cubicBezTo>
                  <a:cubicBezTo>
                    <a:pt x="756" y="1854"/>
                    <a:pt x="755" y="1854"/>
                    <a:pt x="755" y="1854"/>
                  </a:cubicBezTo>
                  <a:cubicBezTo>
                    <a:pt x="755" y="1853"/>
                    <a:pt x="755" y="1853"/>
                    <a:pt x="754" y="1853"/>
                  </a:cubicBezTo>
                  <a:cubicBezTo>
                    <a:pt x="754" y="1853"/>
                    <a:pt x="754" y="1852"/>
                    <a:pt x="753" y="1852"/>
                  </a:cubicBezTo>
                  <a:cubicBezTo>
                    <a:pt x="754" y="1851"/>
                    <a:pt x="755" y="1851"/>
                    <a:pt x="755" y="1851"/>
                  </a:cubicBezTo>
                  <a:cubicBezTo>
                    <a:pt x="756" y="1852"/>
                    <a:pt x="758" y="1850"/>
                    <a:pt x="758" y="1851"/>
                  </a:cubicBezTo>
                  <a:cubicBezTo>
                    <a:pt x="760" y="1852"/>
                    <a:pt x="761" y="1852"/>
                    <a:pt x="762" y="1852"/>
                  </a:cubicBezTo>
                  <a:cubicBezTo>
                    <a:pt x="762" y="1852"/>
                    <a:pt x="763" y="1852"/>
                    <a:pt x="763" y="1852"/>
                  </a:cubicBezTo>
                  <a:cubicBezTo>
                    <a:pt x="763" y="1854"/>
                    <a:pt x="764" y="1853"/>
                    <a:pt x="764" y="1853"/>
                  </a:cubicBezTo>
                  <a:cubicBezTo>
                    <a:pt x="765" y="1852"/>
                    <a:pt x="766" y="1851"/>
                    <a:pt x="767" y="1852"/>
                  </a:cubicBezTo>
                  <a:cubicBezTo>
                    <a:pt x="769" y="1855"/>
                    <a:pt x="771" y="1852"/>
                    <a:pt x="773" y="1853"/>
                  </a:cubicBezTo>
                  <a:cubicBezTo>
                    <a:pt x="774" y="1854"/>
                    <a:pt x="775" y="1854"/>
                    <a:pt x="775" y="1853"/>
                  </a:cubicBezTo>
                  <a:cubicBezTo>
                    <a:pt x="776" y="1852"/>
                    <a:pt x="776" y="1851"/>
                    <a:pt x="777" y="1850"/>
                  </a:cubicBezTo>
                  <a:cubicBezTo>
                    <a:pt x="777" y="1850"/>
                    <a:pt x="777" y="1850"/>
                    <a:pt x="776" y="1850"/>
                  </a:cubicBezTo>
                  <a:cubicBezTo>
                    <a:pt x="775" y="1850"/>
                    <a:pt x="775" y="1849"/>
                    <a:pt x="776" y="1848"/>
                  </a:cubicBezTo>
                  <a:cubicBezTo>
                    <a:pt x="777" y="1845"/>
                    <a:pt x="776" y="1845"/>
                    <a:pt x="774" y="1844"/>
                  </a:cubicBezTo>
                  <a:cubicBezTo>
                    <a:pt x="773" y="1844"/>
                    <a:pt x="773" y="1844"/>
                    <a:pt x="773" y="1844"/>
                  </a:cubicBezTo>
                  <a:cubicBezTo>
                    <a:pt x="771" y="1842"/>
                    <a:pt x="770" y="1843"/>
                    <a:pt x="769" y="1843"/>
                  </a:cubicBezTo>
                  <a:cubicBezTo>
                    <a:pt x="766" y="1845"/>
                    <a:pt x="764" y="1845"/>
                    <a:pt x="762" y="1845"/>
                  </a:cubicBezTo>
                  <a:cubicBezTo>
                    <a:pt x="761" y="1845"/>
                    <a:pt x="761" y="1846"/>
                    <a:pt x="761" y="1846"/>
                  </a:cubicBezTo>
                  <a:cubicBezTo>
                    <a:pt x="761" y="1847"/>
                    <a:pt x="760" y="1848"/>
                    <a:pt x="762" y="1848"/>
                  </a:cubicBezTo>
                  <a:cubicBezTo>
                    <a:pt x="763" y="1848"/>
                    <a:pt x="763" y="1850"/>
                    <a:pt x="762" y="1850"/>
                  </a:cubicBezTo>
                  <a:cubicBezTo>
                    <a:pt x="762" y="1851"/>
                    <a:pt x="761" y="1850"/>
                    <a:pt x="761" y="1850"/>
                  </a:cubicBezTo>
                  <a:cubicBezTo>
                    <a:pt x="759" y="1848"/>
                    <a:pt x="758" y="1846"/>
                    <a:pt x="755" y="1847"/>
                  </a:cubicBezTo>
                  <a:cubicBezTo>
                    <a:pt x="755" y="1848"/>
                    <a:pt x="754" y="1847"/>
                    <a:pt x="754" y="1847"/>
                  </a:cubicBezTo>
                  <a:cubicBezTo>
                    <a:pt x="754" y="1845"/>
                    <a:pt x="752" y="1846"/>
                    <a:pt x="751" y="1844"/>
                  </a:cubicBezTo>
                  <a:cubicBezTo>
                    <a:pt x="751" y="1843"/>
                    <a:pt x="748" y="1844"/>
                    <a:pt x="747" y="1842"/>
                  </a:cubicBezTo>
                  <a:cubicBezTo>
                    <a:pt x="747" y="1842"/>
                    <a:pt x="747" y="1842"/>
                    <a:pt x="747" y="1842"/>
                  </a:cubicBezTo>
                  <a:cubicBezTo>
                    <a:pt x="747" y="1841"/>
                    <a:pt x="747" y="1841"/>
                    <a:pt x="748" y="1841"/>
                  </a:cubicBezTo>
                  <a:cubicBezTo>
                    <a:pt x="749" y="1841"/>
                    <a:pt x="751" y="1842"/>
                    <a:pt x="752" y="1839"/>
                  </a:cubicBezTo>
                  <a:cubicBezTo>
                    <a:pt x="753" y="1839"/>
                    <a:pt x="754" y="1839"/>
                    <a:pt x="755" y="1839"/>
                  </a:cubicBezTo>
                  <a:cubicBezTo>
                    <a:pt x="756" y="1839"/>
                    <a:pt x="756" y="1840"/>
                    <a:pt x="756" y="1841"/>
                  </a:cubicBezTo>
                  <a:cubicBezTo>
                    <a:pt x="755" y="1842"/>
                    <a:pt x="756" y="1843"/>
                    <a:pt x="756" y="1843"/>
                  </a:cubicBezTo>
                  <a:cubicBezTo>
                    <a:pt x="758" y="1843"/>
                    <a:pt x="760" y="1843"/>
                    <a:pt x="761" y="1843"/>
                  </a:cubicBezTo>
                  <a:cubicBezTo>
                    <a:pt x="762" y="1843"/>
                    <a:pt x="763" y="1842"/>
                    <a:pt x="763" y="1841"/>
                  </a:cubicBezTo>
                  <a:cubicBezTo>
                    <a:pt x="763" y="1840"/>
                    <a:pt x="764" y="1840"/>
                    <a:pt x="764" y="1840"/>
                  </a:cubicBezTo>
                  <a:cubicBezTo>
                    <a:pt x="765" y="1841"/>
                    <a:pt x="766" y="1841"/>
                    <a:pt x="766" y="1842"/>
                  </a:cubicBezTo>
                  <a:cubicBezTo>
                    <a:pt x="766" y="1844"/>
                    <a:pt x="767" y="1842"/>
                    <a:pt x="767" y="1842"/>
                  </a:cubicBezTo>
                  <a:cubicBezTo>
                    <a:pt x="769" y="1843"/>
                    <a:pt x="768" y="1840"/>
                    <a:pt x="770" y="1840"/>
                  </a:cubicBezTo>
                  <a:cubicBezTo>
                    <a:pt x="771" y="1840"/>
                    <a:pt x="772" y="1841"/>
                    <a:pt x="773" y="1841"/>
                  </a:cubicBezTo>
                  <a:cubicBezTo>
                    <a:pt x="774" y="1841"/>
                    <a:pt x="774" y="1843"/>
                    <a:pt x="775" y="1842"/>
                  </a:cubicBezTo>
                  <a:cubicBezTo>
                    <a:pt x="776" y="1841"/>
                    <a:pt x="777" y="1842"/>
                    <a:pt x="778" y="1842"/>
                  </a:cubicBezTo>
                  <a:cubicBezTo>
                    <a:pt x="779" y="1842"/>
                    <a:pt x="781" y="1842"/>
                    <a:pt x="782" y="1841"/>
                  </a:cubicBezTo>
                  <a:cubicBezTo>
                    <a:pt x="783" y="1841"/>
                    <a:pt x="784" y="1842"/>
                    <a:pt x="784" y="1842"/>
                  </a:cubicBezTo>
                  <a:cubicBezTo>
                    <a:pt x="785" y="1842"/>
                    <a:pt x="785" y="1843"/>
                    <a:pt x="784" y="1843"/>
                  </a:cubicBezTo>
                  <a:cubicBezTo>
                    <a:pt x="782" y="1846"/>
                    <a:pt x="781" y="1848"/>
                    <a:pt x="779" y="1850"/>
                  </a:cubicBezTo>
                  <a:cubicBezTo>
                    <a:pt x="778" y="1851"/>
                    <a:pt x="778" y="1851"/>
                    <a:pt x="780" y="1852"/>
                  </a:cubicBezTo>
                  <a:cubicBezTo>
                    <a:pt x="782" y="1852"/>
                    <a:pt x="784" y="1853"/>
                    <a:pt x="787" y="1852"/>
                  </a:cubicBezTo>
                  <a:cubicBezTo>
                    <a:pt x="787" y="1852"/>
                    <a:pt x="788" y="1851"/>
                    <a:pt x="789" y="1852"/>
                  </a:cubicBezTo>
                  <a:cubicBezTo>
                    <a:pt x="791" y="1853"/>
                    <a:pt x="794" y="1851"/>
                    <a:pt x="796" y="1852"/>
                  </a:cubicBezTo>
                  <a:cubicBezTo>
                    <a:pt x="798" y="1852"/>
                    <a:pt x="800" y="1850"/>
                    <a:pt x="802" y="1851"/>
                  </a:cubicBezTo>
                  <a:cubicBezTo>
                    <a:pt x="802" y="1852"/>
                    <a:pt x="803" y="1851"/>
                    <a:pt x="804" y="1850"/>
                  </a:cubicBezTo>
                  <a:cubicBezTo>
                    <a:pt x="803" y="1850"/>
                    <a:pt x="803" y="1849"/>
                    <a:pt x="802" y="1849"/>
                  </a:cubicBezTo>
                  <a:cubicBezTo>
                    <a:pt x="801" y="1849"/>
                    <a:pt x="799" y="1847"/>
                    <a:pt x="797" y="1849"/>
                  </a:cubicBezTo>
                  <a:cubicBezTo>
                    <a:pt x="797" y="1849"/>
                    <a:pt x="795" y="1849"/>
                    <a:pt x="794" y="1849"/>
                  </a:cubicBezTo>
                  <a:cubicBezTo>
                    <a:pt x="794" y="1849"/>
                    <a:pt x="794" y="1848"/>
                    <a:pt x="794" y="1848"/>
                  </a:cubicBezTo>
                  <a:cubicBezTo>
                    <a:pt x="793" y="1847"/>
                    <a:pt x="794" y="1847"/>
                    <a:pt x="794" y="1847"/>
                  </a:cubicBezTo>
                  <a:cubicBezTo>
                    <a:pt x="794" y="1847"/>
                    <a:pt x="795" y="1847"/>
                    <a:pt x="795" y="1847"/>
                  </a:cubicBezTo>
                  <a:cubicBezTo>
                    <a:pt x="796" y="1847"/>
                    <a:pt x="796" y="1846"/>
                    <a:pt x="796" y="1846"/>
                  </a:cubicBezTo>
                  <a:cubicBezTo>
                    <a:pt x="796" y="1845"/>
                    <a:pt x="795" y="1845"/>
                    <a:pt x="795" y="1845"/>
                  </a:cubicBezTo>
                  <a:cubicBezTo>
                    <a:pt x="793" y="1845"/>
                    <a:pt x="791" y="1844"/>
                    <a:pt x="789" y="1844"/>
                  </a:cubicBezTo>
                  <a:cubicBezTo>
                    <a:pt x="788" y="1843"/>
                    <a:pt x="788" y="1843"/>
                    <a:pt x="788" y="1842"/>
                  </a:cubicBezTo>
                  <a:cubicBezTo>
                    <a:pt x="788" y="1842"/>
                    <a:pt x="789" y="1842"/>
                    <a:pt x="790" y="1842"/>
                  </a:cubicBezTo>
                  <a:cubicBezTo>
                    <a:pt x="790" y="1842"/>
                    <a:pt x="790" y="1842"/>
                    <a:pt x="790" y="1842"/>
                  </a:cubicBezTo>
                  <a:cubicBezTo>
                    <a:pt x="791" y="1844"/>
                    <a:pt x="793" y="1843"/>
                    <a:pt x="795" y="1843"/>
                  </a:cubicBezTo>
                  <a:cubicBezTo>
                    <a:pt x="796" y="1843"/>
                    <a:pt x="798" y="1844"/>
                    <a:pt x="799" y="1843"/>
                  </a:cubicBezTo>
                  <a:cubicBezTo>
                    <a:pt x="800" y="1843"/>
                    <a:pt x="801" y="1843"/>
                    <a:pt x="801" y="1844"/>
                  </a:cubicBezTo>
                  <a:cubicBezTo>
                    <a:pt x="801" y="1846"/>
                    <a:pt x="803" y="1846"/>
                    <a:pt x="804" y="1846"/>
                  </a:cubicBezTo>
                  <a:cubicBezTo>
                    <a:pt x="804" y="1845"/>
                    <a:pt x="805" y="1845"/>
                    <a:pt x="805" y="1844"/>
                  </a:cubicBezTo>
                  <a:cubicBezTo>
                    <a:pt x="805" y="1843"/>
                    <a:pt x="805" y="1843"/>
                    <a:pt x="806" y="1842"/>
                  </a:cubicBezTo>
                  <a:cubicBezTo>
                    <a:pt x="805" y="1842"/>
                    <a:pt x="804" y="1842"/>
                    <a:pt x="804" y="1843"/>
                  </a:cubicBezTo>
                  <a:cubicBezTo>
                    <a:pt x="804" y="1843"/>
                    <a:pt x="803" y="1843"/>
                    <a:pt x="803" y="1843"/>
                  </a:cubicBezTo>
                  <a:cubicBezTo>
                    <a:pt x="801" y="1842"/>
                    <a:pt x="799" y="1842"/>
                    <a:pt x="797" y="1842"/>
                  </a:cubicBezTo>
                  <a:cubicBezTo>
                    <a:pt x="797" y="1842"/>
                    <a:pt x="796" y="1841"/>
                    <a:pt x="796" y="1841"/>
                  </a:cubicBezTo>
                  <a:cubicBezTo>
                    <a:pt x="796" y="1841"/>
                    <a:pt x="797" y="1840"/>
                    <a:pt x="797" y="1840"/>
                  </a:cubicBezTo>
                  <a:cubicBezTo>
                    <a:pt x="799" y="1841"/>
                    <a:pt x="801" y="1839"/>
                    <a:pt x="803" y="1840"/>
                  </a:cubicBezTo>
                  <a:cubicBezTo>
                    <a:pt x="805" y="1841"/>
                    <a:pt x="807" y="1840"/>
                    <a:pt x="808" y="1840"/>
                  </a:cubicBezTo>
                  <a:cubicBezTo>
                    <a:pt x="809" y="1840"/>
                    <a:pt x="810" y="1839"/>
                    <a:pt x="810" y="1840"/>
                  </a:cubicBezTo>
                  <a:cubicBezTo>
                    <a:pt x="811" y="1841"/>
                    <a:pt x="813" y="1841"/>
                    <a:pt x="811" y="1842"/>
                  </a:cubicBezTo>
                  <a:cubicBezTo>
                    <a:pt x="811" y="1843"/>
                    <a:pt x="811" y="1844"/>
                    <a:pt x="811" y="1844"/>
                  </a:cubicBezTo>
                  <a:cubicBezTo>
                    <a:pt x="813" y="1844"/>
                    <a:pt x="814" y="1845"/>
                    <a:pt x="816" y="1846"/>
                  </a:cubicBezTo>
                  <a:cubicBezTo>
                    <a:pt x="817" y="1846"/>
                    <a:pt x="818" y="1845"/>
                    <a:pt x="818" y="1845"/>
                  </a:cubicBezTo>
                  <a:cubicBezTo>
                    <a:pt x="818" y="1844"/>
                    <a:pt x="817" y="1844"/>
                    <a:pt x="817" y="1844"/>
                  </a:cubicBezTo>
                  <a:cubicBezTo>
                    <a:pt x="816" y="1843"/>
                    <a:pt x="817" y="1843"/>
                    <a:pt x="818" y="1843"/>
                  </a:cubicBezTo>
                  <a:cubicBezTo>
                    <a:pt x="818" y="1843"/>
                    <a:pt x="818" y="1842"/>
                    <a:pt x="818" y="1842"/>
                  </a:cubicBezTo>
                  <a:cubicBezTo>
                    <a:pt x="818" y="1842"/>
                    <a:pt x="818" y="1841"/>
                    <a:pt x="818" y="1841"/>
                  </a:cubicBezTo>
                  <a:cubicBezTo>
                    <a:pt x="817" y="1841"/>
                    <a:pt x="817" y="1841"/>
                    <a:pt x="816" y="1841"/>
                  </a:cubicBezTo>
                  <a:cubicBezTo>
                    <a:pt x="816" y="1841"/>
                    <a:pt x="816" y="1840"/>
                    <a:pt x="816" y="1840"/>
                  </a:cubicBezTo>
                  <a:cubicBezTo>
                    <a:pt x="816" y="1840"/>
                    <a:pt x="816" y="1839"/>
                    <a:pt x="816" y="1839"/>
                  </a:cubicBezTo>
                  <a:cubicBezTo>
                    <a:pt x="818" y="1839"/>
                    <a:pt x="819" y="1839"/>
                    <a:pt x="820" y="1839"/>
                  </a:cubicBezTo>
                  <a:cubicBezTo>
                    <a:pt x="821" y="1839"/>
                    <a:pt x="822" y="1839"/>
                    <a:pt x="823" y="1841"/>
                  </a:cubicBezTo>
                  <a:cubicBezTo>
                    <a:pt x="823" y="1842"/>
                    <a:pt x="825" y="1842"/>
                    <a:pt x="826" y="1841"/>
                  </a:cubicBezTo>
                  <a:cubicBezTo>
                    <a:pt x="827" y="1841"/>
                    <a:pt x="827" y="1841"/>
                    <a:pt x="827" y="1841"/>
                  </a:cubicBezTo>
                  <a:cubicBezTo>
                    <a:pt x="827" y="1840"/>
                    <a:pt x="826" y="1840"/>
                    <a:pt x="826" y="1840"/>
                  </a:cubicBezTo>
                  <a:cubicBezTo>
                    <a:pt x="825" y="1840"/>
                    <a:pt x="824" y="1840"/>
                    <a:pt x="824" y="1840"/>
                  </a:cubicBezTo>
                  <a:cubicBezTo>
                    <a:pt x="824" y="1840"/>
                    <a:pt x="823" y="1840"/>
                    <a:pt x="823" y="1840"/>
                  </a:cubicBezTo>
                  <a:cubicBezTo>
                    <a:pt x="823" y="1840"/>
                    <a:pt x="823" y="1839"/>
                    <a:pt x="824" y="1839"/>
                  </a:cubicBezTo>
                  <a:cubicBezTo>
                    <a:pt x="824" y="1839"/>
                    <a:pt x="828" y="1839"/>
                    <a:pt x="829" y="1840"/>
                  </a:cubicBezTo>
                  <a:cubicBezTo>
                    <a:pt x="830" y="1841"/>
                    <a:pt x="830" y="1841"/>
                    <a:pt x="829" y="1841"/>
                  </a:cubicBezTo>
                  <a:cubicBezTo>
                    <a:pt x="828" y="1843"/>
                    <a:pt x="827" y="1844"/>
                    <a:pt x="828" y="1846"/>
                  </a:cubicBezTo>
                  <a:cubicBezTo>
                    <a:pt x="828" y="1846"/>
                    <a:pt x="827" y="1847"/>
                    <a:pt x="827" y="1847"/>
                  </a:cubicBezTo>
                  <a:cubicBezTo>
                    <a:pt x="826" y="1847"/>
                    <a:pt x="826" y="1846"/>
                    <a:pt x="825" y="1846"/>
                  </a:cubicBezTo>
                  <a:cubicBezTo>
                    <a:pt x="825" y="1846"/>
                    <a:pt x="825" y="1846"/>
                    <a:pt x="824" y="1846"/>
                  </a:cubicBezTo>
                  <a:cubicBezTo>
                    <a:pt x="824" y="1847"/>
                    <a:pt x="824" y="1847"/>
                    <a:pt x="824" y="1847"/>
                  </a:cubicBezTo>
                  <a:cubicBezTo>
                    <a:pt x="825" y="1848"/>
                    <a:pt x="825" y="1849"/>
                    <a:pt x="826" y="1849"/>
                  </a:cubicBezTo>
                  <a:cubicBezTo>
                    <a:pt x="828" y="1849"/>
                    <a:pt x="830" y="1849"/>
                    <a:pt x="832" y="1849"/>
                  </a:cubicBezTo>
                  <a:cubicBezTo>
                    <a:pt x="837" y="1848"/>
                    <a:pt x="837" y="1848"/>
                    <a:pt x="842" y="1849"/>
                  </a:cubicBezTo>
                  <a:cubicBezTo>
                    <a:pt x="843" y="1849"/>
                    <a:pt x="845" y="1849"/>
                    <a:pt x="846" y="1848"/>
                  </a:cubicBezTo>
                  <a:cubicBezTo>
                    <a:pt x="848" y="1848"/>
                    <a:pt x="851" y="1847"/>
                    <a:pt x="853" y="1847"/>
                  </a:cubicBezTo>
                  <a:cubicBezTo>
                    <a:pt x="854" y="1846"/>
                    <a:pt x="855" y="1848"/>
                    <a:pt x="856" y="1847"/>
                  </a:cubicBezTo>
                  <a:cubicBezTo>
                    <a:pt x="858" y="1846"/>
                    <a:pt x="861" y="1846"/>
                    <a:pt x="863" y="1846"/>
                  </a:cubicBezTo>
                  <a:cubicBezTo>
                    <a:pt x="865" y="1846"/>
                    <a:pt x="867" y="1846"/>
                    <a:pt x="869" y="1845"/>
                  </a:cubicBezTo>
                  <a:cubicBezTo>
                    <a:pt x="870" y="1844"/>
                    <a:pt x="873" y="1845"/>
                    <a:pt x="874" y="1842"/>
                  </a:cubicBezTo>
                  <a:cubicBezTo>
                    <a:pt x="874" y="1842"/>
                    <a:pt x="874" y="1842"/>
                    <a:pt x="875" y="1842"/>
                  </a:cubicBezTo>
                  <a:cubicBezTo>
                    <a:pt x="876" y="1843"/>
                    <a:pt x="877" y="1843"/>
                    <a:pt x="877" y="1844"/>
                  </a:cubicBezTo>
                  <a:cubicBezTo>
                    <a:pt x="878" y="1843"/>
                    <a:pt x="879" y="1842"/>
                    <a:pt x="879" y="1841"/>
                  </a:cubicBezTo>
                  <a:cubicBezTo>
                    <a:pt x="879" y="1841"/>
                    <a:pt x="880" y="1841"/>
                    <a:pt x="880" y="1841"/>
                  </a:cubicBezTo>
                  <a:cubicBezTo>
                    <a:pt x="881" y="1841"/>
                    <a:pt x="881" y="1840"/>
                    <a:pt x="882" y="1840"/>
                  </a:cubicBezTo>
                  <a:cubicBezTo>
                    <a:pt x="883" y="1840"/>
                    <a:pt x="882" y="1838"/>
                    <a:pt x="883" y="1838"/>
                  </a:cubicBezTo>
                  <a:cubicBezTo>
                    <a:pt x="883" y="1838"/>
                    <a:pt x="884" y="1838"/>
                    <a:pt x="884" y="1838"/>
                  </a:cubicBezTo>
                  <a:cubicBezTo>
                    <a:pt x="885" y="1837"/>
                    <a:pt x="885" y="1837"/>
                    <a:pt x="885" y="1836"/>
                  </a:cubicBezTo>
                  <a:cubicBezTo>
                    <a:pt x="885" y="1836"/>
                    <a:pt x="884" y="1835"/>
                    <a:pt x="883" y="1835"/>
                  </a:cubicBezTo>
                  <a:cubicBezTo>
                    <a:pt x="881" y="1835"/>
                    <a:pt x="880" y="1835"/>
                    <a:pt x="878" y="1835"/>
                  </a:cubicBezTo>
                  <a:cubicBezTo>
                    <a:pt x="877" y="1835"/>
                    <a:pt x="876" y="1835"/>
                    <a:pt x="876" y="1834"/>
                  </a:cubicBezTo>
                  <a:cubicBezTo>
                    <a:pt x="875" y="1834"/>
                    <a:pt x="875" y="1834"/>
                    <a:pt x="875" y="1834"/>
                  </a:cubicBezTo>
                  <a:cubicBezTo>
                    <a:pt x="875" y="1834"/>
                    <a:pt x="876" y="1833"/>
                    <a:pt x="876" y="1833"/>
                  </a:cubicBezTo>
                  <a:cubicBezTo>
                    <a:pt x="877" y="1833"/>
                    <a:pt x="878" y="1833"/>
                    <a:pt x="879" y="1833"/>
                  </a:cubicBezTo>
                  <a:cubicBezTo>
                    <a:pt x="882" y="1834"/>
                    <a:pt x="884" y="1833"/>
                    <a:pt x="885" y="1830"/>
                  </a:cubicBezTo>
                  <a:cubicBezTo>
                    <a:pt x="886" y="1829"/>
                    <a:pt x="887" y="1827"/>
                    <a:pt x="889" y="1828"/>
                  </a:cubicBezTo>
                  <a:cubicBezTo>
                    <a:pt x="890" y="1828"/>
                    <a:pt x="892" y="1828"/>
                    <a:pt x="893" y="1827"/>
                  </a:cubicBezTo>
                  <a:cubicBezTo>
                    <a:pt x="894" y="1827"/>
                    <a:pt x="894" y="1827"/>
                    <a:pt x="894" y="1828"/>
                  </a:cubicBezTo>
                  <a:cubicBezTo>
                    <a:pt x="894" y="1829"/>
                    <a:pt x="894" y="1830"/>
                    <a:pt x="895" y="1830"/>
                  </a:cubicBezTo>
                  <a:cubicBezTo>
                    <a:pt x="895" y="1831"/>
                    <a:pt x="896" y="1830"/>
                    <a:pt x="897" y="1830"/>
                  </a:cubicBezTo>
                  <a:cubicBezTo>
                    <a:pt x="897" y="1830"/>
                    <a:pt x="897" y="1829"/>
                    <a:pt x="896" y="1829"/>
                  </a:cubicBezTo>
                  <a:cubicBezTo>
                    <a:pt x="895" y="1828"/>
                    <a:pt x="895" y="1828"/>
                    <a:pt x="896" y="1827"/>
                  </a:cubicBezTo>
                  <a:cubicBezTo>
                    <a:pt x="897" y="1826"/>
                    <a:pt x="896" y="1826"/>
                    <a:pt x="898" y="1826"/>
                  </a:cubicBezTo>
                  <a:cubicBezTo>
                    <a:pt x="898" y="1826"/>
                    <a:pt x="898" y="1825"/>
                    <a:pt x="898" y="1825"/>
                  </a:cubicBezTo>
                  <a:cubicBezTo>
                    <a:pt x="897" y="1825"/>
                    <a:pt x="896" y="1824"/>
                    <a:pt x="895" y="1825"/>
                  </a:cubicBezTo>
                  <a:cubicBezTo>
                    <a:pt x="891" y="1827"/>
                    <a:pt x="887" y="1825"/>
                    <a:pt x="883" y="1826"/>
                  </a:cubicBezTo>
                  <a:cubicBezTo>
                    <a:pt x="883" y="1826"/>
                    <a:pt x="882" y="1825"/>
                    <a:pt x="882" y="1825"/>
                  </a:cubicBezTo>
                  <a:cubicBezTo>
                    <a:pt x="882" y="1825"/>
                    <a:pt x="882" y="1825"/>
                    <a:pt x="883" y="1824"/>
                  </a:cubicBezTo>
                  <a:cubicBezTo>
                    <a:pt x="883" y="1824"/>
                    <a:pt x="884" y="1824"/>
                    <a:pt x="884" y="1824"/>
                  </a:cubicBezTo>
                  <a:cubicBezTo>
                    <a:pt x="888" y="1824"/>
                    <a:pt x="891" y="1823"/>
                    <a:pt x="894" y="1823"/>
                  </a:cubicBezTo>
                  <a:cubicBezTo>
                    <a:pt x="898" y="1822"/>
                    <a:pt x="902" y="1822"/>
                    <a:pt x="906" y="1821"/>
                  </a:cubicBezTo>
                  <a:cubicBezTo>
                    <a:pt x="907" y="1821"/>
                    <a:pt x="908" y="1821"/>
                    <a:pt x="909" y="1821"/>
                  </a:cubicBezTo>
                  <a:cubicBezTo>
                    <a:pt x="912" y="1821"/>
                    <a:pt x="912" y="1823"/>
                    <a:pt x="910" y="1825"/>
                  </a:cubicBezTo>
                  <a:cubicBezTo>
                    <a:pt x="910" y="1825"/>
                    <a:pt x="910" y="1825"/>
                    <a:pt x="909" y="1826"/>
                  </a:cubicBezTo>
                  <a:cubicBezTo>
                    <a:pt x="909" y="1826"/>
                    <a:pt x="909" y="1826"/>
                    <a:pt x="909" y="1826"/>
                  </a:cubicBezTo>
                  <a:cubicBezTo>
                    <a:pt x="909" y="1826"/>
                    <a:pt x="910" y="1827"/>
                    <a:pt x="910" y="1827"/>
                  </a:cubicBezTo>
                  <a:cubicBezTo>
                    <a:pt x="911" y="1826"/>
                    <a:pt x="912" y="1826"/>
                    <a:pt x="914" y="1826"/>
                  </a:cubicBezTo>
                  <a:cubicBezTo>
                    <a:pt x="915" y="1826"/>
                    <a:pt x="915" y="1827"/>
                    <a:pt x="915" y="1827"/>
                  </a:cubicBezTo>
                  <a:cubicBezTo>
                    <a:pt x="915" y="1828"/>
                    <a:pt x="914" y="1828"/>
                    <a:pt x="915" y="1829"/>
                  </a:cubicBezTo>
                  <a:cubicBezTo>
                    <a:pt x="915" y="1829"/>
                    <a:pt x="916" y="1828"/>
                    <a:pt x="916" y="1828"/>
                  </a:cubicBezTo>
                  <a:cubicBezTo>
                    <a:pt x="917" y="1826"/>
                    <a:pt x="918" y="1825"/>
                    <a:pt x="918" y="1823"/>
                  </a:cubicBezTo>
                  <a:cubicBezTo>
                    <a:pt x="917" y="1823"/>
                    <a:pt x="915" y="1823"/>
                    <a:pt x="914" y="1823"/>
                  </a:cubicBezTo>
                  <a:cubicBezTo>
                    <a:pt x="914" y="1823"/>
                    <a:pt x="914" y="1822"/>
                    <a:pt x="914" y="1822"/>
                  </a:cubicBezTo>
                  <a:cubicBezTo>
                    <a:pt x="914" y="1821"/>
                    <a:pt x="914" y="1821"/>
                    <a:pt x="914" y="1821"/>
                  </a:cubicBezTo>
                  <a:cubicBezTo>
                    <a:pt x="916" y="1821"/>
                    <a:pt x="918" y="1821"/>
                    <a:pt x="919" y="1821"/>
                  </a:cubicBezTo>
                  <a:cubicBezTo>
                    <a:pt x="920" y="1820"/>
                    <a:pt x="921" y="1820"/>
                    <a:pt x="922" y="1820"/>
                  </a:cubicBezTo>
                  <a:cubicBezTo>
                    <a:pt x="923" y="1820"/>
                    <a:pt x="925" y="1819"/>
                    <a:pt x="926" y="1819"/>
                  </a:cubicBezTo>
                  <a:cubicBezTo>
                    <a:pt x="931" y="1819"/>
                    <a:pt x="935" y="1817"/>
                    <a:pt x="940" y="1818"/>
                  </a:cubicBezTo>
                  <a:cubicBezTo>
                    <a:pt x="941" y="1818"/>
                    <a:pt x="942" y="1818"/>
                    <a:pt x="942" y="1817"/>
                  </a:cubicBezTo>
                  <a:cubicBezTo>
                    <a:pt x="943" y="1817"/>
                    <a:pt x="944" y="1818"/>
                    <a:pt x="945" y="1817"/>
                  </a:cubicBezTo>
                  <a:cubicBezTo>
                    <a:pt x="945" y="1817"/>
                    <a:pt x="947" y="1817"/>
                    <a:pt x="948" y="1817"/>
                  </a:cubicBezTo>
                  <a:cubicBezTo>
                    <a:pt x="949" y="1817"/>
                    <a:pt x="949" y="1818"/>
                    <a:pt x="949" y="1819"/>
                  </a:cubicBezTo>
                  <a:cubicBezTo>
                    <a:pt x="948" y="1819"/>
                    <a:pt x="948" y="1819"/>
                    <a:pt x="949" y="1820"/>
                  </a:cubicBezTo>
                  <a:cubicBezTo>
                    <a:pt x="949" y="1821"/>
                    <a:pt x="950" y="1821"/>
                    <a:pt x="951" y="1822"/>
                  </a:cubicBezTo>
                  <a:cubicBezTo>
                    <a:pt x="951" y="1823"/>
                    <a:pt x="951" y="1824"/>
                    <a:pt x="950" y="1824"/>
                  </a:cubicBezTo>
                  <a:cubicBezTo>
                    <a:pt x="950" y="1824"/>
                    <a:pt x="949" y="1825"/>
                    <a:pt x="949" y="1825"/>
                  </a:cubicBezTo>
                  <a:cubicBezTo>
                    <a:pt x="949" y="1826"/>
                    <a:pt x="950" y="1826"/>
                    <a:pt x="951" y="1826"/>
                  </a:cubicBezTo>
                  <a:cubicBezTo>
                    <a:pt x="952" y="1825"/>
                    <a:pt x="954" y="1824"/>
                    <a:pt x="955" y="1823"/>
                  </a:cubicBezTo>
                  <a:cubicBezTo>
                    <a:pt x="955" y="1823"/>
                    <a:pt x="956" y="1823"/>
                    <a:pt x="957" y="1823"/>
                  </a:cubicBezTo>
                  <a:cubicBezTo>
                    <a:pt x="959" y="1825"/>
                    <a:pt x="961" y="1822"/>
                    <a:pt x="963" y="1823"/>
                  </a:cubicBezTo>
                  <a:cubicBezTo>
                    <a:pt x="963" y="1822"/>
                    <a:pt x="963" y="1821"/>
                    <a:pt x="962" y="1820"/>
                  </a:cubicBezTo>
                  <a:cubicBezTo>
                    <a:pt x="962" y="1820"/>
                    <a:pt x="962" y="1820"/>
                    <a:pt x="963" y="1819"/>
                  </a:cubicBezTo>
                  <a:cubicBezTo>
                    <a:pt x="963" y="1817"/>
                    <a:pt x="963" y="1817"/>
                    <a:pt x="961" y="1817"/>
                  </a:cubicBezTo>
                  <a:cubicBezTo>
                    <a:pt x="960" y="1818"/>
                    <a:pt x="960" y="1818"/>
                    <a:pt x="960" y="1817"/>
                  </a:cubicBezTo>
                  <a:cubicBezTo>
                    <a:pt x="960" y="1817"/>
                    <a:pt x="960" y="1816"/>
                    <a:pt x="960" y="1816"/>
                  </a:cubicBezTo>
                  <a:cubicBezTo>
                    <a:pt x="963" y="1815"/>
                    <a:pt x="966" y="1815"/>
                    <a:pt x="968" y="1815"/>
                  </a:cubicBezTo>
                  <a:cubicBezTo>
                    <a:pt x="969" y="1815"/>
                    <a:pt x="969" y="1815"/>
                    <a:pt x="969" y="1816"/>
                  </a:cubicBezTo>
                  <a:cubicBezTo>
                    <a:pt x="969" y="1816"/>
                    <a:pt x="969" y="1816"/>
                    <a:pt x="968" y="1816"/>
                  </a:cubicBezTo>
                  <a:cubicBezTo>
                    <a:pt x="968" y="1816"/>
                    <a:pt x="968" y="1816"/>
                    <a:pt x="967" y="1817"/>
                  </a:cubicBezTo>
                  <a:cubicBezTo>
                    <a:pt x="966" y="1817"/>
                    <a:pt x="965" y="1817"/>
                    <a:pt x="965" y="1818"/>
                  </a:cubicBezTo>
                  <a:cubicBezTo>
                    <a:pt x="965" y="1818"/>
                    <a:pt x="966" y="1818"/>
                    <a:pt x="967" y="1818"/>
                  </a:cubicBezTo>
                  <a:cubicBezTo>
                    <a:pt x="969" y="1818"/>
                    <a:pt x="970" y="1818"/>
                    <a:pt x="972" y="1818"/>
                  </a:cubicBezTo>
                  <a:cubicBezTo>
                    <a:pt x="973" y="1818"/>
                    <a:pt x="973" y="1818"/>
                    <a:pt x="973" y="1817"/>
                  </a:cubicBezTo>
                  <a:cubicBezTo>
                    <a:pt x="973" y="1816"/>
                    <a:pt x="974" y="1816"/>
                    <a:pt x="975" y="1815"/>
                  </a:cubicBezTo>
                  <a:cubicBezTo>
                    <a:pt x="975" y="1816"/>
                    <a:pt x="975" y="1817"/>
                    <a:pt x="974" y="1817"/>
                  </a:cubicBezTo>
                  <a:cubicBezTo>
                    <a:pt x="974" y="1817"/>
                    <a:pt x="975" y="1818"/>
                    <a:pt x="975" y="1818"/>
                  </a:cubicBezTo>
                  <a:cubicBezTo>
                    <a:pt x="975" y="1818"/>
                    <a:pt x="975" y="1818"/>
                    <a:pt x="976" y="1819"/>
                  </a:cubicBezTo>
                  <a:cubicBezTo>
                    <a:pt x="976" y="1819"/>
                    <a:pt x="975" y="1819"/>
                    <a:pt x="975" y="1819"/>
                  </a:cubicBezTo>
                  <a:cubicBezTo>
                    <a:pt x="975" y="1819"/>
                    <a:pt x="974" y="1819"/>
                    <a:pt x="974" y="1819"/>
                  </a:cubicBezTo>
                  <a:cubicBezTo>
                    <a:pt x="973" y="1819"/>
                    <a:pt x="973" y="1819"/>
                    <a:pt x="973" y="1819"/>
                  </a:cubicBezTo>
                  <a:cubicBezTo>
                    <a:pt x="973" y="1819"/>
                    <a:pt x="973" y="1820"/>
                    <a:pt x="974" y="1820"/>
                  </a:cubicBezTo>
                  <a:cubicBezTo>
                    <a:pt x="976" y="1820"/>
                    <a:pt x="978" y="1820"/>
                    <a:pt x="980" y="1820"/>
                  </a:cubicBezTo>
                  <a:cubicBezTo>
                    <a:pt x="981" y="1820"/>
                    <a:pt x="982" y="1819"/>
                    <a:pt x="982" y="1818"/>
                  </a:cubicBezTo>
                  <a:cubicBezTo>
                    <a:pt x="982" y="1818"/>
                    <a:pt x="982" y="1817"/>
                    <a:pt x="981" y="1816"/>
                  </a:cubicBezTo>
                  <a:cubicBezTo>
                    <a:pt x="981" y="1816"/>
                    <a:pt x="981" y="1814"/>
                    <a:pt x="982" y="1814"/>
                  </a:cubicBezTo>
                  <a:cubicBezTo>
                    <a:pt x="983" y="1814"/>
                    <a:pt x="984" y="1814"/>
                    <a:pt x="986" y="1814"/>
                  </a:cubicBezTo>
                  <a:cubicBezTo>
                    <a:pt x="992" y="1814"/>
                    <a:pt x="998" y="1815"/>
                    <a:pt x="1004" y="1813"/>
                  </a:cubicBezTo>
                  <a:cubicBezTo>
                    <a:pt x="1006" y="1813"/>
                    <a:pt x="1009" y="1815"/>
                    <a:pt x="1009" y="1817"/>
                  </a:cubicBezTo>
                  <a:cubicBezTo>
                    <a:pt x="1009" y="1818"/>
                    <a:pt x="1008" y="1819"/>
                    <a:pt x="1009" y="1820"/>
                  </a:cubicBezTo>
                  <a:cubicBezTo>
                    <a:pt x="1009" y="1820"/>
                    <a:pt x="1009" y="1821"/>
                    <a:pt x="1009" y="1821"/>
                  </a:cubicBezTo>
                  <a:cubicBezTo>
                    <a:pt x="1011" y="1821"/>
                    <a:pt x="1016" y="1821"/>
                    <a:pt x="1018" y="1820"/>
                  </a:cubicBezTo>
                  <a:cubicBezTo>
                    <a:pt x="1018" y="1820"/>
                    <a:pt x="1018" y="1819"/>
                    <a:pt x="1018" y="1818"/>
                  </a:cubicBezTo>
                  <a:cubicBezTo>
                    <a:pt x="1018" y="1818"/>
                    <a:pt x="1018" y="1817"/>
                    <a:pt x="1018" y="1817"/>
                  </a:cubicBezTo>
                  <a:cubicBezTo>
                    <a:pt x="1016" y="1817"/>
                    <a:pt x="1014" y="1816"/>
                    <a:pt x="1013" y="1815"/>
                  </a:cubicBezTo>
                  <a:cubicBezTo>
                    <a:pt x="1013" y="1815"/>
                    <a:pt x="1012" y="1817"/>
                    <a:pt x="1011" y="1815"/>
                  </a:cubicBezTo>
                  <a:cubicBezTo>
                    <a:pt x="1011" y="1814"/>
                    <a:pt x="1012" y="1814"/>
                    <a:pt x="1013" y="1814"/>
                  </a:cubicBezTo>
                  <a:cubicBezTo>
                    <a:pt x="1014" y="1813"/>
                    <a:pt x="1015" y="1813"/>
                    <a:pt x="1016" y="1813"/>
                  </a:cubicBezTo>
                  <a:cubicBezTo>
                    <a:pt x="1017" y="1813"/>
                    <a:pt x="1018" y="1813"/>
                    <a:pt x="1019" y="1814"/>
                  </a:cubicBezTo>
                  <a:cubicBezTo>
                    <a:pt x="1020" y="1814"/>
                    <a:pt x="1022" y="1813"/>
                    <a:pt x="1023" y="1813"/>
                  </a:cubicBezTo>
                  <a:cubicBezTo>
                    <a:pt x="1025" y="1813"/>
                    <a:pt x="1027" y="1814"/>
                    <a:pt x="1028" y="1813"/>
                  </a:cubicBezTo>
                  <a:cubicBezTo>
                    <a:pt x="1030" y="1812"/>
                    <a:pt x="1032" y="1813"/>
                    <a:pt x="1034" y="1813"/>
                  </a:cubicBezTo>
                  <a:cubicBezTo>
                    <a:pt x="1035" y="1813"/>
                    <a:pt x="1035" y="1813"/>
                    <a:pt x="1036" y="1813"/>
                  </a:cubicBezTo>
                  <a:cubicBezTo>
                    <a:pt x="1037" y="1812"/>
                    <a:pt x="1039" y="1812"/>
                    <a:pt x="1041" y="1812"/>
                  </a:cubicBezTo>
                  <a:cubicBezTo>
                    <a:pt x="1043" y="1812"/>
                    <a:pt x="1046" y="1812"/>
                    <a:pt x="1049" y="1813"/>
                  </a:cubicBezTo>
                  <a:cubicBezTo>
                    <a:pt x="1050" y="1813"/>
                    <a:pt x="1051" y="1813"/>
                    <a:pt x="1051" y="1813"/>
                  </a:cubicBezTo>
                  <a:cubicBezTo>
                    <a:pt x="1053" y="1811"/>
                    <a:pt x="1054" y="1814"/>
                    <a:pt x="1055" y="1813"/>
                  </a:cubicBezTo>
                  <a:cubicBezTo>
                    <a:pt x="1056" y="1812"/>
                    <a:pt x="1058" y="1812"/>
                    <a:pt x="1059" y="1812"/>
                  </a:cubicBezTo>
                  <a:cubicBezTo>
                    <a:pt x="1062" y="1812"/>
                    <a:pt x="1065" y="1813"/>
                    <a:pt x="1067" y="1812"/>
                  </a:cubicBezTo>
                  <a:cubicBezTo>
                    <a:pt x="1069" y="1812"/>
                    <a:pt x="1072" y="1812"/>
                    <a:pt x="1074" y="1811"/>
                  </a:cubicBezTo>
                  <a:cubicBezTo>
                    <a:pt x="1076" y="1809"/>
                    <a:pt x="1078" y="1811"/>
                    <a:pt x="1080" y="1811"/>
                  </a:cubicBezTo>
                  <a:cubicBezTo>
                    <a:pt x="1080" y="1811"/>
                    <a:pt x="1080" y="1811"/>
                    <a:pt x="1081" y="1811"/>
                  </a:cubicBezTo>
                  <a:cubicBezTo>
                    <a:pt x="1083" y="1809"/>
                    <a:pt x="1086" y="1811"/>
                    <a:pt x="1089" y="1810"/>
                  </a:cubicBezTo>
                  <a:cubicBezTo>
                    <a:pt x="1090" y="1810"/>
                    <a:pt x="1092" y="1811"/>
                    <a:pt x="1093" y="1810"/>
                  </a:cubicBezTo>
                  <a:cubicBezTo>
                    <a:pt x="1094" y="1809"/>
                    <a:pt x="1096" y="1810"/>
                    <a:pt x="1098" y="1809"/>
                  </a:cubicBezTo>
                  <a:cubicBezTo>
                    <a:pt x="1100" y="1809"/>
                    <a:pt x="1101" y="1808"/>
                    <a:pt x="1103" y="1810"/>
                  </a:cubicBezTo>
                  <a:cubicBezTo>
                    <a:pt x="1103" y="1810"/>
                    <a:pt x="1103" y="1810"/>
                    <a:pt x="1103" y="1810"/>
                  </a:cubicBezTo>
                  <a:cubicBezTo>
                    <a:pt x="1107" y="1809"/>
                    <a:pt x="1111" y="1810"/>
                    <a:pt x="1115" y="1809"/>
                  </a:cubicBezTo>
                  <a:cubicBezTo>
                    <a:pt x="1118" y="1809"/>
                    <a:pt x="1121" y="1809"/>
                    <a:pt x="1123" y="1808"/>
                  </a:cubicBezTo>
                  <a:cubicBezTo>
                    <a:pt x="1125" y="1807"/>
                    <a:pt x="1128" y="1807"/>
                    <a:pt x="1130" y="1808"/>
                  </a:cubicBezTo>
                  <a:cubicBezTo>
                    <a:pt x="1132" y="1808"/>
                    <a:pt x="1133" y="1808"/>
                    <a:pt x="1135" y="1808"/>
                  </a:cubicBezTo>
                  <a:cubicBezTo>
                    <a:pt x="1138" y="1808"/>
                    <a:pt x="1141" y="1808"/>
                    <a:pt x="1144" y="1807"/>
                  </a:cubicBezTo>
                  <a:cubicBezTo>
                    <a:pt x="1150" y="1807"/>
                    <a:pt x="1156" y="1807"/>
                    <a:pt x="1162" y="1807"/>
                  </a:cubicBezTo>
                  <a:cubicBezTo>
                    <a:pt x="1164" y="1808"/>
                    <a:pt x="1166" y="1807"/>
                    <a:pt x="1168" y="1808"/>
                  </a:cubicBezTo>
                  <a:cubicBezTo>
                    <a:pt x="1168" y="1809"/>
                    <a:pt x="1169" y="1808"/>
                    <a:pt x="1170" y="1808"/>
                  </a:cubicBezTo>
                  <a:cubicBezTo>
                    <a:pt x="1170" y="1808"/>
                    <a:pt x="1171" y="1807"/>
                    <a:pt x="1171" y="1808"/>
                  </a:cubicBezTo>
                  <a:cubicBezTo>
                    <a:pt x="1173" y="1809"/>
                    <a:pt x="1174" y="1808"/>
                    <a:pt x="1175" y="1808"/>
                  </a:cubicBezTo>
                  <a:cubicBezTo>
                    <a:pt x="1177" y="1809"/>
                    <a:pt x="1178" y="1808"/>
                    <a:pt x="1179" y="1809"/>
                  </a:cubicBezTo>
                  <a:cubicBezTo>
                    <a:pt x="1180" y="1810"/>
                    <a:pt x="1181" y="1808"/>
                    <a:pt x="1182" y="1809"/>
                  </a:cubicBezTo>
                  <a:cubicBezTo>
                    <a:pt x="1183" y="1810"/>
                    <a:pt x="1185" y="1809"/>
                    <a:pt x="1186" y="1809"/>
                  </a:cubicBezTo>
                  <a:cubicBezTo>
                    <a:pt x="1187" y="1810"/>
                    <a:pt x="1188" y="1810"/>
                    <a:pt x="1190" y="1810"/>
                  </a:cubicBezTo>
                  <a:cubicBezTo>
                    <a:pt x="1191" y="1810"/>
                    <a:pt x="1193" y="1810"/>
                    <a:pt x="1194" y="1810"/>
                  </a:cubicBezTo>
                  <a:cubicBezTo>
                    <a:pt x="1196" y="1811"/>
                    <a:pt x="1198" y="1811"/>
                    <a:pt x="1199" y="1811"/>
                  </a:cubicBezTo>
                  <a:cubicBezTo>
                    <a:pt x="1201" y="1811"/>
                    <a:pt x="1202" y="1813"/>
                    <a:pt x="1203" y="1811"/>
                  </a:cubicBezTo>
                  <a:cubicBezTo>
                    <a:pt x="1207" y="1813"/>
                    <a:pt x="1211" y="1813"/>
                    <a:pt x="1215" y="1814"/>
                  </a:cubicBezTo>
                  <a:cubicBezTo>
                    <a:pt x="1216" y="1815"/>
                    <a:pt x="1217" y="1815"/>
                    <a:pt x="1218" y="1815"/>
                  </a:cubicBezTo>
                  <a:cubicBezTo>
                    <a:pt x="1219" y="1815"/>
                    <a:pt x="1220" y="1815"/>
                    <a:pt x="1220" y="1813"/>
                  </a:cubicBezTo>
                  <a:cubicBezTo>
                    <a:pt x="1219" y="1806"/>
                    <a:pt x="1220" y="1799"/>
                    <a:pt x="1219" y="1792"/>
                  </a:cubicBezTo>
                  <a:cubicBezTo>
                    <a:pt x="1218" y="1789"/>
                    <a:pt x="1219" y="1784"/>
                    <a:pt x="1220" y="1780"/>
                  </a:cubicBezTo>
                  <a:cubicBezTo>
                    <a:pt x="1220" y="1778"/>
                    <a:pt x="1220" y="1776"/>
                    <a:pt x="1220" y="1775"/>
                  </a:cubicBezTo>
                  <a:cubicBezTo>
                    <a:pt x="1220" y="1773"/>
                    <a:pt x="1220" y="1771"/>
                    <a:pt x="1219" y="1769"/>
                  </a:cubicBezTo>
                  <a:cubicBezTo>
                    <a:pt x="1218" y="1767"/>
                    <a:pt x="1221" y="1766"/>
                    <a:pt x="1220" y="1764"/>
                  </a:cubicBezTo>
                  <a:cubicBezTo>
                    <a:pt x="1219" y="1763"/>
                    <a:pt x="1220" y="1761"/>
                    <a:pt x="1220" y="1760"/>
                  </a:cubicBezTo>
                  <a:cubicBezTo>
                    <a:pt x="1220" y="1759"/>
                    <a:pt x="1219" y="1757"/>
                    <a:pt x="1220" y="1756"/>
                  </a:cubicBezTo>
                  <a:cubicBezTo>
                    <a:pt x="1221" y="1755"/>
                    <a:pt x="1220" y="1754"/>
                    <a:pt x="1220" y="1753"/>
                  </a:cubicBezTo>
                  <a:cubicBezTo>
                    <a:pt x="1219" y="1745"/>
                    <a:pt x="1221" y="1736"/>
                    <a:pt x="1221" y="1728"/>
                  </a:cubicBezTo>
                  <a:cubicBezTo>
                    <a:pt x="1221" y="1727"/>
                    <a:pt x="1222" y="1725"/>
                    <a:pt x="1222" y="1724"/>
                  </a:cubicBezTo>
                  <a:cubicBezTo>
                    <a:pt x="1221" y="1723"/>
                    <a:pt x="1221" y="1723"/>
                    <a:pt x="1221" y="1721"/>
                  </a:cubicBezTo>
                  <a:cubicBezTo>
                    <a:pt x="1222" y="1721"/>
                    <a:pt x="1222" y="1719"/>
                    <a:pt x="1222" y="1717"/>
                  </a:cubicBezTo>
                  <a:cubicBezTo>
                    <a:pt x="1222" y="1716"/>
                    <a:pt x="1223" y="1714"/>
                    <a:pt x="1223" y="1713"/>
                  </a:cubicBezTo>
                  <a:cubicBezTo>
                    <a:pt x="1223" y="1703"/>
                    <a:pt x="1222" y="1693"/>
                    <a:pt x="1224" y="1683"/>
                  </a:cubicBezTo>
                  <a:cubicBezTo>
                    <a:pt x="1224" y="1681"/>
                    <a:pt x="1224" y="1679"/>
                    <a:pt x="1224" y="1677"/>
                  </a:cubicBezTo>
                  <a:cubicBezTo>
                    <a:pt x="1224" y="1675"/>
                    <a:pt x="1224" y="1673"/>
                    <a:pt x="1224" y="1672"/>
                  </a:cubicBezTo>
                  <a:cubicBezTo>
                    <a:pt x="1224" y="1670"/>
                    <a:pt x="1224" y="1668"/>
                    <a:pt x="1224" y="1666"/>
                  </a:cubicBezTo>
                  <a:cubicBezTo>
                    <a:pt x="1224" y="1664"/>
                    <a:pt x="1224" y="1662"/>
                    <a:pt x="1224" y="1660"/>
                  </a:cubicBezTo>
                  <a:cubicBezTo>
                    <a:pt x="1224" y="1659"/>
                    <a:pt x="1224" y="1657"/>
                    <a:pt x="1224" y="1655"/>
                  </a:cubicBezTo>
                  <a:cubicBezTo>
                    <a:pt x="1224" y="1653"/>
                    <a:pt x="1224" y="1651"/>
                    <a:pt x="1224" y="1649"/>
                  </a:cubicBezTo>
                  <a:cubicBezTo>
                    <a:pt x="1224" y="1648"/>
                    <a:pt x="1224" y="1646"/>
                    <a:pt x="1224" y="1644"/>
                  </a:cubicBezTo>
                  <a:cubicBezTo>
                    <a:pt x="1224" y="1642"/>
                    <a:pt x="1224" y="1640"/>
                    <a:pt x="1224" y="1638"/>
                  </a:cubicBezTo>
                  <a:cubicBezTo>
                    <a:pt x="1224" y="1637"/>
                    <a:pt x="1224" y="1635"/>
                    <a:pt x="1224" y="1633"/>
                  </a:cubicBezTo>
                  <a:cubicBezTo>
                    <a:pt x="1224" y="1631"/>
                    <a:pt x="1224" y="1629"/>
                    <a:pt x="1223" y="1627"/>
                  </a:cubicBezTo>
                  <a:cubicBezTo>
                    <a:pt x="1223" y="1626"/>
                    <a:pt x="1224" y="1624"/>
                    <a:pt x="1224" y="1623"/>
                  </a:cubicBezTo>
                  <a:cubicBezTo>
                    <a:pt x="1223" y="1622"/>
                    <a:pt x="1223" y="1621"/>
                    <a:pt x="1223" y="1620"/>
                  </a:cubicBezTo>
                  <a:cubicBezTo>
                    <a:pt x="1223" y="1619"/>
                    <a:pt x="1222" y="1617"/>
                    <a:pt x="1223" y="1616"/>
                  </a:cubicBezTo>
                  <a:cubicBezTo>
                    <a:pt x="1224" y="1614"/>
                    <a:pt x="1224" y="1613"/>
                    <a:pt x="1224" y="1611"/>
                  </a:cubicBezTo>
                  <a:cubicBezTo>
                    <a:pt x="1224" y="1608"/>
                    <a:pt x="1224" y="1605"/>
                    <a:pt x="1223" y="1601"/>
                  </a:cubicBezTo>
                  <a:cubicBezTo>
                    <a:pt x="1222" y="1599"/>
                    <a:pt x="1223" y="1596"/>
                    <a:pt x="1223" y="1593"/>
                  </a:cubicBezTo>
                  <a:cubicBezTo>
                    <a:pt x="1222" y="1591"/>
                    <a:pt x="1222" y="1588"/>
                    <a:pt x="1222" y="1586"/>
                  </a:cubicBezTo>
                  <a:cubicBezTo>
                    <a:pt x="1221" y="1580"/>
                    <a:pt x="1222" y="1575"/>
                    <a:pt x="1221" y="1570"/>
                  </a:cubicBezTo>
                  <a:cubicBezTo>
                    <a:pt x="1220" y="1568"/>
                    <a:pt x="1221" y="1567"/>
                    <a:pt x="1221" y="1565"/>
                  </a:cubicBezTo>
                  <a:cubicBezTo>
                    <a:pt x="1221" y="1564"/>
                    <a:pt x="1221" y="1562"/>
                    <a:pt x="1221" y="1561"/>
                  </a:cubicBezTo>
                  <a:cubicBezTo>
                    <a:pt x="1220" y="1560"/>
                    <a:pt x="1220" y="1559"/>
                    <a:pt x="1221" y="1558"/>
                  </a:cubicBezTo>
                  <a:cubicBezTo>
                    <a:pt x="1221" y="1556"/>
                    <a:pt x="1220" y="1555"/>
                    <a:pt x="1220" y="1554"/>
                  </a:cubicBezTo>
                  <a:cubicBezTo>
                    <a:pt x="1220" y="1542"/>
                    <a:pt x="1218" y="1531"/>
                    <a:pt x="1219" y="1520"/>
                  </a:cubicBezTo>
                  <a:cubicBezTo>
                    <a:pt x="1219" y="1518"/>
                    <a:pt x="1219" y="1517"/>
                    <a:pt x="1219" y="1516"/>
                  </a:cubicBezTo>
                  <a:cubicBezTo>
                    <a:pt x="1219" y="1513"/>
                    <a:pt x="1218" y="1511"/>
                    <a:pt x="1219" y="1509"/>
                  </a:cubicBezTo>
                  <a:cubicBezTo>
                    <a:pt x="1218" y="1504"/>
                    <a:pt x="1218" y="1504"/>
                    <a:pt x="1219" y="1499"/>
                  </a:cubicBezTo>
                  <a:cubicBezTo>
                    <a:pt x="1219" y="1499"/>
                    <a:pt x="1219" y="1498"/>
                    <a:pt x="1219" y="1498"/>
                  </a:cubicBezTo>
                  <a:cubicBezTo>
                    <a:pt x="1217" y="1497"/>
                    <a:pt x="1218" y="1495"/>
                    <a:pt x="1218" y="1494"/>
                  </a:cubicBezTo>
                  <a:cubicBezTo>
                    <a:pt x="1218" y="1493"/>
                    <a:pt x="1219" y="1492"/>
                    <a:pt x="1218" y="1491"/>
                  </a:cubicBezTo>
                  <a:cubicBezTo>
                    <a:pt x="1217" y="1490"/>
                    <a:pt x="1218" y="1488"/>
                    <a:pt x="1217" y="1488"/>
                  </a:cubicBezTo>
                  <a:cubicBezTo>
                    <a:pt x="1218" y="1486"/>
                    <a:pt x="1216" y="1485"/>
                    <a:pt x="1217" y="1483"/>
                  </a:cubicBezTo>
                  <a:cubicBezTo>
                    <a:pt x="1219" y="1481"/>
                    <a:pt x="1218" y="1479"/>
                    <a:pt x="1218" y="1477"/>
                  </a:cubicBezTo>
                  <a:cubicBezTo>
                    <a:pt x="1217" y="1475"/>
                    <a:pt x="1217" y="1472"/>
                    <a:pt x="1217" y="1469"/>
                  </a:cubicBezTo>
                  <a:cubicBezTo>
                    <a:pt x="1217" y="1468"/>
                    <a:pt x="1217" y="1467"/>
                    <a:pt x="1218" y="1466"/>
                  </a:cubicBezTo>
                  <a:cubicBezTo>
                    <a:pt x="1218" y="1466"/>
                    <a:pt x="1217" y="1464"/>
                    <a:pt x="1216" y="1463"/>
                  </a:cubicBezTo>
                  <a:cubicBezTo>
                    <a:pt x="1216" y="1463"/>
                    <a:pt x="1216" y="1462"/>
                    <a:pt x="1216" y="1461"/>
                  </a:cubicBezTo>
                  <a:cubicBezTo>
                    <a:pt x="1218" y="1459"/>
                    <a:pt x="1217" y="1457"/>
                    <a:pt x="1217" y="1455"/>
                  </a:cubicBezTo>
                  <a:cubicBezTo>
                    <a:pt x="1216" y="1452"/>
                    <a:pt x="1216" y="1449"/>
                    <a:pt x="1216" y="1446"/>
                  </a:cubicBezTo>
                  <a:cubicBezTo>
                    <a:pt x="1216" y="1445"/>
                    <a:pt x="1216" y="1440"/>
                    <a:pt x="1216" y="1439"/>
                  </a:cubicBezTo>
                  <a:cubicBezTo>
                    <a:pt x="1215" y="1436"/>
                    <a:pt x="1215" y="1435"/>
                    <a:pt x="1215" y="1432"/>
                  </a:cubicBezTo>
                  <a:cubicBezTo>
                    <a:pt x="1215" y="1431"/>
                    <a:pt x="1215" y="1431"/>
                    <a:pt x="1215" y="1431"/>
                  </a:cubicBezTo>
                  <a:cubicBezTo>
                    <a:pt x="1214" y="1430"/>
                    <a:pt x="1215" y="1429"/>
                    <a:pt x="1215" y="1428"/>
                  </a:cubicBezTo>
                  <a:cubicBezTo>
                    <a:pt x="1215" y="1427"/>
                    <a:pt x="1214" y="1426"/>
                    <a:pt x="1214" y="1425"/>
                  </a:cubicBezTo>
                  <a:cubicBezTo>
                    <a:pt x="1214" y="1423"/>
                    <a:pt x="1214" y="1421"/>
                    <a:pt x="1214" y="1420"/>
                  </a:cubicBezTo>
                  <a:cubicBezTo>
                    <a:pt x="1215" y="1419"/>
                    <a:pt x="1215" y="1418"/>
                    <a:pt x="1214" y="1417"/>
                  </a:cubicBezTo>
                  <a:cubicBezTo>
                    <a:pt x="1213" y="1413"/>
                    <a:pt x="1213" y="1409"/>
                    <a:pt x="1212" y="1404"/>
                  </a:cubicBezTo>
                  <a:cubicBezTo>
                    <a:pt x="1212" y="1404"/>
                    <a:pt x="1212" y="1403"/>
                    <a:pt x="1212" y="1403"/>
                  </a:cubicBezTo>
                  <a:cubicBezTo>
                    <a:pt x="1212" y="1396"/>
                    <a:pt x="1212" y="1396"/>
                    <a:pt x="1212" y="1396"/>
                  </a:cubicBezTo>
                  <a:cubicBezTo>
                    <a:pt x="1212" y="1392"/>
                    <a:pt x="1211" y="1388"/>
                    <a:pt x="1210" y="1385"/>
                  </a:cubicBezTo>
                  <a:cubicBezTo>
                    <a:pt x="1210" y="1383"/>
                    <a:pt x="1210" y="1381"/>
                    <a:pt x="1210" y="1379"/>
                  </a:cubicBezTo>
                  <a:cubicBezTo>
                    <a:pt x="1211" y="1378"/>
                    <a:pt x="1208" y="1376"/>
                    <a:pt x="1210" y="1375"/>
                  </a:cubicBezTo>
                  <a:cubicBezTo>
                    <a:pt x="1208" y="1371"/>
                    <a:pt x="1210" y="1368"/>
                    <a:pt x="1211" y="1365"/>
                  </a:cubicBezTo>
                  <a:cubicBezTo>
                    <a:pt x="1212" y="1365"/>
                    <a:pt x="1212" y="1364"/>
                    <a:pt x="1211" y="1363"/>
                  </a:cubicBezTo>
                  <a:cubicBezTo>
                    <a:pt x="1210" y="1362"/>
                    <a:pt x="1208" y="1361"/>
                    <a:pt x="1208" y="1358"/>
                  </a:cubicBezTo>
                  <a:cubicBezTo>
                    <a:pt x="1208" y="1355"/>
                    <a:pt x="1208" y="1351"/>
                    <a:pt x="1209" y="1348"/>
                  </a:cubicBezTo>
                  <a:cubicBezTo>
                    <a:pt x="1209" y="1347"/>
                    <a:pt x="1209" y="1347"/>
                    <a:pt x="1209" y="1347"/>
                  </a:cubicBezTo>
                  <a:cubicBezTo>
                    <a:pt x="1207" y="1345"/>
                    <a:pt x="1207" y="1344"/>
                    <a:pt x="1208" y="1342"/>
                  </a:cubicBezTo>
                  <a:cubicBezTo>
                    <a:pt x="1208" y="1342"/>
                    <a:pt x="1208" y="1341"/>
                    <a:pt x="1208" y="1340"/>
                  </a:cubicBezTo>
                  <a:cubicBezTo>
                    <a:pt x="1207" y="1339"/>
                    <a:pt x="1208" y="1339"/>
                    <a:pt x="1208" y="1338"/>
                  </a:cubicBezTo>
                  <a:cubicBezTo>
                    <a:pt x="1208" y="1336"/>
                    <a:pt x="1208" y="1333"/>
                    <a:pt x="1207" y="1332"/>
                  </a:cubicBezTo>
                  <a:cubicBezTo>
                    <a:pt x="1206" y="1330"/>
                    <a:pt x="1206" y="1328"/>
                    <a:pt x="1207" y="1327"/>
                  </a:cubicBezTo>
                  <a:cubicBezTo>
                    <a:pt x="1206" y="1325"/>
                    <a:pt x="1206" y="1323"/>
                    <a:pt x="1206" y="1322"/>
                  </a:cubicBezTo>
                  <a:cubicBezTo>
                    <a:pt x="1206" y="1321"/>
                    <a:pt x="1207" y="1321"/>
                    <a:pt x="1207" y="1321"/>
                  </a:cubicBezTo>
                  <a:cubicBezTo>
                    <a:pt x="1208" y="1321"/>
                    <a:pt x="1209" y="1320"/>
                    <a:pt x="1208" y="1320"/>
                  </a:cubicBezTo>
                  <a:cubicBezTo>
                    <a:pt x="1207" y="1319"/>
                    <a:pt x="1206" y="1318"/>
                    <a:pt x="1206" y="1316"/>
                  </a:cubicBezTo>
                  <a:cubicBezTo>
                    <a:pt x="1207" y="1316"/>
                    <a:pt x="1207" y="1315"/>
                    <a:pt x="1207" y="1315"/>
                  </a:cubicBezTo>
                  <a:cubicBezTo>
                    <a:pt x="1205" y="1313"/>
                    <a:pt x="1206" y="1311"/>
                    <a:pt x="1206" y="1309"/>
                  </a:cubicBezTo>
                  <a:cubicBezTo>
                    <a:pt x="1207" y="1307"/>
                    <a:pt x="1206" y="1306"/>
                    <a:pt x="1207" y="1304"/>
                  </a:cubicBezTo>
                  <a:cubicBezTo>
                    <a:pt x="1208" y="1303"/>
                    <a:pt x="1207" y="1302"/>
                    <a:pt x="1207" y="1300"/>
                  </a:cubicBezTo>
                  <a:cubicBezTo>
                    <a:pt x="1206" y="1299"/>
                    <a:pt x="1206" y="1298"/>
                    <a:pt x="1207" y="1297"/>
                  </a:cubicBezTo>
                  <a:cubicBezTo>
                    <a:pt x="1209" y="1295"/>
                    <a:pt x="1210" y="1293"/>
                    <a:pt x="1207" y="1292"/>
                  </a:cubicBezTo>
                  <a:cubicBezTo>
                    <a:pt x="1207" y="1291"/>
                    <a:pt x="1207" y="1291"/>
                    <a:pt x="1207" y="1291"/>
                  </a:cubicBezTo>
                  <a:cubicBezTo>
                    <a:pt x="1208" y="1287"/>
                    <a:pt x="1208" y="1284"/>
                    <a:pt x="1208" y="1281"/>
                  </a:cubicBezTo>
                  <a:cubicBezTo>
                    <a:pt x="1208" y="1281"/>
                    <a:pt x="1209" y="1280"/>
                    <a:pt x="1209" y="1280"/>
                  </a:cubicBezTo>
                  <a:cubicBezTo>
                    <a:pt x="1211" y="1278"/>
                    <a:pt x="1209" y="1279"/>
                    <a:pt x="1208" y="1278"/>
                  </a:cubicBezTo>
                  <a:cubicBezTo>
                    <a:pt x="1207" y="1278"/>
                    <a:pt x="1207" y="1278"/>
                    <a:pt x="1207" y="1277"/>
                  </a:cubicBezTo>
                  <a:cubicBezTo>
                    <a:pt x="1209" y="1275"/>
                    <a:pt x="1209" y="1272"/>
                    <a:pt x="1209" y="1269"/>
                  </a:cubicBezTo>
                  <a:cubicBezTo>
                    <a:pt x="1209" y="1268"/>
                    <a:pt x="1210" y="1266"/>
                    <a:pt x="1208" y="1265"/>
                  </a:cubicBezTo>
                  <a:cubicBezTo>
                    <a:pt x="1208" y="1264"/>
                    <a:pt x="1208" y="1264"/>
                    <a:pt x="1209" y="1263"/>
                  </a:cubicBezTo>
                  <a:cubicBezTo>
                    <a:pt x="1210" y="1262"/>
                    <a:pt x="1209" y="1261"/>
                    <a:pt x="1209" y="1259"/>
                  </a:cubicBezTo>
                  <a:cubicBezTo>
                    <a:pt x="1208" y="1258"/>
                    <a:pt x="1208" y="1256"/>
                    <a:pt x="1209" y="1254"/>
                  </a:cubicBezTo>
                  <a:cubicBezTo>
                    <a:pt x="1211" y="1252"/>
                    <a:pt x="1210" y="1251"/>
                    <a:pt x="1209" y="1249"/>
                  </a:cubicBezTo>
                  <a:cubicBezTo>
                    <a:pt x="1209" y="1248"/>
                    <a:pt x="1207" y="1246"/>
                    <a:pt x="1210" y="1246"/>
                  </a:cubicBezTo>
                  <a:cubicBezTo>
                    <a:pt x="1210" y="1246"/>
                    <a:pt x="1210" y="1244"/>
                    <a:pt x="1210" y="1243"/>
                  </a:cubicBezTo>
                  <a:cubicBezTo>
                    <a:pt x="1210" y="1243"/>
                    <a:pt x="1209" y="1243"/>
                    <a:pt x="1209" y="1242"/>
                  </a:cubicBezTo>
                  <a:cubicBezTo>
                    <a:pt x="1208" y="1241"/>
                    <a:pt x="1208" y="1241"/>
                    <a:pt x="1208" y="1240"/>
                  </a:cubicBezTo>
                  <a:cubicBezTo>
                    <a:pt x="1208" y="1239"/>
                    <a:pt x="1209" y="1239"/>
                    <a:pt x="1210" y="1239"/>
                  </a:cubicBezTo>
                  <a:cubicBezTo>
                    <a:pt x="1211" y="1239"/>
                    <a:pt x="1212" y="1239"/>
                    <a:pt x="1213" y="1239"/>
                  </a:cubicBezTo>
                  <a:cubicBezTo>
                    <a:pt x="1214" y="1239"/>
                    <a:pt x="1215" y="1238"/>
                    <a:pt x="1215" y="1237"/>
                  </a:cubicBezTo>
                  <a:cubicBezTo>
                    <a:pt x="1215" y="1236"/>
                    <a:pt x="1215" y="1235"/>
                    <a:pt x="1215" y="1234"/>
                  </a:cubicBezTo>
                  <a:cubicBezTo>
                    <a:pt x="1215" y="1234"/>
                    <a:pt x="1215" y="1234"/>
                    <a:pt x="1214" y="1234"/>
                  </a:cubicBezTo>
                  <a:cubicBezTo>
                    <a:pt x="1214" y="1233"/>
                    <a:pt x="1214" y="1234"/>
                    <a:pt x="1214" y="1234"/>
                  </a:cubicBezTo>
                  <a:cubicBezTo>
                    <a:pt x="1214" y="1234"/>
                    <a:pt x="1213" y="1235"/>
                    <a:pt x="1213" y="1236"/>
                  </a:cubicBezTo>
                  <a:cubicBezTo>
                    <a:pt x="1213" y="1236"/>
                    <a:pt x="1213" y="1237"/>
                    <a:pt x="1213" y="1237"/>
                  </a:cubicBezTo>
                  <a:cubicBezTo>
                    <a:pt x="1212" y="1237"/>
                    <a:pt x="1212" y="1236"/>
                    <a:pt x="1212" y="1236"/>
                  </a:cubicBezTo>
                  <a:cubicBezTo>
                    <a:pt x="1209" y="1235"/>
                    <a:pt x="1210" y="1233"/>
                    <a:pt x="1210" y="1232"/>
                  </a:cubicBezTo>
                  <a:cubicBezTo>
                    <a:pt x="1210" y="1231"/>
                    <a:pt x="1210" y="1231"/>
                    <a:pt x="1210" y="1230"/>
                  </a:cubicBezTo>
                  <a:cubicBezTo>
                    <a:pt x="1210" y="1227"/>
                    <a:pt x="1210" y="1227"/>
                    <a:pt x="1212" y="1224"/>
                  </a:cubicBezTo>
                  <a:cubicBezTo>
                    <a:pt x="1213" y="1223"/>
                    <a:pt x="1213" y="1221"/>
                    <a:pt x="1211" y="1220"/>
                  </a:cubicBezTo>
                  <a:cubicBezTo>
                    <a:pt x="1211" y="1220"/>
                    <a:pt x="1210" y="1219"/>
                    <a:pt x="1210" y="1219"/>
                  </a:cubicBezTo>
                  <a:cubicBezTo>
                    <a:pt x="1211" y="1218"/>
                    <a:pt x="1211" y="1218"/>
                    <a:pt x="1210" y="1217"/>
                  </a:cubicBezTo>
                  <a:cubicBezTo>
                    <a:pt x="1210" y="1216"/>
                    <a:pt x="1211" y="1216"/>
                    <a:pt x="1210" y="1215"/>
                  </a:cubicBezTo>
                  <a:cubicBezTo>
                    <a:pt x="1210" y="1214"/>
                    <a:pt x="1210" y="1212"/>
                    <a:pt x="1211" y="1211"/>
                  </a:cubicBezTo>
                  <a:cubicBezTo>
                    <a:pt x="1213" y="1210"/>
                    <a:pt x="1212" y="1208"/>
                    <a:pt x="1212" y="1207"/>
                  </a:cubicBezTo>
                  <a:cubicBezTo>
                    <a:pt x="1211" y="1205"/>
                    <a:pt x="1211" y="1202"/>
                    <a:pt x="1211" y="1200"/>
                  </a:cubicBezTo>
                  <a:cubicBezTo>
                    <a:pt x="1213" y="1198"/>
                    <a:pt x="1212" y="1196"/>
                    <a:pt x="1212" y="1194"/>
                  </a:cubicBezTo>
                  <a:cubicBezTo>
                    <a:pt x="1212" y="1193"/>
                    <a:pt x="1212" y="1192"/>
                    <a:pt x="1213" y="1191"/>
                  </a:cubicBezTo>
                  <a:cubicBezTo>
                    <a:pt x="1213" y="1190"/>
                    <a:pt x="1215" y="1189"/>
                    <a:pt x="1212" y="1189"/>
                  </a:cubicBezTo>
                  <a:cubicBezTo>
                    <a:pt x="1212" y="1189"/>
                    <a:pt x="1213" y="1185"/>
                    <a:pt x="1213" y="1185"/>
                  </a:cubicBezTo>
                  <a:cubicBezTo>
                    <a:pt x="1214" y="1186"/>
                    <a:pt x="1214" y="1186"/>
                    <a:pt x="1214" y="1187"/>
                  </a:cubicBezTo>
                  <a:cubicBezTo>
                    <a:pt x="1214" y="1187"/>
                    <a:pt x="1214" y="1188"/>
                    <a:pt x="1215" y="1188"/>
                  </a:cubicBezTo>
                  <a:cubicBezTo>
                    <a:pt x="1215" y="1188"/>
                    <a:pt x="1215" y="1186"/>
                    <a:pt x="1216" y="1188"/>
                  </a:cubicBezTo>
                  <a:cubicBezTo>
                    <a:pt x="1216" y="1190"/>
                    <a:pt x="1216" y="1192"/>
                    <a:pt x="1216" y="1193"/>
                  </a:cubicBezTo>
                  <a:cubicBezTo>
                    <a:pt x="1215" y="1195"/>
                    <a:pt x="1216" y="1196"/>
                    <a:pt x="1216" y="1197"/>
                  </a:cubicBezTo>
                  <a:cubicBezTo>
                    <a:pt x="1216" y="1198"/>
                    <a:pt x="1215" y="1199"/>
                    <a:pt x="1215" y="1200"/>
                  </a:cubicBezTo>
                  <a:cubicBezTo>
                    <a:pt x="1215" y="1200"/>
                    <a:pt x="1216" y="1201"/>
                    <a:pt x="1216" y="1201"/>
                  </a:cubicBezTo>
                  <a:cubicBezTo>
                    <a:pt x="1216" y="1201"/>
                    <a:pt x="1217" y="1200"/>
                    <a:pt x="1217" y="1200"/>
                  </a:cubicBezTo>
                  <a:cubicBezTo>
                    <a:pt x="1217" y="1198"/>
                    <a:pt x="1217" y="1197"/>
                    <a:pt x="1217" y="1195"/>
                  </a:cubicBezTo>
                  <a:cubicBezTo>
                    <a:pt x="1217" y="1195"/>
                    <a:pt x="1217" y="1194"/>
                    <a:pt x="1218" y="1194"/>
                  </a:cubicBezTo>
                  <a:cubicBezTo>
                    <a:pt x="1219" y="1194"/>
                    <a:pt x="1219" y="1194"/>
                    <a:pt x="1219" y="1193"/>
                  </a:cubicBezTo>
                  <a:cubicBezTo>
                    <a:pt x="1219" y="1192"/>
                    <a:pt x="1218" y="1192"/>
                    <a:pt x="1218" y="1193"/>
                  </a:cubicBezTo>
                  <a:cubicBezTo>
                    <a:pt x="1217" y="1193"/>
                    <a:pt x="1217" y="1193"/>
                    <a:pt x="1217" y="1193"/>
                  </a:cubicBezTo>
                  <a:cubicBezTo>
                    <a:pt x="1217" y="1192"/>
                    <a:pt x="1217" y="1191"/>
                    <a:pt x="1217" y="1191"/>
                  </a:cubicBezTo>
                  <a:cubicBezTo>
                    <a:pt x="1220" y="1190"/>
                    <a:pt x="1221" y="1191"/>
                    <a:pt x="1222" y="1194"/>
                  </a:cubicBezTo>
                  <a:cubicBezTo>
                    <a:pt x="1222" y="1194"/>
                    <a:pt x="1222" y="1195"/>
                    <a:pt x="1223" y="1195"/>
                  </a:cubicBezTo>
                  <a:cubicBezTo>
                    <a:pt x="1224" y="1195"/>
                    <a:pt x="1224" y="1194"/>
                    <a:pt x="1224" y="1193"/>
                  </a:cubicBezTo>
                  <a:cubicBezTo>
                    <a:pt x="1223" y="1192"/>
                    <a:pt x="1222" y="1191"/>
                    <a:pt x="1223" y="1190"/>
                  </a:cubicBezTo>
                  <a:cubicBezTo>
                    <a:pt x="1224" y="1187"/>
                    <a:pt x="1223" y="1184"/>
                    <a:pt x="1224" y="1182"/>
                  </a:cubicBezTo>
                  <a:cubicBezTo>
                    <a:pt x="1224" y="1181"/>
                    <a:pt x="1224" y="1180"/>
                    <a:pt x="1223" y="1180"/>
                  </a:cubicBezTo>
                  <a:cubicBezTo>
                    <a:pt x="1223" y="1179"/>
                    <a:pt x="1222" y="1179"/>
                    <a:pt x="1222" y="1179"/>
                  </a:cubicBezTo>
                  <a:cubicBezTo>
                    <a:pt x="1222" y="1179"/>
                    <a:pt x="1222" y="1180"/>
                    <a:pt x="1222" y="1180"/>
                  </a:cubicBezTo>
                  <a:cubicBezTo>
                    <a:pt x="1222" y="1180"/>
                    <a:pt x="1222" y="1180"/>
                    <a:pt x="1222" y="1181"/>
                  </a:cubicBezTo>
                  <a:cubicBezTo>
                    <a:pt x="1223" y="1181"/>
                    <a:pt x="1223" y="1182"/>
                    <a:pt x="1222" y="1182"/>
                  </a:cubicBezTo>
                  <a:cubicBezTo>
                    <a:pt x="1222" y="1183"/>
                    <a:pt x="1221" y="1183"/>
                    <a:pt x="1220" y="1183"/>
                  </a:cubicBezTo>
                  <a:cubicBezTo>
                    <a:pt x="1220" y="1183"/>
                    <a:pt x="1220" y="1182"/>
                    <a:pt x="1220" y="1182"/>
                  </a:cubicBezTo>
                  <a:cubicBezTo>
                    <a:pt x="1220" y="1181"/>
                    <a:pt x="1220" y="1181"/>
                    <a:pt x="1220" y="1180"/>
                  </a:cubicBezTo>
                  <a:cubicBezTo>
                    <a:pt x="1220" y="1180"/>
                    <a:pt x="1219" y="1180"/>
                    <a:pt x="1219" y="1180"/>
                  </a:cubicBezTo>
                  <a:cubicBezTo>
                    <a:pt x="1218" y="1180"/>
                    <a:pt x="1218" y="1181"/>
                    <a:pt x="1217" y="1181"/>
                  </a:cubicBezTo>
                  <a:cubicBezTo>
                    <a:pt x="1217" y="1182"/>
                    <a:pt x="1216" y="1179"/>
                    <a:pt x="1216" y="1182"/>
                  </a:cubicBezTo>
                  <a:cubicBezTo>
                    <a:pt x="1216" y="1182"/>
                    <a:pt x="1215" y="1183"/>
                    <a:pt x="1215" y="1184"/>
                  </a:cubicBezTo>
                  <a:cubicBezTo>
                    <a:pt x="1215" y="1184"/>
                    <a:pt x="1214" y="1184"/>
                    <a:pt x="1214" y="1184"/>
                  </a:cubicBezTo>
                  <a:cubicBezTo>
                    <a:pt x="1214" y="1184"/>
                    <a:pt x="1213" y="1184"/>
                    <a:pt x="1213" y="1183"/>
                  </a:cubicBezTo>
                  <a:cubicBezTo>
                    <a:pt x="1212" y="1181"/>
                    <a:pt x="1213" y="1179"/>
                    <a:pt x="1213" y="1176"/>
                  </a:cubicBezTo>
                  <a:cubicBezTo>
                    <a:pt x="1213" y="1176"/>
                    <a:pt x="1214" y="1176"/>
                    <a:pt x="1214" y="1176"/>
                  </a:cubicBezTo>
                  <a:cubicBezTo>
                    <a:pt x="1215" y="1177"/>
                    <a:pt x="1215" y="1176"/>
                    <a:pt x="1215" y="1175"/>
                  </a:cubicBezTo>
                  <a:cubicBezTo>
                    <a:pt x="1214" y="1174"/>
                    <a:pt x="1214" y="1173"/>
                    <a:pt x="1213" y="1173"/>
                  </a:cubicBezTo>
                  <a:cubicBezTo>
                    <a:pt x="1212" y="1172"/>
                    <a:pt x="1212" y="1171"/>
                    <a:pt x="1213" y="1170"/>
                  </a:cubicBezTo>
                  <a:cubicBezTo>
                    <a:pt x="1214" y="1170"/>
                    <a:pt x="1215" y="1168"/>
                    <a:pt x="1215" y="1167"/>
                  </a:cubicBezTo>
                  <a:cubicBezTo>
                    <a:pt x="1214" y="1164"/>
                    <a:pt x="1214" y="1162"/>
                    <a:pt x="1215" y="1160"/>
                  </a:cubicBezTo>
                  <a:cubicBezTo>
                    <a:pt x="1215" y="1159"/>
                    <a:pt x="1215" y="1157"/>
                    <a:pt x="1214" y="1157"/>
                  </a:cubicBezTo>
                  <a:cubicBezTo>
                    <a:pt x="1213" y="1155"/>
                    <a:pt x="1213" y="1155"/>
                    <a:pt x="1214" y="1154"/>
                  </a:cubicBezTo>
                  <a:cubicBezTo>
                    <a:pt x="1215" y="1153"/>
                    <a:pt x="1215" y="1153"/>
                    <a:pt x="1215" y="1153"/>
                  </a:cubicBezTo>
                  <a:cubicBezTo>
                    <a:pt x="1215" y="1152"/>
                    <a:pt x="1214" y="1151"/>
                    <a:pt x="1214" y="1150"/>
                  </a:cubicBezTo>
                  <a:cubicBezTo>
                    <a:pt x="1214" y="1149"/>
                    <a:pt x="1216" y="1149"/>
                    <a:pt x="1214" y="1148"/>
                  </a:cubicBezTo>
                  <a:cubicBezTo>
                    <a:pt x="1214" y="1147"/>
                    <a:pt x="1215" y="1146"/>
                    <a:pt x="1214" y="1145"/>
                  </a:cubicBezTo>
                  <a:cubicBezTo>
                    <a:pt x="1214" y="1145"/>
                    <a:pt x="1214" y="1143"/>
                    <a:pt x="1214" y="1142"/>
                  </a:cubicBezTo>
                  <a:cubicBezTo>
                    <a:pt x="1215" y="1140"/>
                    <a:pt x="1215" y="1138"/>
                    <a:pt x="1215" y="1136"/>
                  </a:cubicBezTo>
                  <a:cubicBezTo>
                    <a:pt x="1215" y="1134"/>
                    <a:pt x="1215" y="1132"/>
                    <a:pt x="1215" y="1130"/>
                  </a:cubicBezTo>
                  <a:cubicBezTo>
                    <a:pt x="1215" y="1128"/>
                    <a:pt x="1217" y="1127"/>
                    <a:pt x="1215" y="1125"/>
                  </a:cubicBezTo>
                  <a:cubicBezTo>
                    <a:pt x="1215" y="1125"/>
                    <a:pt x="1215" y="1124"/>
                    <a:pt x="1216" y="1124"/>
                  </a:cubicBezTo>
                  <a:cubicBezTo>
                    <a:pt x="1216" y="1124"/>
                    <a:pt x="1217" y="1124"/>
                    <a:pt x="1217" y="1124"/>
                  </a:cubicBezTo>
                  <a:cubicBezTo>
                    <a:pt x="1217" y="1124"/>
                    <a:pt x="1217" y="1125"/>
                    <a:pt x="1217" y="1125"/>
                  </a:cubicBezTo>
                  <a:cubicBezTo>
                    <a:pt x="1217" y="1126"/>
                    <a:pt x="1217" y="1127"/>
                    <a:pt x="1217" y="1128"/>
                  </a:cubicBezTo>
                  <a:cubicBezTo>
                    <a:pt x="1217" y="1128"/>
                    <a:pt x="1216" y="1130"/>
                    <a:pt x="1218" y="1130"/>
                  </a:cubicBezTo>
                  <a:cubicBezTo>
                    <a:pt x="1219" y="1130"/>
                    <a:pt x="1220" y="1130"/>
                    <a:pt x="1220" y="1129"/>
                  </a:cubicBezTo>
                  <a:cubicBezTo>
                    <a:pt x="1221" y="1128"/>
                    <a:pt x="1221" y="1127"/>
                    <a:pt x="1221" y="1127"/>
                  </a:cubicBezTo>
                  <a:cubicBezTo>
                    <a:pt x="1221" y="1126"/>
                    <a:pt x="1220" y="1124"/>
                    <a:pt x="1222" y="1123"/>
                  </a:cubicBezTo>
                  <a:cubicBezTo>
                    <a:pt x="1222" y="1123"/>
                    <a:pt x="1221" y="1122"/>
                    <a:pt x="1221" y="1122"/>
                  </a:cubicBezTo>
                  <a:cubicBezTo>
                    <a:pt x="1219" y="1122"/>
                    <a:pt x="1219" y="1121"/>
                    <a:pt x="1219" y="1120"/>
                  </a:cubicBezTo>
                  <a:cubicBezTo>
                    <a:pt x="1219" y="1117"/>
                    <a:pt x="1219" y="1115"/>
                    <a:pt x="1219" y="1113"/>
                  </a:cubicBezTo>
                  <a:cubicBezTo>
                    <a:pt x="1219" y="1113"/>
                    <a:pt x="1219" y="1113"/>
                    <a:pt x="1218" y="1113"/>
                  </a:cubicBezTo>
                  <a:cubicBezTo>
                    <a:pt x="1218" y="1113"/>
                    <a:pt x="1218" y="1113"/>
                    <a:pt x="1218" y="1113"/>
                  </a:cubicBezTo>
                  <a:cubicBezTo>
                    <a:pt x="1218" y="1113"/>
                    <a:pt x="1218" y="1114"/>
                    <a:pt x="1217" y="1114"/>
                  </a:cubicBezTo>
                  <a:cubicBezTo>
                    <a:pt x="1217" y="1114"/>
                    <a:pt x="1216" y="1114"/>
                    <a:pt x="1216" y="1112"/>
                  </a:cubicBezTo>
                  <a:cubicBezTo>
                    <a:pt x="1217" y="1110"/>
                    <a:pt x="1219" y="1107"/>
                    <a:pt x="1217" y="1105"/>
                  </a:cubicBezTo>
                  <a:cubicBezTo>
                    <a:pt x="1218" y="1103"/>
                    <a:pt x="1217" y="1103"/>
                    <a:pt x="1216" y="1102"/>
                  </a:cubicBezTo>
                  <a:cubicBezTo>
                    <a:pt x="1216" y="1101"/>
                    <a:pt x="1216" y="1100"/>
                    <a:pt x="1216" y="1099"/>
                  </a:cubicBezTo>
                  <a:cubicBezTo>
                    <a:pt x="1217" y="1097"/>
                    <a:pt x="1217" y="1094"/>
                    <a:pt x="1217" y="1091"/>
                  </a:cubicBezTo>
                  <a:cubicBezTo>
                    <a:pt x="1217" y="1090"/>
                    <a:pt x="1217" y="1090"/>
                    <a:pt x="1218" y="1089"/>
                  </a:cubicBezTo>
                  <a:cubicBezTo>
                    <a:pt x="1218" y="1089"/>
                    <a:pt x="1218" y="1087"/>
                    <a:pt x="1217" y="1086"/>
                  </a:cubicBezTo>
                  <a:cubicBezTo>
                    <a:pt x="1217" y="1086"/>
                    <a:pt x="1217" y="1085"/>
                    <a:pt x="1217" y="1085"/>
                  </a:cubicBezTo>
                  <a:cubicBezTo>
                    <a:pt x="1218" y="1084"/>
                    <a:pt x="1218" y="1083"/>
                    <a:pt x="1218" y="1081"/>
                  </a:cubicBezTo>
                  <a:cubicBezTo>
                    <a:pt x="1218" y="1078"/>
                    <a:pt x="1218" y="1075"/>
                    <a:pt x="1218" y="1072"/>
                  </a:cubicBezTo>
                  <a:cubicBezTo>
                    <a:pt x="1218" y="1071"/>
                    <a:pt x="1218" y="1070"/>
                    <a:pt x="1219" y="1069"/>
                  </a:cubicBezTo>
                  <a:cubicBezTo>
                    <a:pt x="1220" y="1069"/>
                    <a:pt x="1220" y="1069"/>
                    <a:pt x="1221" y="1069"/>
                  </a:cubicBezTo>
                  <a:cubicBezTo>
                    <a:pt x="1220" y="1069"/>
                    <a:pt x="1220" y="1068"/>
                    <a:pt x="1219" y="1068"/>
                  </a:cubicBezTo>
                  <a:cubicBezTo>
                    <a:pt x="1219" y="1068"/>
                    <a:pt x="1218" y="1068"/>
                    <a:pt x="1218" y="1067"/>
                  </a:cubicBezTo>
                  <a:cubicBezTo>
                    <a:pt x="1218" y="1067"/>
                    <a:pt x="1219" y="1067"/>
                    <a:pt x="1219" y="1066"/>
                  </a:cubicBezTo>
                  <a:cubicBezTo>
                    <a:pt x="1219" y="1066"/>
                    <a:pt x="1219" y="1066"/>
                    <a:pt x="1220" y="1066"/>
                  </a:cubicBezTo>
                  <a:cubicBezTo>
                    <a:pt x="1220" y="1066"/>
                    <a:pt x="1220" y="1066"/>
                    <a:pt x="1221" y="1066"/>
                  </a:cubicBezTo>
                  <a:cubicBezTo>
                    <a:pt x="1220" y="1066"/>
                    <a:pt x="1220" y="1065"/>
                    <a:pt x="1220" y="1065"/>
                  </a:cubicBezTo>
                  <a:cubicBezTo>
                    <a:pt x="1218" y="1064"/>
                    <a:pt x="1217" y="1063"/>
                    <a:pt x="1218" y="1061"/>
                  </a:cubicBezTo>
                  <a:cubicBezTo>
                    <a:pt x="1219" y="1060"/>
                    <a:pt x="1219" y="1059"/>
                    <a:pt x="1218" y="1059"/>
                  </a:cubicBezTo>
                  <a:cubicBezTo>
                    <a:pt x="1218" y="1058"/>
                    <a:pt x="1219" y="1057"/>
                    <a:pt x="1218" y="1056"/>
                  </a:cubicBezTo>
                  <a:cubicBezTo>
                    <a:pt x="1217" y="1056"/>
                    <a:pt x="1218" y="1054"/>
                    <a:pt x="1218" y="1053"/>
                  </a:cubicBezTo>
                  <a:cubicBezTo>
                    <a:pt x="1218" y="1052"/>
                    <a:pt x="1219" y="1051"/>
                    <a:pt x="1219" y="1049"/>
                  </a:cubicBezTo>
                  <a:cubicBezTo>
                    <a:pt x="1219" y="1046"/>
                    <a:pt x="1219" y="1042"/>
                    <a:pt x="1219" y="1039"/>
                  </a:cubicBezTo>
                  <a:cubicBezTo>
                    <a:pt x="1219" y="1035"/>
                    <a:pt x="1219" y="1032"/>
                    <a:pt x="1220" y="1029"/>
                  </a:cubicBezTo>
                  <a:cubicBezTo>
                    <a:pt x="1220" y="1027"/>
                    <a:pt x="1219" y="1025"/>
                    <a:pt x="1221" y="1024"/>
                  </a:cubicBezTo>
                  <a:cubicBezTo>
                    <a:pt x="1222" y="1024"/>
                    <a:pt x="1221" y="1022"/>
                    <a:pt x="1221" y="1021"/>
                  </a:cubicBezTo>
                  <a:cubicBezTo>
                    <a:pt x="1218" y="1021"/>
                    <a:pt x="1219" y="1019"/>
                    <a:pt x="1220" y="1017"/>
                  </a:cubicBezTo>
                  <a:cubicBezTo>
                    <a:pt x="1220" y="1016"/>
                    <a:pt x="1219" y="1015"/>
                    <a:pt x="1219" y="1014"/>
                  </a:cubicBezTo>
                  <a:cubicBezTo>
                    <a:pt x="1219" y="1013"/>
                    <a:pt x="1219" y="1011"/>
                    <a:pt x="1219" y="1009"/>
                  </a:cubicBezTo>
                  <a:cubicBezTo>
                    <a:pt x="1220" y="1008"/>
                    <a:pt x="1220" y="1007"/>
                    <a:pt x="1220" y="1006"/>
                  </a:cubicBezTo>
                  <a:cubicBezTo>
                    <a:pt x="1220" y="1004"/>
                    <a:pt x="1219" y="1002"/>
                    <a:pt x="1221" y="1001"/>
                  </a:cubicBezTo>
                  <a:cubicBezTo>
                    <a:pt x="1221" y="1001"/>
                    <a:pt x="1221" y="1000"/>
                    <a:pt x="1221" y="1000"/>
                  </a:cubicBezTo>
                  <a:cubicBezTo>
                    <a:pt x="1220" y="998"/>
                    <a:pt x="1221" y="995"/>
                    <a:pt x="1221" y="993"/>
                  </a:cubicBezTo>
                  <a:cubicBezTo>
                    <a:pt x="1221" y="990"/>
                    <a:pt x="1220" y="987"/>
                    <a:pt x="1222" y="985"/>
                  </a:cubicBezTo>
                  <a:cubicBezTo>
                    <a:pt x="1222" y="985"/>
                    <a:pt x="1222" y="983"/>
                    <a:pt x="1222" y="983"/>
                  </a:cubicBezTo>
                  <a:cubicBezTo>
                    <a:pt x="1220" y="982"/>
                    <a:pt x="1221" y="981"/>
                    <a:pt x="1221" y="980"/>
                  </a:cubicBezTo>
                  <a:cubicBezTo>
                    <a:pt x="1221" y="978"/>
                    <a:pt x="1220" y="976"/>
                    <a:pt x="1221" y="975"/>
                  </a:cubicBezTo>
                  <a:cubicBezTo>
                    <a:pt x="1223" y="973"/>
                    <a:pt x="1220" y="971"/>
                    <a:pt x="1222" y="970"/>
                  </a:cubicBezTo>
                  <a:cubicBezTo>
                    <a:pt x="1222" y="967"/>
                    <a:pt x="1222" y="964"/>
                    <a:pt x="1222" y="961"/>
                  </a:cubicBezTo>
                  <a:cubicBezTo>
                    <a:pt x="1222" y="960"/>
                    <a:pt x="1222" y="959"/>
                    <a:pt x="1222" y="959"/>
                  </a:cubicBezTo>
                  <a:cubicBezTo>
                    <a:pt x="1225" y="957"/>
                    <a:pt x="1224" y="954"/>
                    <a:pt x="1222" y="951"/>
                  </a:cubicBezTo>
                  <a:cubicBezTo>
                    <a:pt x="1222" y="951"/>
                    <a:pt x="1222" y="950"/>
                    <a:pt x="1222" y="950"/>
                  </a:cubicBezTo>
                  <a:cubicBezTo>
                    <a:pt x="1223" y="949"/>
                    <a:pt x="1222" y="947"/>
                    <a:pt x="1223" y="946"/>
                  </a:cubicBezTo>
                  <a:cubicBezTo>
                    <a:pt x="1224" y="944"/>
                    <a:pt x="1224" y="942"/>
                    <a:pt x="1223" y="941"/>
                  </a:cubicBezTo>
                  <a:cubicBezTo>
                    <a:pt x="1222" y="938"/>
                    <a:pt x="1223" y="936"/>
                    <a:pt x="1224" y="934"/>
                  </a:cubicBezTo>
                  <a:cubicBezTo>
                    <a:pt x="1224" y="933"/>
                    <a:pt x="1225" y="932"/>
                    <a:pt x="1224" y="931"/>
                  </a:cubicBezTo>
                  <a:cubicBezTo>
                    <a:pt x="1223" y="931"/>
                    <a:pt x="1224" y="930"/>
                    <a:pt x="1224" y="929"/>
                  </a:cubicBezTo>
                  <a:cubicBezTo>
                    <a:pt x="1224" y="928"/>
                    <a:pt x="1225" y="927"/>
                    <a:pt x="1224" y="926"/>
                  </a:cubicBezTo>
                  <a:cubicBezTo>
                    <a:pt x="1223" y="924"/>
                    <a:pt x="1224" y="922"/>
                    <a:pt x="1226" y="920"/>
                  </a:cubicBezTo>
                  <a:cubicBezTo>
                    <a:pt x="1226" y="919"/>
                    <a:pt x="1227" y="919"/>
                    <a:pt x="1226" y="918"/>
                  </a:cubicBezTo>
                  <a:cubicBezTo>
                    <a:pt x="1225" y="917"/>
                    <a:pt x="1225" y="916"/>
                    <a:pt x="1225" y="915"/>
                  </a:cubicBezTo>
                  <a:cubicBezTo>
                    <a:pt x="1224" y="914"/>
                    <a:pt x="1224" y="912"/>
                    <a:pt x="1225" y="911"/>
                  </a:cubicBezTo>
                  <a:cubicBezTo>
                    <a:pt x="1225" y="910"/>
                    <a:pt x="1223" y="909"/>
                    <a:pt x="1224" y="908"/>
                  </a:cubicBezTo>
                  <a:cubicBezTo>
                    <a:pt x="1225" y="907"/>
                    <a:pt x="1223" y="906"/>
                    <a:pt x="1224" y="906"/>
                  </a:cubicBezTo>
                  <a:cubicBezTo>
                    <a:pt x="1225" y="905"/>
                    <a:pt x="1225" y="904"/>
                    <a:pt x="1225" y="903"/>
                  </a:cubicBezTo>
                  <a:cubicBezTo>
                    <a:pt x="1225" y="902"/>
                    <a:pt x="1224" y="901"/>
                    <a:pt x="1225" y="901"/>
                  </a:cubicBezTo>
                  <a:cubicBezTo>
                    <a:pt x="1226" y="900"/>
                    <a:pt x="1224" y="899"/>
                    <a:pt x="1225" y="898"/>
                  </a:cubicBezTo>
                  <a:cubicBezTo>
                    <a:pt x="1226" y="897"/>
                    <a:pt x="1224" y="896"/>
                    <a:pt x="1224" y="895"/>
                  </a:cubicBezTo>
                  <a:cubicBezTo>
                    <a:pt x="1225" y="894"/>
                    <a:pt x="1226" y="892"/>
                    <a:pt x="1225" y="891"/>
                  </a:cubicBezTo>
                  <a:cubicBezTo>
                    <a:pt x="1224" y="890"/>
                    <a:pt x="1225" y="889"/>
                    <a:pt x="1226" y="889"/>
                  </a:cubicBezTo>
                  <a:cubicBezTo>
                    <a:pt x="1227" y="889"/>
                    <a:pt x="1227" y="889"/>
                    <a:pt x="1227" y="889"/>
                  </a:cubicBezTo>
                  <a:cubicBezTo>
                    <a:pt x="1227" y="888"/>
                    <a:pt x="1227" y="886"/>
                    <a:pt x="1227" y="885"/>
                  </a:cubicBezTo>
                  <a:cubicBezTo>
                    <a:pt x="1225" y="885"/>
                    <a:pt x="1226" y="883"/>
                    <a:pt x="1226" y="882"/>
                  </a:cubicBezTo>
                  <a:cubicBezTo>
                    <a:pt x="1225" y="882"/>
                    <a:pt x="1226" y="880"/>
                    <a:pt x="1225" y="880"/>
                  </a:cubicBezTo>
                  <a:cubicBezTo>
                    <a:pt x="1224" y="877"/>
                    <a:pt x="1225" y="876"/>
                    <a:pt x="1226" y="874"/>
                  </a:cubicBezTo>
                  <a:cubicBezTo>
                    <a:pt x="1227" y="873"/>
                    <a:pt x="1227" y="873"/>
                    <a:pt x="1227" y="872"/>
                  </a:cubicBezTo>
                  <a:cubicBezTo>
                    <a:pt x="1226" y="870"/>
                    <a:pt x="1226" y="867"/>
                    <a:pt x="1226" y="865"/>
                  </a:cubicBezTo>
                  <a:cubicBezTo>
                    <a:pt x="1228" y="862"/>
                    <a:pt x="1224" y="859"/>
                    <a:pt x="1226" y="856"/>
                  </a:cubicBezTo>
                  <a:cubicBezTo>
                    <a:pt x="1224" y="855"/>
                    <a:pt x="1227" y="854"/>
                    <a:pt x="1226" y="853"/>
                  </a:cubicBezTo>
                  <a:cubicBezTo>
                    <a:pt x="1225" y="852"/>
                    <a:pt x="1226" y="851"/>
                    <a:pt x="1226" y="850"/>
                  </a:cubicBezTo>
                  <a:cubicBezTo>
                    <a:pt x="1227" y="848"/>
                    <a:pt x="1226" y="846"/>
                    <a:pt x="1227" y="845"/>
                  </a:cubicBezTo>
                  <a:cubicBezTo>
                    <a:pt x="1228" y="844"/>
                    <a:pt x="1227" y="843"/>
                    <a:pt x="1227" y="843"/>
                  </a:cubicBezTo>
                  <a:cubicBezTo>
                    <a:pt x="1225" y="842"/>
                    <a:pt x="1226" y="840"/>
                    <a:pt x="1226" y="839"/>
                  </a:cubicBezTo>
                  <a:cubicBezTo>
                    <a:pt x="1226" y="837"/>
                    <a:pt x="1226" y="835"/>
                    <a:pt x="1225" y="833"/>
                  </a:cubicBezTo>
                  <a:cubicBezTo>
                    <a:pt x="1225" y="832"/>
                    <a:pt x="1224" y="831"/>
                    <a:pt x="1225" y="830"/>
                  </a:cubicBezTo>
                  <a:cubicBezTo>
                    <a:pt x="1226" y="830"/>
                    <a:pt x="1224" y="829"/>
                    <a:pt x="1225" y="828"/>
                  </a:cubicBezTo>
                  <a:cubicBezTo>
                    <a:pt x="1226" y="828"/>
                    <a:pt x="1226" y="826"/>
                    <a:pt x="1225" y="826"/>
                  </a:cubicBezTo>
                  <a:cubicBezTo>
                    <a:pt x="1224" y="825"/>
                    <a:pt x="1226" y="824"/>
                    <a:pt x="1225" y="824"/>
                  </a:cubicBezTo>
                  <a:cubicBezTo>
                    <a:pt x="1224" y="823"/>
                    <a:pt x="1226" y="822"/>
                    <a:pt x="1226" y="821"/>
                  </a:cubicBezTo>
                  <a:cubicBezTo>
                    <a:pt x="1225" y="820"/>
                    <a:pt x="1225" y="819"/>
                    <a:pt x="1225" y="818"/>
                  </a:cubicBezTo>
                  <a:cubicBezTo>
                    <a:pt x="1224" y="817"/>
                    <a:pt x="1224" y="816"/>
                    <a:pt x="1225" y="815"/>
                  </a:cubicBezTo>
                  <a:cubicBezTo>
                    <a:pt x="1225" y="814"/>
                    <a:pt x="1223" y="813"/>
                    <a:pt x="1224" y="812"/>
                  </a:cubicBezTo>
                  <a:cubicBezTo>
                    <a:pt x="1224" y="811"/>
                    <a:pt x="1224" y="810"/>
                    <a:pt x="1224" y="809"/>
                  </a:cubicBezTo>
                  <a:cubicBezTo>
                    <a:pt x="1224" y="808"/>
                    <a:pt x="1224" y="807"/>
                    <a:pt x="1224" y="806"/>
                  </a:cubicBezTo>
                  <a:cubicBezTo>
                    <a:pt x="1224" y="802"/>
                    <a:pt x="1223" y="799"/>
                    <a:pt x="1224" y="795"/>
                  </a:cubicBezTo>
                  <a:cubicBezTo>
                    <a:pt x="1224" y="795"/>
                    <a:pt x="1224" y="795"/>
                    <a:pt x="1224" y="795"/>
                  </a:cubicBezTo>
                  <a:cubicBezTo>
                    <a:pt x="1222" y="793"/>
                    <a:pt x="1223" y="791"/>
                    <a:pt x="1223" y="790"/>
                  </a:cubicBezTo>
                  <a:cubicBezTo>
                    <a:pt x="1223" y="787"/>
                    <a:pt x="1223" y="785"/>
                    <a:pt x="1223" y="783"/>
                  </a:cubicBezTo>
                  <a:cubicBezTo>
                    <a:pt x="1223" y="781"/>
                    <a:pt x="1223" y="779"/>
                    <a:pt x="1223" y="777"/>
                  </a:cubicBezTo>
                  <a:cubicBezTo>
                    <a:pt x="1223" y="775"/>
                    <a:pt x="1222" y="773"/>
                    <a:pt x="1221" y="771"/>
                  </a:cubicBezTo>
                  <a:cubicBezTo>
                    <a:pt x="1221" y="771"/>
                    <a:pt x="1221" y="770"/>
                    <a:pt x="1221" y="770"/>
                  </a:cubicBezTo>
                  <a:cubicBezTo>
                    <a:pt x="1221" y="769"/>
                    <a:pt x="1222" y="768"/>
                    <a:pt x="1221" y="768"/>
                  </a:cubicBezTo>
                  <a:cubicBezTo>
                    <a:pt x="1220" y="767"/>
                    <a:pt x="1221" y="765"/>
                    <a:pt x="1221" y="764"/>
                  </a:cubicBezTo>
                  <a:cubicBezTo>
                    <a:pt x="1220" y="762"/>
                    <a:pt x="1221" y="761"/>
                    <a:pt x="1220" y="760"/>
                  </a:cubicBezTo>
                  <a:cubicBezTo>
                    <a:pt x="1220" y="759"/>
                    <a:pt x="1220" y="758"/>
                    <a:pt x="1220" y="757"/>
                  </a:cubicBezTo>
                  <a:cubicBezTo>
                    <a:pt x="1221" y="756"/>
                    <a:pt x="1221" y="755"/>
                    <a:pt x="1220" y="754"/>
                  </a:cubicBezTo>
                  <a:cubicBezTo>
                    <a:pt x="1220" y="753"/>
                    <a:pt x="1220" y="753"/>
                    <a:pt x="1220" y="752"/>
                  </a:cubicBezTo>
                  <a:cubicBezTo>
                    <a:pt x="1221" y="749"/>
                    <a:pt x="1221" y="746"/>
                    <a:pt x="1220" y="742"/>
                  </a:cubicBezTo>
                  <a:cubicBezTo>
                    <a:pt x="1218" y="739"/>
                    <a:pt x="1219" y="735"/>
                    <a:pt x="1219" y="731"/>
                  </a:cubicBezTo>
                  <a:cubicBezTo>
                    <a:pt x="1220" y="729"/>
                    <a:pt x="1220" y="727"/>
                    <a:pt x="1218" y="726"/>
                  </a:cubicBezTo>
                  <a:cubicBezTo>
                    <a:pt x="1218" y="725"/>
                    <a:pt x="1218" y="724"/>
                    <a:pt x="1218" y="724"/>
                  </a:cubicBezTo>
                  <a:cubicBezTo>
                    <a:pt x="1218" y="722"/>
                    <a:pt x="1218" y="721"/>
                    <a:pt x="1218" y="720"/>
                  </a:cubicBezTo>
                  <a:cubicBezTo>
                    <a:pt x="1219" y="716"/>
                    <a:pt x="1219" y="715"/>
                    <a:pt x="1218" y="712"/>
                  </a:cubicBezTo>
                  <a:cubicBezTo>
                    <a:pt x="1218" y="711"/>
                    <a:pt x="1218" y="710"/>
                    <a:pt x="1218" y="709"/>
                  </a:cubicBezTo>
                  <a:cubicBezTo>
                    <a:pt x="1218" y="706"/>
                    <a:pt x="1218" y="703"/>
                    <a:pt x="1218" y="700"/>
                  </a:cubicBezTo>
                  <a:cubicBezTo>
                    <a:pt x="1218" y="699"/>
                    <a:pt x="1217" y="698"/>
                    <a:pt x="1217" y="697"/>
                  </a:cubicBezTo>
                  <a:cubicBezTo>
                    <a:pt x="1218" y="696"/>
                    <a:pt x="1218" y="694"/>
                    <a:pt x="1218" y="693"/>
                  </a:cubicBezTo>
                  <a:cubicBezTo>
                    <a:pt x="1218" y="692"/>
                    <a:pt x="1217" y="690"/>
                    <a:pt x="1217" y="689"/>
                  </a:cubicBezTo>
                  <a:cubicBezTo>
                    <a:pt x="1218" y="688"/>
                    <a:pt x="1216" y="687"/>
                    <a:pt x="1217" y="686"/>
                  </a:cubicBezTo>
                  <a:cubicBezTo>
                    <a:pt x="1215" y="684"/>
                    <a:pt x="1216" y="682"/>
                    <a:pt x="1216" y="680"/>
                  </a:cubicBezTo>
                  <a:cubicBezTo>
                    <a:pt x="1216" y="679"/>
                    <a:pt x="1217" y="678"/>
                    <a:pt x="1216" y="677"/>
                  </a:cubicBezTo>
                  <a:cubicBezTo>
                    <a:pt x="1216" y="677"/>
                    <a:pt x="1217" y="675"/>
                    <a:pt x="1217" y="674"/>
                  </a:cubicBezTo>
                  <a:cubicBezTo>
                    <a:pt x="1215" y="672"/>
                    <a:pt x="1216" y="670"/>
                    <a:pt x="1218" y="668"/>
                  </a:cubicBezTo>
                  <a:cubicBezTo>
                    <a:pt x="1218" y="667"/>
                    <a:pt x="1218" y="667"/>
                    <a:pt x="1217" y="666"/>
                  </a:cubicBezTo>
                  <a:cubicBezTo>
                    <a:pt x="1217" y="664"/>
                    <a:pt x="1214" y="663"/>
                    <a:pt x="1216" y="661"/>
                  </a:cubicBezTo>
                  <a:cubicBezTo>
                    <a:pt x="1216" y="661"/>
                    <a:pt x="1215" y="660"/>
                    <a:pt x="1215" y="660"/>
                  </a:cubicBezTo>
                  <a:cubicBezTo>
                    <a:pt x="1215" y="659"/>
                    <a:pt x="1214" y="659"/>
                    <a:pt x="1214" y="659"/>
                  </a:cubicBezTo>
                  <a:cubicBezTo>
                    <a:pt x="1216" y="658"/>
                    <a:pt x="1214" y="656"/>
                    <a:pt x="1214" y="656"/>
                  </a:cubicBezTo>
                  <a:cubicBezTo>
                    <a:pt x="1216" y="654"/>
                    <a:pt x="1214" y="653"/>
                    <a:pt x="1214" y="652"/>
                  </a:cubicBezTo>
                  <a:cubicBezTo>
                    <a:pt x="1214" y="651"/>
                    <a:pt x="1214" y="649"/>
                    <a:pt x="1214" y="647"/>
                  </a:cubicBezTo>
                  <a:cubicBezTo>
                    <a:pt x="1214" y="646"/>
                    <a:pt x="1214" y="644"/>
                    <a:pt x="1214" y="643"/>
                  </a:cubicBezTo>
                  <a:cubicBezTo>
                    <a:pt x="1214" y="641"/>
                    <a:pt x="1213" y="640"/>
                    <a:pt x="1214" y="638"/>
                  </a:cubicBezTo>
                  <a:cubicBezTo>
                    <a:pt x="1214" y="637"/>
                    <a:pt x="1213" y="636"/>
                    <a:pt x="1213" y="634"/>
                  </a:cubicBezTo>
                  <a:cubicBezTo>
                    <a:pt x="1213" y="628"/>
                    <a:pt x="1212" y="622"/>
                    <a:pt x="1212" y="616"/>
                  </a:cubicBezTo>
                  <a:cubicBezTo>
                    <a:pt x="1212" y="615"/>
                    <a:pt x="1212" y="615"/>
                    <a:pt x="1212" y="614"/>
                  </a:cubicBezTo>
                  <a:cubicBezTo>
                    <a:pt x="1210" y="611"/>
                    <a:pt x="1211" y="608"/>
                    <a:pt x="1211" y="605"/>
                  </a:cubicBezTo>
                  <a:cubicBezTo>
                    <a:pt x="1212" y="604"/>
                    <a:pt x="1212" y="604"/>
                    <a:pt x="1211" y="603"/>
                  </a:cubicBezTo>
                  <a:cubicBezTo>
                    <a:pt x="1210" y="601"/>
                    <a:pt x="1210" y="598"/>
                    <a:pt x="1210" y="595"/>
                  </a:cubicBezTo>
                  <a:cubicBezTo>
                    <a:pt x="1210" y="594"/>
                    <a:pt x="1211" y="592"/>
                    <a:pt x="1211" y="591"/>
                  </a:cubicBezTo>
                  <a:cubicBezTo>
                    <a:pt x="1213" y="589"/>
                    <a:pt x="1210" y="590"/>
                    <a:pt x="1210" y="588"/>
                  </a:cubicBezTo>
                  <a:cubicBezTo>
                    <a:pt x="1210" y="586"/>
                    <a:pt x="1209" y="583"/>
                    <a:pt x="1209" y="580"/>
                  </a:cubicBezTo>
                  <a:cubicBezTo>
                    <a:pt x="1209" y="577"/>
                    <a:pt x="1210" y="573"/>
                    <a:pt x="1208" y="570"/>
                  </a:cubicBezTo>
                  <a:cubicBezTo>
                    <a:pt x="1209" y="565"/>
                    <a:pt x="1208" y="560"/>
                    <a:pt x="1207" y="555"/>
                  </a:cubicBezTo>
                  <a:cubicBezTo>
                    <a:pt x="1207" y="550"/>
                    <a:pt x="1207" y="546"/>
                    <a:pt x="1207" y="541"/>
                  </a:cubicBezTo>
                  <a:cubicBezTo>
                    <a:pt x="1207" y="540"/>
                    <a:pt x="1206" y="539"/>
                    <a:pt x="1207" y="538"/>
                  </a:cubicBezTo>
                  <a:cubicBezTo>
                    <a:pt x="1207" y="537"/>
                    <a:pt x="1207" y="536"/>
                    <a:pt x="1207" y="535"/>
                  </a:cubicBezTo>
                  <a:cubicBezTo>
                    <a:pt x="1207" y="534"/>
                    <a:pt x="1208" y="533"/>
                    <a:pt x="1208" y="532"/>
                  </a:cubicBezTo>
                  <a:cubicBezTo>
                    <a:pt x="1209" y="530"/>
                    <a:pt x="1209" y="527"/>
                    <a:pt x="1208" y="526"/>
                  </a:cubicBezTo>
                  <a:cubicBezTo>
                    <a:pt x="1206" y="524"/>
                    <a:pt x="1206" y="522"/>
                    <a:pt x="1206" y="520"/>
                  </a:cubicBezTo>
                  <a:cubicBezTo>
                    <a:pt x="1207" y="519"/>
                    <a:pt x="1206" y="517"/>
                    <a:pt x="1206" y="516"/>
                  </a:cubicBezTo>
                  <a:cubicBezTo>
                    <a:pt x="1206" y="515"/>
                    <a:pt x="1206" y="515"/>
                    <a:pt x="1206" y="515"/>
                  </a:cubicBezTo>
                  <a:cubicBezTo>
                    <a:pt x="1207" y="513"/>
                    <a:pt x="1206" y="512"/>
                    <a:pt x="1206" y="511"/>
                  </a:cubicBezTo>
                  <a:cubicBezTo>
                    <a:pt x="1206" y="510"/>
                    <a:pt x="1207" y="508"/>
                    <a:pt x="1205" y="507"/>
                  </a:cubicBezTo>
                  <a:cubicBezTo>
                    <a:pt x="1207" y="506"/>
                    <a:pt x="1206" y="505"/>
                    <a:pt x="1206" y="504"/>
                  </a:cubicBezTo>
                  <a:cubicBezTo>
                    <a:pt x="1206" y="503"/>
                    <a:pt x="1206" y="503"/>
                    <a:pt x="1206" y="503"/>
                  </a:cubicBezTo>
                  <a:cubicBezTo>
                    <a:pt x="1205" y="501"/>
                    <a:pt x="1205" y="498"/>
                    <a:pt x="1205" y="496"/>
                  </a:cubicBezTo>
                  <a:cubicBezTo>
                    <a:pt x="1205" y="495"/>
                    <a:pt x="1205" y="493"/>
                    <a:pt x="1206" y="492"/>
                  </a:cubicBezTo>
                  <a:cubicBezTo>
                    <a:pt x="1206" y="490"/>
                    <a:pt x="1205" y="489"/>
                    <a:pt x="1205" y="487"/>
                  </a:cubicBezTo>
                  <a:cubicBezTo>
                    <a:pt x="1206" y="487"/>
                    <a:pt x="1206" y="486"/>
                    <a:pt x="1206" y="485"/>
                  </a:cubicBezTo>
                  <a:cubicBezTo>
                    <a:pt x="1206" y="483"/>
                    <a:pt x="1205" y="481"/>
                    <a:pt x="1204" y="479"/>
                  </a:cubicBezTo>
                  <a:cubicBezTo>
                    <a:pt x="1204" y="477"/>
                    <a:pt x="1205" y="474"/>
                    <a:pt x="1204" y="472"/>
                  </a:cubicBezTo>
                  <a:cubicBezTo>
                    <a:pt x="1204" y="470"/>
                    <a:pt x="1204" y="468"/>
                    <a:pt x="1203" y="466"/>
                  </a:cubicBezTo>
                  <a:cubicBezTo>
                    <a:pt x="1203" y="463"/>
                    <a:pt x="1204" y="461"/>
                    <a:pt x="1203" y="458"/>
                  </a:cubicBezTo>
                  <a:cubicBezTo>
                    <a:pt x="1203" y="456"/>
                    <a:pt x="1204" y="455"/>
                    <a:pt x="1204" y="454"/>
                  </a:cubicBezTo>
                  <a:cubicBezTo>
                    <a:pt x="1205" y="451"/>
                    <a:pt x="1203" y="451"/>
                    <a:pt x="1203" y="449"/>
                  </a:cubicBezTo>
                  <a:cubicBezTo>
                    <a:pt x="1202" y="448"/>
                    <a:pt x="1202" y="446"/>
                    <a:pt x="1202" y="445"/>
                  </a:cubicBezTo>
                  <a:cubicBezTo>
                    <a:pt x="1202" y="444"/>
                    <a:pt x="1202" y="443"/>
                    <a:pt x="1202" y="442"/>
                  </a:cubicBezTo>
                  <a:cubicBezTo>
                    <a:pt x="1202" y="436"/>
                    <a:pt x="1200" y="431"/>
                    <a:pt x="1201" y="425"/>
                  </a:cubicBezTo>
                  <a:cubicBezTo>
                    <a:pt x="1201" y="424"/>
                    <a:pt x="1200" y="422"/>
                    <a:pt x="1200" y="421"/>
                  </a:cubicBezTo>
                  <a:cubicBezTo>
                    <a:pt x="1200" y="420"/>
                    <a:pt x="1201" y="419"/>
                    <a:pt x="1201" y="418"/>
                  </a:cubicBezTo>
                  <a:cubicBezTo>
                    <a:pt x="1201" y="417"/>
                    <a:pt x="1200" y="416"/>
                    <a:pt x="1200" y="415"/>
                  </a:cubicBezTo>
                  <a:cubicBezTo>
                    <a:pt x="1199" y="413"/>
                    <a:pt x="1199" y="411"/>
                    <a:pt x="1199" y="409"/>
                  </a:cubicBezTo>
                  <a:cubicBezTo>
                    <a:pt x="1199" y="407"/>
                    <a:pt x="1199" y="405"/>
                    <a:pt x="1199" y="404"/>
                  </a:cubicBezTo>
                  <a:cubicBezTo>
                    <a:pt x="1199" y="402"/>
                    <a:pt x="1198" y="398"/>
                    <a:pt x="1199" y="397"/>
                  </a:cubicBezTo>
                  <a:cubicBezTo>
                    <a:pt x="1200" y="396"/>
                    <a:pt x="1200" y="396"/>
                    <a:pt x="1199" y="395"/>
                  </a:cubicBezTo>
                  <a:cubicBezTo>
                    <a:pt x="1198" y="395"/>
                    <a:pt x="1198" y="394"/>
                    <a:pt x="1198" y="394"/>
                  </a:cubicBezTo>
                  <a:cubicBezTo>
                    <a:pt x="1197" y="391"/>
                    <a:pt x="1197" y="389"/>
                    <a:pt x="1197" y="386"/>
                  </a:cubicBezTo>
                  <a:cubicBezTo>
                    <a:pt x="1197" y="385"/>
                    <a:pt x="1196" y="384"/>
                    <a:pt x="1196" y="383"/>
                  </a:cubicBezTo>
                  <a:cubicBezTo>
                    <a:pt x="1196" y="380"/>
                    <a:pt x="1196" y="377"/>
                    <a:pt x="1196" y="374"/>
                  </a:cubicBezTo>
                  <a:cubicBezTo>
                    <a:pt x="1197" y="371"/>
                    <a:pt x="1197" y="368"/>
                    <a:pt x="1196" y="365"/>
                  </a:cubicBezTo>
                  <a:cubicBezTo>
                    <a:pt x="1195" y="363"/>
                    <a:pt x="1195" y="360"/>
                    <a:pt x="1195" y="357"/>
                  </a:cubicBezTo>
                  <a:cubicBezTo>
                    <a:pt x="1197" y="355"/>
                    <a:pt x="1196" y="352"/>
                    <a:pt x="1196" y="349"/>
                  </a:cubicBezTo>
                  <a:cubicBezTo>
                    <a:pt x="1196" y="343"/>
                    <a:pt x="1196" y="338"/>
                    <a:pt x="1196" y="333"/>
                  </a:cubicBezTo>
                  <a:cubicBezTo>
                    <a:pt x="1196" y="331"/>
                    <a:pt x="1196" y="331"/>
                    <a:pt x="1198" y="331"/>
                  </a:cubicBezTo>
                  <a:cubicBezTo>
                    <a:pt x="1200" y="331"/>
                    <a:pt x="1200" y="331"/>
                    <a:pt x="1200" y="330"/>
                  </a:cubicBezTo>
                  <a:cubicBezTo>
                    <a:pt x="1200" y="329"/>
                    <a:pt x="1200" y="327"/>
                    <a:pt x="1200" y="326"/>
                  </a:cubicBezTo>
                  <a:cubicBezTo>
                    <a:pt x="1199" y="325"/>
                    <a:pt x="1198" y="324"/>
                    <a:pt x="1197" y="325"/>
                  </a:cubicBezTo>
                  <a:cubicBezTo>
                    <a:pt x="1197" y="325"/>
                    <a:pt x="1196" y="326"/>
                    <a:pt x="1196" y="324"/>
                  </a:cubicBezTo>
                  <a:cubicBezTo>
                    <a:pt x="1196" y="323"/>
                    <a:pt x="1196" y="322"/>
                    <a:pt x="1195" y="320"/>
                  </a:cubicBezTo>
                  <a:cubicBezTo>
                    <a:pt x="1195" y="320"/>
                    <a:pt x="1193" y="317"/>
                    <a:pt x="1196" y="316"/>
                  </a:cubicBezTo>
                  <a:cubicBezTo>
                    <a:pt x="1196" y="316"/>
                    <a:pt x="1196" y="316"/>
                    <a:pt x="1196" y="316"/>
                  </a:cubicBezTo>
                  <a:cubicBezTo>
                    <a:pt x="1196" y="315"/>
                    <a:pt x="1195" y="315"/>
                    <a:pt x="1195" y="315"/>
                  </a:cubicBezTo>
                  <a:cubicBezTo>
                    <a:pt x="1195" y="311"/>
                    <a:pt x="1193" y="307"/>
                    <a:pt x="1194" y="303"/>
                  </a:cubicBezTo>
                  <a:cubicBezTo>
                    <a:pt x="1194" y="301"/>
                    <a:pt x="1193" y="299"/>
                    <a:pt x="1194" y="297"/>
                  </a:cubicBezTo>
                  <a:cubicBezTo>
                    <a:pt x="1193" y="294"/>
                    <a:pt x="1192" y="292"/>
                    <a:pt x="1192" y="289"/>
                  </a:cubicBezTo>
                  <a:cubicBezTo>
                    <a:pt x="1192" y="288"/>
                    <a:pt x="1191" y="288"/>
                    <a:pt x="1191" y="288"/>
                  </a:cubicBezTo>
                  <a:cubicBezTo>
                    <a:pt x="1190" y="288"/>
                    <a:pt x="1189" y="288"/>
                    <a:pt x="1189" y="288"/>
                  </a:cubicBezTo>
                  <a:cubicBezTo>
                    <a:pt x="1189" y="288"/>
                    <a:pt x="1188" y="287"/>
                    <a:pt x="1188" y="287"/>
                  </a:cubicBezTo>
                  <a:cubicBezTo>
                    <a:pt x="1188" y="287"/>
                    <a:pt x="1189" y="287"/>
                    <a:pt x="1189" y="287"/>
                  </a:cubicBezTo>
                  <a:cubicBezTo>
                    <a:pt x="1189" y="287"/>
                    <a:pt x="1190" y="287"/>
                    <a:pt x="1191" y="287"/>
                  </a:cubicBezTo>
                  <a:cubicBezTo>
                    <a:pt x="1192" y="287"/>
                    <a:pt x="1193" y="285"/>
                    <a:pt x="1192" y="284"/>
                  </a:cubicBezTo>
                  <a:cubicBezTo>
                    <a:pt x="1192" y="283"/>
                    <a:pt x="1188" y="282"/>
                    <a:pt x="1187" y="284"/>
                  </a:cubicBezTo>
                  <a:cubicBezTo>
                    <a:pt x="1187" y="285"/>
                    <a:pt x="1186" y="285"/>
                    <a:pt x="1186" y="284"/>
                  </a:cubicBezTo>
                  <a:cubicBezTo>
                    <a:pt x="1184" y="282"/>
                    <a:pt x="1184" y="282"/>
                    <a:pt x="1182" y="282"/>
                  </a:cubicBezTo>
                  <a:cubicBezTo>
                    <a:pt x="1180" y="282"/>
                    <a:pt x="1179" y="282"/>
                    <a:pt x="1177" y="282"/>
                  </a:cubicBezTo>
                  <a:cubicBezTo>
                    <a:pt x="1177" y="282"/>
                    <a:pt x="1177" y="281"/>
                    <a:pt x="1177" y="281"/>
                  </a:cubicBezTo>
                  <a:cubicBezTo>
                    <a:pt x="1177" y="281"/>
                    <a:pt x="1177" y="280"/>
                    <a:pt x="1177" y="280"/>
                  </a:cubicBezTo>
                  <a:cubicBezTo>
                    <a:pt x="1178" y="280"/>
                    <a:pt x="1180" y="281"/>
                    <a:pt x="1180" y="281"/>
                  </a:cubicBezTo>
                  <a:cubicBezTo>
                    <a:pt x="1183" y="279"/>
                    <a:pt x="1186" y="280"/>
                    <a:pt x="1188" y="280"/>
                  </a:cubicBezTo>
                  <a:cubicBezTo>
                    <a:pt x="1188" y="280"/>
                    <a:pt x="1189" y="280"/>
                    <a:pt x="1189" y="279"/>
                  </a:cubicBezTo>
                  <a:cubicBezTo>
                    <a:pt x="1189" y="279"/>
                    <a:pt x="1189" y="278"/>
                    <a:pt x="1188" y="278"/>
                  </a:cubicBezTo>
                  <a:cubicBezTo>
                    <a:pt x="1188" y="278"/>
                    <a:pt x="1187" y="278"/>
                    <a:pt x="1187" y="278"/>
                  </a:cubicBezTo>
                  <a:cubicBezTo>
                    <a:pt x="1187" y="278"/>
                    <a:pt x="1186" y="278"/>
                    <a:pt x="1186" y="277"/>
                  </a:cubicBezTo>
                  <a:cubicBezTo>
                    <a:pt x="1186" y="277"/>
                    <a:pt x="1187" y="276"/>
                    <a:pt x="1187" y="276"/>
                  </a:cubicBezTo>
                  <a:cubicBezTo>
                    <a:pt x="1187" y="276"/>
                    <a:pt x="1188" y="276"/>
                    <a:pt x="1189" y="276"/>
                  </a:cubicBezTo>
                  <a:cubicBezTo>
                    <a:pt x="1191" y="276"/>
                    <a:pt x="1192" y="275"/>
                    <a:pt x="1192" y="274"/>
                  </a:cubicBezTo>
                  <a:cubicBezTo>
                    <a:pt x="1192" y="272"/>
                    <a:pt x="1191" y="272"/>
                    <a:pt x="1189" y="271"/>
                  </a:cubicBezTo>
                  <a:cubicBezTo>
                    <a:pt x="1189" y="271"/>
                    <a:pt x="1188" y="272"/>
                    <a:pt x="1188" y="271"/>
                  </a:cubicBezTo>
                  <a:cubicBezTo>
                    <a:pt x="1187" y="271"/>
                    <a:pt x="1187" y="271"/>
                    <a:pt x="1187" y="271"/>
                  </a:cubicBezTo>
                  <a:cubicBezTo>
                    <a:pt x="1187" y="270"/>
                    <a:pt x="1187" y="270"/>
                    <a:pt x="1188" y="270"/>
                  </a:cubicBezTo>
                  <a:cubicBezTo>
                    <a:pt x="1188" y="269"/>
                    <a:pt x="1189" y="270"/>
                    <a:pt x="1190" y="269"/>
                  </a:cubicBezTo>
                  <a:cubicBezTo>
                    <a:pt x="1190" y="269"/>
                    <a:pt x="1191" y="269"/>
                    <a:pt x="1191" y="268"/>
                  </a:cubicBezTo>
                  <a:cubicBezTo>
                    <a:pt x="1191" y="268"/>
                    <a:pt x="1191" y="267"/>
                    <a:pt x="1190" y="267"/>
                  </a:cubicBezTo>
                  <a:cubicBezTo>
                    <a:pt x="1189" y="266"/>
                    <a:pt x="1188" y="266"/>
                    <a:pt x="1187" y="266"/>
                  </a:cubicBezTo>
                  <a:cubicBezTo>
                    <a:pt x="1185" y="265"/>
                    <a:pt x="1183" y="268"/>
                    <a:pt x="1181" y="266"/>
                  </a:cubicBezTo>
                  <a:cubicBezTo>
                    <a:pt x="1181" y="266"/>
                    <a:pt x="1180" y="266"/>
                    <a:pt x="1179" y="267"/>
                  </a:cubicBezTo>
                  <a:cubicBezTo>
                    <a:pt x="1179" y="267"/>
                    <a:pt x="1178" y="268"/>
                    <a:pt x="1177" y="268"/>
                  </a:cubicBezTo>
                  <a:cubicBezTo>
                    <a:pt x="1177" y="268"/>
                    <a:pt x="1176" y="268"/>
                    <a:pt x="1176" y="268"/>
                  </a:cubicBezTo>
                  <a:cubicBezTo>
                    <a:pt x="1176" y="268"/>
                    <a:pt x="1176" y="267"/>
                    <a:pt x="1176" y="267"/>
                  </a:cubicBezTo>
                  <a:cubicBezTo>
                    <a:pt x="1177" y="266"/>
                    <a:pt x="1177" y="266"/>
                    <a:pt x="1177" y="266"/>
                  </a:cubicBezTo>
                  <a:cubicBezTo>
                    <a:pt x="1177" y="266"/>
                    <a:pt x="1177" y="266"/>
                    <a:pt x="1177" y="266"/>
                  </a:cubicBezTo>
                  <a:cubicBezTo>
                    <a:pt x="1176" y="266"/>
                    <a:pt x="1175" y="266"/>
                    <a:pt x="1175" y="266"/>
                  </a:cubicBezTo>
                  <a:cubicBezTo>
                    <a:pt x="1175" y="265"/>
                    <a:pt x="1173" y="265"/>
                    <a:pt x="1173" y="264"/>
                  </a:cubicBezTo>
                  <a:cubicBezTo>
                    <a:pt x="1173" y="263"/>
                    <a:pt x="1173" y="263"/>
                    <a:pt x="1173" y="263"/>
                  </a:cubicBezTo>
                  <a:cubicBezTo>
                    <a:pt x="1174" y="262"/>
                    <a:pt x="1175" y="264"/>
                    <a:pt x="1176" y="264"/>
                  </a:cubicBezTo>
                  <a:cubicBezTo>
                    <a:pt x="1178" y="266"/>
                    <a:pt x="1181" y="265"/>
                    <a:pt x="1181" y="262"/>
                  </a:cubicBezTo>
                  <a:cubicBezTo>
                    <a:pt x="1181" y="262"/>
                    <a:pt x="1181" y="261"/>
                    <a:pt x="1181" y="261"/>
                  </a:cubicBezTo>
                  <a:cubicBezTo>
                    <a:pt x="1180" y="261"/>
                    <a:pt x="1179" y="261"/>
                    <a:pt x="1179" y="261"/>
                  </a:cubicBezTo>
                  <a:cubicBezTo>
                    <a:pt x="1178" y="261"/>
                    <a:pt x="1178" y="261"/>
                    <a:pt x="1178" y="261"/>
                  </a:cubicBezTo>
                  <a:cubicBezTo>
                    <a:pt x="1178" y="260"/>
                    <a:pt x="1178" y="260"/>
                    <a:pt x="1178" y="260"/>
                  </a:cubicBezTo>
                  <a:cubicBezTo>
                    <a:pt x="1179" y="259"/>
                    <a:pt x="1179" y="258"/>
                    <a:pt x="1179" y="258"/>
                  </a:cubicBezTo>
                  <a:cubicBezTo>
                    <a:pt x="1180" y="257"/>
                    <a:pt x="1181" y="257"/>
                    <a:pt x="1181" y="257"/>
                  </a:cubicBezTo>
                  <a:cubicBezTo>
                    <a:pt x="1182" y="259"/>
                    <a:pt x="1184" y="259"/>
                    <a:pt x="1185" y="259"/>
                  </a:cubicBezTo>
                  <a:cubicBezTo>
                    <a:pt x="1186" y="259"/>
                    <a:pt x="1186" y="259"/>
                    <a:pt x="1186" y="260"/>
                  </a:cubicBezTo>
                  <a:cubicBezTo>
                    <a:pt x="1186" y="260"/>
                    <a:pt x="1186" y="261"/>
                    <a:pt x="1186" y="261"/>
                  </a:cubicBezTo>
                  <a:cubicBezTo>
                    <a:pt x="1185" y="261"/>
                    <a:pt x="1184" y="261"/>
                    <a:pt x="1184" y="262"/>
                  </a:cubicBezTo>
                  <a:cubicBezTo>
                    <a:pt x="1184" y="262"/>
                    <a:pt x="1185" y="263"/>
                    <a:pt x="1186" y="263"/>
                  </a:cubicBezTo>
                  <a:cubicBezTo>
                    <a:pt x="1187" y="264"/>
                    <a:pt x="1188" y="264"/>
                    <a:pt x="1189" y="265"/>
                  </a:cubicBezTo>
                  <a:cubicBezTo>
                    <a:pt x="1189" y="265"/>
                    <a:pt x="1190" y="264"/>
                    <a:pt x="1190" y="264"/>
                  </a:cubicBezTo>
                  <a:cubicBezTo>
                    <a:pt x="1190" y="264"/>
                    <a:pt x="1190" y="264"/>
                    <a:pt x="1189" y="264"/>
                  </a:cubicBezTo>
                  <a:cubicBezTo>
                    <a:pt x="1189" y="263"/>
                    <a:pt x="1189" y="263"/>
                    <a:pt x="1189" y="263"/>
                  </a:cubicBezTo>
                  <a:cubicBezTo>
                    <a:pt x="1189" y="263"/>
                    <a:pt x="1190" y="263"/>
                    <a:pt x="1190" y="263"/>
                  </a:cubicBezTo>
                  <a:cubicBezTo>
                    <a:pt x="1194" y="263"/>
                    <a:pt x="1194" y="262"/>
                    <a:pt x="1194" y="259"/>
                  </a:cubicBezTo>
                  <a:cubicBezTo>
                    <a:pt x="1194" y="258"/>
                    <a:pt x="1192" y="253"/>
                    <a:pt x="1192" y="251"/>
                  </a:cubicBezTo>
                  <a:cubicBezTo>
                    <a:pt x="1191" y="251"/>
                    <a:pt x="1191" y="251"/>
                    <a:pt x="1191" y="250"/>
                  </a:cubicBezTo>
                  <a:cubicBezTo>
                    <a:pt x="1193" y="248"/>
                    <a:pt x="1191" y="248"/>
                    <a:pt x="1190" y="248"/>
                  </a:cubicBezTo>
                  <a:cubicBezTo>
                    <a:pt x="1186" y="248"/>
                    <a:pt x="1186" y="248"/>
                    <a:pt x="1183" y="247"/>
                  </a:cubicBezTo>
                  <a:cubicBezTo>
                    <a:pt x="1183" y="247"/>
                    <a:pt x="1182" y="247"/>
                    <a:pt x="1182" y="247"/>
                  </a:cubicBezTo>
                  <a:cubicBezTo>
                    <a:pt x="1183" y="249"/>
                    <a:pt x="1181" y="248"/>
                    <a:pt x="1180" y="248"/>
                  </a:cubicBezTo>
                  <a:cubicBezTo>
                    <a:pt x="1178" y="249"/>
                    <a:pt x="1175" y="248"/>
                    <a:pt x="1173" y="249"/>
                  </a:cubicBezTo>
                  <a:cubicBezTo>
                    <a:pt x="1173" y="249"/>
                    <a:pt x="1172" y="249"/>
                    <a:pt x="1172" y="248"/>
                  </a:cubicBezTo>
                  <a:cubicBezTo>
                    <a:pt x="1172" y="248"/>
                    <a:pt x="1173" y="248"/>
                    <a:pt x="1173" y="247"/>
                  </a:cubicBezTo>
                  <a:cubicBezTo>
                    <a:pt x="1174" y="247"/>
                    <a:pt x="1174" y="247"/>
                    <a:pt x="1174" y="247"/>
                  </a:cubicBezTo>
                  <a:cubicBezTo>
                    <a:pt x="1174" y="247"/>
                    <a:pt x="1174" y="247"/>
                    <a:pt x="1173" y="246"/>
                  </a:cubicBezTo>
                  <a:cubicBezTo>
                    <a:pt x="1173" y="246"/>
                    <a:pt x="1173" y="246"/>
                    <a:pt x="1173" y="246"/>
                  </a:cubicBezTo>
                  <a:cubicBezTo>
                    <a:pt x="1176" y="246"/>
                    <a:pt x="1178" y="245"/>
                    <a:pt x="1180" y="244"/>
                  </a:cubicBezTo>
                  <a:cubicBezTo>
                    <a:pt x="1182" y="243"/>
                    <a:pt x="1184" y="243"/>
                    <a:pt x="1185" y="246"/>
                  </a:cubicBezTo>
                  <a:cubicBezTo>
                    <a:pt x="1186" y="247"/>
                    <a:pt x="1186" y="246"/>
                    <a:pt x="1186" y="245"/>
                  </a:cubicBezTo>
                  <a:cubicBezTo>
                    <a:pt x="1187" y="244"/>
                    <a:pt x="1190" y="244"/>
                    <a:pt x="1191" y="245"/>
                  </a:cubicBezTo>
                  <a:cubicBezTo>
                    <a:pt x="1191" y="245"/>
                    <a:pt x="1190" y="245"/>
                    <a:pt x="1190" y="246"/>
                  </a:cubicBezTo>
                  <a:cubicBezTo>
                    <a:pt x="1190" y="246"/>
                    <a:pt x="1191" y="246"/>
                    <a:pt x="1191" y="246"/>
                  </a:cubicBezTo>
                  <a:cubicBezTo>
                    <a:pt x="1192" y="246"/>
                    <a:pt x="1193" y="246"/>
                    <a:pt x="1192" y="244"/>
                  </a:cubicBezTo>
                  <a:cubicBezTo>
                    <a:pt x="1191" y="241"/>
                    <a:pt x="1189" y="240"/>
                    <a:pt x="1187" y="241"/>
                  </a:cubicBezTo>
                  <a:cubicBezTo>
                    <a:pt x="1186" y="241"/>
                    <a:pt x="1185" y="241"/>
                    <a:pt x="1184" y="241"/>
                  </a:cubicBezTo>
                  <a:cubicBezTo>
                    <a:pt x="1184" y="241"/>
                    <a:pt x="1183" y="240"/>
                    <a:pt x="1183" y="240"/>
                  </a:cubicBezTo>
                  <a:cubicBezTo>
                    <a:pt x="1183" y="240"/>
                    <a:pt x="1184" y="239"/>
                    <a:pt x="1184" y="239"/>
                  </a:cubicBezTo>
                  <a:cubicBezTo>
                    <a:pt x="1185" y="239"/>
                    <a:pt x="1187" y="239"/>
                    <a:pt x="1188" y="239"/>
                  </a:cubicBezTo>
                  <a:cubicBezTo>
                    <a:pt x="1190" y="239"/>
                    <a:pt x="1190" y="239"/>
                    <a:pt x="1190" y="236"/>
                  </a:cubicBezTo>
                  <a:cubicBezTo>
                    <a:pt x="1190" y="236"/>
                    <a:pt x="1190" y="235"/>
                    <a:pt x="1190" y="234"/>
                  </a:cubicBezTo>
                  <a:cubicBezTo>
                    <a:pt x="1192" y="232"/>
                    <a:pt x="1192" y="232"/>
                    <a:pt x="1192" y="229"/>
                  </a:cubicBezTo>
                  <a:cubicBezTo>
                    <a:pt x="1192" y="228"/>
                    <a:pt x="1192" y="227"/>
                    <a:pt x="1192" y="227"/>
                  </a:cubicBezTo>
                  <a:cubicBezTo>
                    <a:pt x="1192" y="222"/>
                    <a:pt x="1192" y="222"/>
                    <a:pt x="1190" y="218"/>
                  </a:cubicBezTo>
                  <a:cubicBezTo>
                    <a:pt x="1190" y="217"/>
                    <a:pt x="1190" y="217"/>
                    <a:pt x="1191" y="217"/>
                  </a:cubicBezTo>
                  <a:cubicBezTo>
                    <a:pt x="1191" y="216"/>
                    <a:pt x="1192" y="217"/>
                    <a:pt x="1192" y="216"/>
                  </a:cubicBezTo>
                  <a:cubicBezTo>
                    <a:pt x="1191" y="216"/>
                    <a:pt x="1191" y="214"/>
                    <a:pt x="1190" y="215"/>
                  </a:cubicBezTo>
                  <a:cubicBezTo>
                    <a:pt x="1190" y="216"/>
                    <a:pt x="1189" y="216"/>
                    <a:pt x="1188" y="215"/>
                  </a:cubicBezTo>
                  <a:cubicBezTo>
                    <a:pt x="1187" y="214"/>
                    <a:pt x="1186" y="214"/>
                    <a:pt x="1184" y="214"/>
                  </a:cubicBezTo>
                  <a:cubicBezTo>
                    <a:pt x="1183" y="214"/>
                    <a:pt x="1181" y="213"/>
                    <a:pt x="1179" y="213"/>
                  </a:cubicBezTo>
                  <a:cubicBezTo>
                    <a:pt x="1179" y="213"/>
                    <a:pt x="1178" y="214"/>
                    <a:pt x="1177" y="214"/>
                  </a:cubicBezTo>
                  <a:cubicBezTo>
                    <a:pt x="1174" y="212"/>
                    <a:pt x="1171" y="213"/>
                    <a:pt x="1168" y="215"/>
                  </a:cubicBezTo>
                  <a:cubicBezTo>
                    <a:pt x="1167" y="215"/>
                    <a:pt x="1165" y="216"/>
                    <a:pt x="1164" y="214"/>
                  </a:cubicBezTo>
                  <a:cubicBezTo>
                    <a:pt x="1163" y="212"/>
                    <a:pt x="1162" y="212"/>
                    <a:pt x="1161" y="212"/>
                  </a:cubicBezTo>
                  <a:cubicBezTo>
                    <a:pt x="1158" y="212"/>
                    <a:pt x="1156" y="212"/>
                    <a:pt x="1153" y="212"/>
                  </a:cubicBezTo>
                  <a:cubicBezTo>
                    <a:pt x="1153" y="212"/>
                    <a:pt x="1152" y="212"/>
                    <a:pt x="1152" y="212"/>
                  </a:cubicBezTo>
                  <a:cubicBezTo>
                    <a:pt x="1151" y="215"/>
                    <a:pt x="1149" y="214"/>
                    <a:pt x="1148" y="215"/>
                  </a:cubicBezTo>
                  <a:cubicBezTo>
                    <a:pt x="1146" y="217"/>
                    <a:pt x="1144" y="216"/>
                    <a:pt x="1142" y="216"/>
                  </a:cubicBezTo>
                  <a:cubicBezTo>
                    <a:pt x="1139" y="217"/>
                    <a:pt x="1135" y="217"/>
                    <a:pt x="1132" y="217"/>
                  </a:cubicBezTo>
                  <a:cubicBezTo>
                    <a:pt x="1132" y="216"/>
                    <a:pt x="1132" y="216"/>
                    <a:pt x="1132" y="216"/>
                  </a:cubicBezTo>
                  <a:cubicBezTo>
                    <a:pt x="1134" y="216"/>
                    <a:pt x="1133" y="214"/>
                    <a:pt x="1134" y="213"/>
                  </a:cubicBezTo>
                  <a:cubicBezTo>
                    <a:pt x="1135" y="212"/>
                    <a:pt x="1135" y="211"/>
                    <a:pt x="1134" y="210"/>
                  </a:cubicBezTo>
                  <a:cubicBezTo>
                    <a:pt x="1133" y="210"/>
                    <a:pt x="1132" y="211"/>
                    <a:pt x="1131" y="211"/>
                  </a:cubicBezTo>
                  <a:cubicBezTo>
                    <a:pt x="1131" y="211"/>
                    <a:pt x="1131" y="212"/>
                    <a:pt x="1130" y="212"/>
                  </a:cubicBezTo>
                  <a:cubicBezTo>
                    <a:pt x="1130" y="214"/>
                    <a:pt x="1128" y="215"/>
                    <a:pt x="1127" y="217"/>
                  </a:cubicBezTo>
                  <a:cubicBezTo>
                    <a:pt x="1127" y="218"/>
                    <a:pt x="1126" y="218"/>
                    <a:pt x="1125" y="217"/>
                  </a:cubicBezTo>
                  <a:cubicBezTo>
                    <a:pt x="1124" y="217"/>
                    <a:pt x="1123" y="217"/>
                    <a:pt x="1123" y="217"/>
                  </a:cubicBezTo>
                  <a:cubicBezTo>
                    <a:pt x="1121" y="218"/>
                    <a:pt x="1119" y="217"/>
                    <a:pt x="1117" y="218"/>
                  </a:cubicBezTo>
                  <a:cubicBezTo>
                    <a:pt x="1117" y="218"/>
                    <a:pt x="1116" y="217"/>
                    <a:pt x="1116" y="217"/>
                  </a:cubicBezTo>
                  <a:cubicBezTo>
                    <a:pt x="1116" y="217"/>
                    <a:pt x="1117" y="216"/>
                    <a:pt x="1117" y="216"/>
                  </a:cubicBezTo>
                  <a:cubicBezTo>
                    <a:pt x="1118" y="216"/>
                    <a:pt x="1118" y="215"/>
                    <a:pt x="1117" y="215"/>
                  </a:cubicBezTo>
                  <a:cubicBezTo>
                    <a:pt x="1117" y="215"/>
                    <a:pt x="1117" y="214"/>
                    <a:pt x="1118" y="214"/>
                  </a:cubicBezTo>
                  <a:cubicBezTo>
                    <a:pt x="1118" y="213"/>
                    <a:pt x="1119" y="213"/>
                    <a:pt x="1119" y="212"/>
                  </a:cubicBezTo>
                  <a:cubicBezTo>
                    <a:pt x="1119" y="212"/>
                    <a:pt x="1118" y="212"/>
                    <a:pt x="1118" y="212"/>
                  </a:cubicBezTo>
                  <a:cubicBezTo>
                    <a:pt x="1118" y="211"/>
                    <a:pt x="1117" y="211"/>
                    <a:pt x="1116" y="212"/>
                  </a:cubicBezTo>
                  <a:cubicBezTo>
                    <a:pt x="1115" y="213"/>
                    <a:pt x="1114" y="213"/>
                    <a:pt x="1113" y="213"/>
                  </a:cubicBezTo>
                  <a:cubicBezTo>
                    <a:pt x="1112" y="213"/>
                    <a:pt x="1111" y="215"/>
                    <a:pt x="1110" y="215"/>
                  </a:cubicBezTo>
                  <a:cubicBezTo>
                    <a:pt x="1108" y="215"/>
                    <a:pt x="1107" y="216"/>
                    <a:pt x="1105" y="214"/>
                  </a:cubicBezTo>
                  <a:cubicBezTo>
                    <a:pt x="1105" y="213"/>
                    <a:pt x="1103" y="213"/>
                    <a:pt x="1103" y="213"/>
                  </a:cubicBezTo>
                  <a:cubicBezTo>
                    <a:pt x="1102" y="213"/>
                    <a:pt x="1102" y="213"/>
                    <a:pt x="1102" y="213"/>
                  </a:cubicBezTo>
                  <a:cubicBezTo>
                    <a:pt x="1102" y="214"/>
                    <a:pt x="1102" y="214"/>
                    <a:pt x="1102" y="215"/>
                  </a:cubicBezTo>
                  <a:cubicBezTo>
                    <a:pt x="1102" y="215"/>
                    <a:pt x="1101" y="215"/>
                    <a:pt x="1100" y="215"/>
                  </a:cubicBezTo>
                  <a:cubicBezTo>
                    <a:pt x="1100" y="215"/>
                    <a:pt x="1100" y="215"/>
                    <a:pt x="1100" y="215"/>
                  </a:cubicBezTo>
                  <a:cubicBezTo>
                    <a:pt x="1100" y="215"/>
                    <a:pt x="1100" y="216"/>
                    <a:pt x="1101" y="216"/>
                  </a:cubicBezTo>
                  <a:cubicBezTo>
                    <a:pt x="1101" y="216"/>
                    <a:pt x="1102" y="217"/>
                    <a:pt x="1102" y="217"/>
                  </a:cubicBezTo>
                  <a:cubicBezTo>
                    <a:pt x="1102" y="217"/>
                    <a:pt x="1101" y="218"/>
                    <a:pt x="1100" y="218"/>
                  </a:cubicBezTo>
                  <a:cubicBezTo>
                    <a:pt x="1099" y="218"/>
                    <a:pt x="1098" y="218"/>
                    <a:pt x="1096" y="218"/>
                  </a:cubicBezTo>
                  <a:cubicBezTo>
                    <a:pt x="1096" y="218"/>
                    <a:pt x="1096" y="217"/>
                    <a:pt x="1096" y="217"/>
                  </a:cubicBezTo>
                  <a:cubicBezTo>
                    <a:pt x="1096" y="217"/>
                    <a:pt x="1096" y="217"/>
                    <a:pt x="1097" y="217"/>
                  </a:cubicBezTo>
                  <a:cubicBezTo>
                    <a:pt x="1097" y="217"/>
                    <a:pt x="1097" y="217"/>
                    <a:pt x="1097" y="217"/>
                  </a:cubicBezTo>
                  <a:cubicBezTo>
                    <a:pt x="1098" y="217"/>
                    <a:pt x="1098" y="216"/>
                    <a:pt x="1099" y="216"/>
                  </a:cubicBezTo>
                  <a:cubicBezTo>
                    <a:pt x="1098" y="216"/>
                    <a:pt x="1098" y="216"/>
                    <a:pt x="1098" y="216"/>
                  </a:cubicBezTo>
                  <a:cubicBezTo>
                    <a:pt x="1096" y="216"/>
                    <a:pt x="1095" y="214"/>
                    <a:pt x="1094" y="213"/>
                  </a:cubicBezTo>
                  <a:cubicBezTo>
                    <a:pt x="1093" y="212"/>
                    <a:pt x="1093" y="212"/>
                    <a:pt x="1095" y="212"/>
                  </a:cubicBezTo>
                  <a:cubicBezTo>
                    <a:pt x="1095" y="212"/>
                    <a:pt x="1095" y="211"/>
                    <a:pt x="1095" y="211"/>
                  </a:cubicBezTo>
                  <a:cubicBezTo>
                    <a:pt x="1095" y="210"/>
                    <a:pt x="1094" y="210"/>
                    <a:pt x="1094" y="210"/>
                  </a:cubicBezTo>
                  <a:cubicBezTo>
                    <a:pt x="1092" y="210"/>
                    <a:pt x="1090" y="211"/>
                    <a:pt x="1088" y="211"/>
                  </a:cubicBezTo>
                  <a:cubicBezTo>
                    <a:pt x="1088" y="211"/>
                    <a:pt x="1087" y="212"/>
                    <a:pt x="1087" y="212"/>
                  </a:cubicBezTo>
                  <a:cubicBezTo>
                    <a:pt x="1087" y="213"/>
                    <a:pt x="1088" y="214"/>
                    <a:pt x="1088" y="214"/>
                  </a:cubicBezTo>
                  <a:cubicBezTo>
                    <a:pt x="1089" y="214"/>
                    <a:pt x="1091" y="214"/>
                    <a:pt x="1092" y="214"/>
                  </a:cubicBezTo>
                  <a:cubicBezTo>
                    <a:pt x="1093" y="214"/>
                    <a:pt x="1094" y="215"/>
                    <a:pt x="1094" y="215"/>
                  </a:cubicBezTo>
                  <a:cubicBezTo>
                    <a:pt x="1094" y="216"/>
                    <a:pt x="1093" y="216"/>
                    <a:pt x="1092" y="216"/>
                  </a:cubicBezTo>
                  <a:cubicBezTo>
                    <a:pt x="1091" y="216"/>
                    <a:pt x="1090" y="216"/>
                    <a:pt x="1088" y="216"/>
                  </a:cubicBezTo>
                  <a:cubicBezTo>
                    <a:pt x="1088" y="216"/>
                    <a:pt x="1088" y="216"/>
                    <a:pt x="1087" y="216"/>
                  </a:cubicBezTo>
                  <a:cubicBezTo>
                    <a:pt x="1088" y="216"/>
                    <a:pt x="1088" y="217"/>
                    <a:pt x="1088" y="217"/>
                  </a:cubicBezTo>
                  <a:cubicBezTo>
                    <a:pt x="1090" y="216"/>
                    <a:pt x="1091" y="218"/>
                    <a:pt x="1093" y="218"/>
                  </a:cubicBezTo>
                  <a:cubicBezTo>
                    <a:pt x="1093" y="218"/>
                    <a:pt x="1093" y="218"/>
                    <a:pt x="1093" y="219"/>
                  </a:cubicBezTo>
                  <a:cubicBezTo>
                    <a:pt x="1093" y="219"/>
                    <a:pt x="1093" y="219"/>
                    <a:pt x="1092" y="220"/>
                  </a:cubicBezTo>
                  <a:cubicBezTo>
                    <a:pt x="1092" y="220"/>
                    <a:pt x="1091" y="220"/>
                    <a:pt x="1091" y="220"/>
                  </a:cubicBezTo>
                  <a:cubicBezTo>
                    <a:pt x="1090" y="220"/>
                    <a:pt x="1089" y="219"/>
                    <a:pt x="1089" y="221"/>
                  </a:cubicBezTo>
                  <a:cubicBezTo>
                    <a:pt x="1089" y="221"/>
                    <a:pt x="1090" y="222"/>
                    <a:pt x="1090" y="223"/>
                  </a:cubicBezTo>
                  <a:cubicBezTo>
                    <a:pt x="1090" y="223"/>
                    <a:pt x="1091" y="223"/>
                    <a:pt x="1091" y="223"/>
                  </a:cubicBezTo>
                  <a:cubicBezTo>
                    <a:pt x="1092" y="224"/>
                    <a:pt x="1092" y="224"/>
                    <a:pt x="1093" y="224"/>
                  </a:cubicBezTo>
                  <a:cubicBezTo>
                    <a:pt x="1092" y="224"/>
                    <a:pt x="1092" y="224"/>
                    <a:pt x="1091" y="224"/>
                  </a:cubicBezTo>
                  <a:cubicBezTo>
                    <a:pt x="1091" y="225"/>
                    <a:pt x="1091" y="225"/>
                    <a:pt x="1090" y="225"/>
                  </a:cubicBezTo>
                  <a:cubicBezTo>
                    <a:pt x="1091" y="225"/>
                    <a:pt x="1091" y="225"/>
                    <a:pt x="1091" y="225"/>
                  </a:cubicBezTo>
                  <a:cubicBezTo>
                    <a:pt x="1091" y="225"/>
                    <a:pt x="1092" y="226"/>
                    <a:pt x="1092" y="226"/>
                  </a:cubicBezTo>
                  <a:cubicBezTo>
                    <a:pt x="1090" y="227"/>
                    <a:pt x="1092" y="228"/>
                    <a:pt x="1092" y="230"/>
                  </a:cubicBezTo>
                  <a:cubicBezTo>
                    <a:pt x="1092" y="230"/>
                    <a:pt x="1090" y="231"/>
                    <a:pt x="1092" y="231"/>
                  </a:cubicBezTo>
                  <a:cubicBezTo>
                    <a:pt x="1093" y="231"/>
                    <a:pt x="1093" y="232"/>
                    <a:pt x="1094" y="232"/>
                  </a:cubicBezTo>
                  <a:cubicBezTo>
                    <a:pt x="1096" y="231"/>
                    <a:pt x="1098" y="232"/>
                    <a:pt x="1099" y="231"/>
                  </a:cubicBezTo>
                  <a:cubicBezTo>
                    <a:pt x="1101" y="230"/>
                    <a:pt x="1102" y="229"/>
                    <a:pt x="1104" y="228"/>
                  </a:cubicBezTo>
                  <a:cubicBezTo>
                    <a:pt x="1104" y="228"/>
                    <a:pt x="1104" y="228"/>
                    <a:pt x="1104" y="228"/>
                  </a:cubicBezTo>
                  <a:cubicBezTo>
                    <a:pt x="1105" y="227"/>
                    <a:pt x="1106" y="228"/>
                    <a:pt x="1106" y="229"/>
                  </a:cubicBezTo>
                  <a:cubicBezTo>
                    <a:pt x="1105" y="230"/>
                    <a:pt x="1106" y="231"/>
                    <a:pt x="1108" y="231"/>
                  </a:cubicBezTo>
                  <a:cubicBezTo>
                    <a:pt x="1108" y="231"/>
                    <a:pt x="1108" y="232"/>
                    <a:pt x="1108" y="232"/>
                  </a:cubicBezTo>
                  <a:cubicBezTo>
                    <a:pt x="1108" y="232"/>
                    <a:pt x="1108" y="233"/>
                    <a:pt x="1108" y="233"/>
                  </a:cubicBezTo>
                  <a:cubicBezTo>
                    <a:pt x="1105" y="233"/>
                    <a:pt x="1102" y="234"/>
                    <a:pt x="1099" y="233"/>
                  </a:cubicBezTo>
                  <a:cubicBezTo>
                    <a:pt x="1098" y="232"/>
                    <a:pt x="1096" y="233"/>
                    <a:pt x="1095" y="233"/>
                  </a:cubicBezTo>
                  <a:cubicBezTo>
                    <a:pt x="1096" y="235"/>
                    <a:pt x="1097" y="234"/>
                    <a:pt x="1098" y="234"/>
                  </a:cubicBezTo>
                  <a:cubicBezTo>
                    <a:pt x="1099" y="234"/>
                    <a:pt x="1099" y="234"/>
                    <a:pt x="1100" y="234"/>
                  </a:cubicBezTo>
                  <a:cubicBezTo>
                    <a:pt x="1100" y="234"/>
                    <a:pt x="1101" y="234"/>
                    <a:pt x="1102" y="234"/>
                  </a:cubicBezTo>
                  <a:cubicBezTo>
                    <a:pt x="1101" y="235"/>
                    <a:pt x="1101" y="235"/>
                    <a:pt x="1100" y="235"/>
                  </a:cubicBezTo>
                  <a:cubicBezTo>
                    <a:pt x="1099" y="235"/>
                    <a:pt x="1098" y="235"/>
                    <a:pt x="1097" y="236"/>
                  </a:cubicBezTo>
                  <a:cubicBezTo>
                    <a:pt x="1095" y="237"/>
                    <a:pt x="1097" y="237"/>
                    <a:pt x="1097" y="237"/>
                  </a:cubicBezTo>
                  <a:cubicBezTo>
                    <a:pt x="1097" y="237"/>
                    <a:pt x="1098" y="238"/>
                    <a:pt x="1098" y="238"/>
                  </a:cubicBezTo>
                  <a:cubicBezTo>
                    <a:pt x="1097" y="239"/>
                    <a:pt x="1096" y="239"/>
                    <a:pt x="1096" y="240"/>
                  </a:cubicBezTo>
                  <a:cubicBezTo>
                    <a:pt x="1095" y="240"/>
                    <a:pt x="1095" y="240"/>
                    <a:pt x="1095" y="240"/>
                  </a:cubicBezTo>
                  <a:cubicBezTo>
                    <a:pt x="1093" y="239"/>
                    <a:pt x="1094" y="238"/>
                    <a:pt x="1094" y="236"/>
                  </a:cubicBezTo>
                  <a:cubicBezTo>
                    <a:pt x="1094" y="236"/>
                    <a:pt x="1094" y="235"/>
                    <a:pt x="1094" y="234"/>
                  </a:cubicBezTo>
                  <a:cubicBezTo>
                    <a:pt x="1092" y="235"/>
                    <a:pt x="1093" y="236"/>
                    <a:pt x="1093" y="236"/>
                  </a:cubicBezTo>
                  <a:cubicBezTo>
                    <a:pt x="1092" y="237"/>
                    <a:pt x="1092" y="238"/>
                    <a:pt x="1091" y="239"/>
                  </a:cubicBezTo>
                  <a:cubicBezTo>
                    <a:pt x="1090" y="239"/>
                    <a:pt x="1090" y="239"/>
                    <a:pt x="1089" y="238"/>
                  </a:cubicBezTo>
                  <a:cubicBezTo>
                    <a:pt x="1089" y="238"/>
                    <a:pt x="1089" y="237"/>
                    <a:pt x="1089" y="237"/>
                  </a:cubicBezTo>
                  <a:cubicBezTo>
                    <a:pt x="1091" y="237"/>
                    <a:pt x="1091" y="236"/>
                    <a:pt x="1092" y="235"/>
                  </a:cubicBezTo>
                  <a:cubicBezTo>
                    <a:pt x="1092" y="235"/>
                    <a:pt x="1092" y="234"/>
                    <a:pt x="1092" y="234"/>
                  </a:cubicBezTo>
                  <a:cubicBezTo>
                    <a:pt x="1091" y="234"/>
                    <a:pt x="1090" y="234"/>
                    <a:pt x="1090" y="234"/>
                  </a:cubicBezTo>
                  <a:cubicBezTo>
                    <a:pt x="1090" y="234"/>
                    <a:pt x="1090" y="235"/>
                    <a:pt x="1090" y="235"/>
                  </a:cubicBezTo>
                  <a:cubicBezTo>
                    <a:pt x="1090" y="235"/>
                    <a:pt x="1090" y="235"/>
                    <a:pt x="1090" y="236"/>
                  </a:cubicBezTo>
                  <a:cubicBezTo>
                    <a:pt x="1089" y="236"/>
                    <a:pt x="1089" y="236"/>
                    <a:pt x="1088" y="236"/>
                  </a:cubicBezTo>
                  <a:cubicBezTo>
                    <a:pt x="1088" y="235"/>
                    <a:pt x="1088" y="234"/>
                    <a:pt x="1087" y="234"/>
                  </a:cubicBezTo>
                  <a:cubicBezTo>
                    <a:pt x="1086" y="234"/>
                    <a:pt x="1084" y="233"/>
                    <a:pt x="1082" y="233"/>
                  </a:cubicBezTo>
                  <a:cubicBezTo>
                    <a:pt x="1081" y="233"/>
                    <a:pt x="1079" y="233"/>
                    <a:pt x="1077" y="233"/>
                  </a:cubicBezTo>
                  <a:cubicBezTo>
                    <a:pt x="1076" y="233"/>
                    <a:pt x="1074" y="234"/>
                    <a:pt x="1073" y="234"/>
                  </a:cubicBezTo>
                  <a:cubicBezTo>
                    <a:pt x="1073" y="234"/>
                    <a:pt x="1073" y="235"/>
                    <a:pt x="1073" y="236"/>
                  </a:cubicBezTo>
                  <a:cubicBezTo>
                    <a:pt x="1073" y="236"/>
                    <a:pt x="1071" y="236"/>
                    <a:pt x="1071" y="236"/>
                  </a:cubicBezTo>
                  <a:cubicBezTo>
                    <a:pt x="1070" y="237"/>
                    <a:pt x="1069" y="234"/>
                    <a:pt x="1068" y="236"/>
                  </a:cubicBezTo>
                  <a:cubicBezTo>
                    <a:pt x="1067" y="236"/>
                    <a:pt x="1066" y="236"/>
                    <a:pt x="1065" y="235"/>
                  </a:cubicBezTo>
                  <a:cubicBezTo>
                    <a:pt x="1064" y="235"/>
                    <a:pt x="1064" y="235"/>
                    <a:pt x="1064" y="235"/>
                  </a:cubicBezTo>
                  <a:cubicBezTo>
                    <a:pt x="1062" y="237"/>
                    <a:pt x="1060" y="236"/>
                    <a:pt x="1059" y="236"/>
                  </a:cubicBezTo>
                  <a:cubicBezTo>
                    <a:pt x="1058" y="236"/>
                    <a:pt x="1057" y="237"/>
                    <a:pt x="1055" y="237"/>
                  </a:cubicBezTo>
                  <a:cubicBezTo>
                    <a:pt x="1055" y="237"/>
                    <a:pt x="1055" y="237"/>
                    <a:pt x="1055" y="237"/>
                  </a:cubicBezTo>
                  <a:cubicBezTo>
                    <a:pt x="1055" y="238"/>
                    <a:pt x="1055" y="238"/>
                    <a:pt x="1055" y="238"/>
                  </a:cubicBezTo>
                  <a:cubicBezTo>
                    <a:pt x="1057" y="238"/>
                    <a:pt x="1059" y="238"/>
                    <a:pt x="1060" y="238"/>
                  </a:cubicBezTo>
                  <a:cubicBezTo>
                    <a:pt x="1062" y="237"/>
                    <a:pt x="1063" y="237"/>
                    <a:pt x="1065" y="237"/>
                  </a:cubicBezTo>
                  <a:cubicBezTo>
                    <a:pt x="1065" y="237"/>
                    <a:pt x="1066" y="237"/>
                    <a:pt x="1066" y="237"/>
                  </a:cubicBezTo>
                  <a:cubicBezTo>
                    <a:pt x="1066" y="238"/>
                    <a:pt x="1066" y="238"/>
                    <a:pt x="1065" y="238"/>
                  </a:cubicBezTo>
                  <a:cubicBezTo>
                    <a:pt x="1064" y="239"/>
                    <a:pt x="1063" y="239"/>
                    <a:pt x="1062" y="239"/>
                  </a:cubicBezTo>
                  <a:cubicBezTo>
                    <a:pt x="1063" y="240"/>
                    <a:pt x="1063" y="240"/>
                    <a:pt x="1063" y="241"/>
                  </a:cubicBezTo>
                  <a:cubicBezTo>
                    <a:pt x="1062" y="241"/>
                    <a:pt x="1061" y="241"/>
                    <a:pt x="1061" y="240"/>
                  </a:cubicBezTo>
                  <a:cubicBezTo>
                    <a:pt x="1060" y="239"/>
                    <a:pt x="1058" y="239"/>
                    <a:pt x="1057" y="240"/>
                  </a:cubicBezTo>
                  <a:cubicBezTo>
                    <a:pt x="1055" y="241"/>
                    <a:pt x="1054" y="240"/>
                    <a:pt x="1053" y="239"/>
                  </a:cubicBezTo>
                  <a:cubicBezTo>
                    <a:pt x="1052" y="239"/>
                    <a:pt x="1052" y="239"/>
                    <a:pt x="1052" y="240"/>
                  </a:cubicBezTo>
                  <a:cubicBezTo>
                    <a:pt x="1051" y="240"/>
                    <a:pt x="1051" y="241"/>
                    <a:pt x="1051" y="242"/>
                  </a:cubicBezTo>
                  <a:cubicBezTo>
                    <a:pt x="1051" y="242"/>
                    <a:pt x="1052" y="243"/>
                    <a:pt x="1052" y="243"/>
                  </a:cubicBezTo>
                  <a:cubicBezTo>
                    <a:pt x="1054" y="243"/>
                    <a:pt x="1056" y="243"/>
                    <a:pt x="1058" y="243"/>
                  </a:cubicBezTo>
                  <a:cubicBezTo>
                    <a:pt x="1059" y="243"/>
                    <a:pt x="1061" y="242"/>
                    <a:pt x="1060" y="244"/>
                  </a:cubicBezTo>
                  <a:cubicBezTo>
                    <a:pt x="1061" y="244"/>
                    <a:pt x="1061" y="244"/>
                    <a:pt x="1061" y="244"/>
                  </a:cubicBezTo>
                  <a:cubicBezTo>
                    <a:pt x="1061" y="243"/>
                    <a:pt x="1062" y="243"/>
                    <a:pt x="1063" y="243"/>
                  </a:cubicBezTo>
                  <a:cubicBezTo>
                    <a:pt x="1066" y="243"/>
                    <a:pt x="1068" y="241"/>
                    <a:pt x="1069" y="239"/>
                  </a:cubicBezTo>
                  <a:cubicBezTo>
                    <a:pt x="1070" y="238"/>
                    <a:pt x="1072" y="237"/>
                    <a:pt x="1073" y="238"/>
                  </a:cubicBezTo>
                  <a:cubicBezTo>
                    <a:pt x="1073" y="238"/>
                    <a:pt x="1073" y="239"/>
                    <a:pt x="1072" y="239"/>
                  </a:cubicBezTo>
                  <a:cubicBezTo>
                    <a:pt x="1072" y="239"/>
                    <a:pt x="1072" y="241"/>
                    <a:pt x="1071" y="241"/>
                  </a:cubicBezTo>
                  <a:cubicBezTo>
                    <a:pt x="1070" y="241"/>
                    <a:pt x="1070" y="242"/>
                    <a:pt x="1071" y="243"/>
                  </a:cubicBezTo>
                  <a:cubicBezTo>
                    <a:pt x="1071" y="243"/>
                    <a:pt x="1072" y="243"/>
                    <a:pt x="1073" y="243"/>
                  </a:cubicBezTo>
                  <a:cubicBezTo>
                    <a:pt x="1074" y="244"/>
                    <a:pt x="1075" y="244"/>
                    <a:pt x="1076" y="243"/>
                  </a:cubicBezTo>
                  <a:cubicBezTo>
                    <a:pt x="1077" y="243"/>
                    <a:pt x="1077" y="244"/>
                    <a:pt x="1078" y="245"/>
                  </a:cubicBezTo>
                  <a:cubicBezTo>
                    <a:pt x="1078" y="245"/>
                    <a:pt x="1079" y="244"/>
                    <a:pt x="1079" y="244"/>
                  </a:cubicBezTo>
                  <a:cubicBezTo>
                    <a:pt x="1079" y="243"/>
                    <a:pt x="1079" y="243"/>
                    <a:pt x="1080" y="243"/>
                  </a:cubicBezTo>
                  <a:cubicBezTo>
                    <a:pt x="1081" y="242"/>
                    <a:pt x="1081" y="244"/>
                    <a:pt x="1083" y="243"/>
                  </a:cubicBezTo>
                  <a:cubicBezTo>
                    <a:pt x="1083" y="242"/>
                    <a:pt x="1085" y="243"/>
                    <a:pt x="1086" y="243"/>
                  </a:cubicBezTo>
                  <a:cubicBezTo>
                    <a:pt x="1087" y="243"/>
                    <a:pt x="1088" y="243"/>
                    <a:pt x="1089" y="243"/>
                  </a:cubicBezTo>
                  <a:cubicBezTo>
                    <a:pt x="1091" y="243"/>
                    <a:pt x="1093" y="243"/>
                    <a:pt x="1095" y="243"/>
                  </a:cubicBezTo>
                  <a:cubicBezTo>
                    <a:pt x="1095" y="243"/>
                    <a:pt x="1096" y="242"/>
                    <a:pt x="1096" y="242"/>
                  </a:cubicBezTo>
                  <a:cubicBezTo>
                    <a:pt x="1099" y="244"/>
                    <a:pt x="1101" y="242"/>
                    <a:pt x="1103" y="243"/>
                  </a:cubicBezTo>
                  <a:cubicBezTo>
                    <a:pt x="1104" y="243"/>
                    <a:pt x="1105" y="241"/>
                    <a:pt x="1105" y="240"/>
                  </a:cubicBezTo>
                  <a:cubicBezTo>
                    <a:pt x="1104" y="239"/>
                    <a:pt x="1103" y="239"/>
                    <a:pt x="1103" y="238"/>
                  </a:cubicBezTo>
                  <a:cubicBezTo>
                    <a:pt x="1102" y="238"/>
                    <a:pt x="1103" y="237"/>
                    <a:pt x="1103" y="236"/>
                  </a:cubicBezTo>
                  <a:cubicBezTo>
                    <a:pt x="1106" y="237"/>
                    <a:pt x="1107" y="233"/>
                    <a:pt x="1110" y="234"/>
                  </a:cubicBezTo>
                  <a:cubicBezTo>
                    <a:pt x="1110" y="234"/>
                    <a:pt x="1110" y="233"/>
                    <a:pt x="1110" y="233"/>
                  </a:cubicBezTo>
                  <a:cubicBezTo>
                    <a:pt x="1109" y="232"/>
                    <a:pt x="1109" y="231"/>
                    <a:pt x="1111" y="231"/>
                  </a:cubicBezTo>
                  <a:cubicBezTo>
                    <a:pt x="1112" y="231"/>
                    <a:pt x="1114" y="232"/>
                    <a:pt x="1116" y="230"/>
                  </a:cubicBezTo>
                  <a:cubicBezTo>
                    <a:pt x="1116" y="230"/>
                    <a:pt x="1117" y="231"/>
                    <a:pt x="1117" y="231"/>
                  </a:cubicBezTo>
                  <a:cubicBezTo>
                    <a:pt x="1117" y="231"/>
                    <a:pt x="1116" y="232"/>
                    <a:pt x="1116" y="232"/>
                  </a:cubicBezTo>
                  <a:cubicBezTo>
                    <a:pt x="1115" y="232"/>
                    <a:pt x="1114" y="232"/>
                    <a:pt x="1113" y="233"/>
                  </a:cubicBezTo>
                  <a:cubicBezTo>
                    <a:pt x="1112" y="233"/>
                    <a:pt x="1112" y="234"/>
                    <a:pt x="1113" y="234"/>
                  </a:cubicBezTo>
                  <a:cubicBezTo>
                    <a:pt x="1114" y="234"/>
                    <a:pt x="1114" y="235"/>
                    <a:pt x="1114" y="235"/>
                  </a:cubicBezTo>
                  <a:cubicBezTo>
                    <a:pt x="1114" y="235"/>
                    <a:pt x="1113" y="236"/>
                    <a:pt x="1113" y="236"/>
                  </a:cubicBezTo>
                  <a:cubicBezTo>
                    <a:pt x="1112" y="236"/>
                    <a:pt x="1111" y="236"/>
                    <a:pt x="1111" y="236"/>
                  </a:cubicBezTo>
                  <a:cubicBezTo>
                    <a:pt x="1109" y="234"/>
                    <a:pt x="1110" y="237"/>
                    <a:pt x="1109" y="237"/>
                  </a:cubicBezTo>
                  <a:cubicBezTo>
                    <a:pt x="1110" y="238"/>
                    <a:pt x="1109" y="240"/>
                    <a:pt x="1108" y="241"/>
                  </a:cubicBezTo>
                  <a:cubicBezTo>
                    <a:pt x="1109" y="241"/>
                    <a:pt x="1109" y="242"/>
                    <a:pt x="1110" y="242"/>
                  </a:cubicBezTo>
                  <a:cubicBezTo>
                    <a:pt x="1115" y="241"/>
                    <a:pt x="1121" y="243"/>
                    <a:pt x="1126" y="241"/>
                  </a:cubicBezTo>
                  <a:cubicBezTo>
                    <a:pt x="1126" y="241"/>
                    <a:pt x="1127" y="241"/>
                    <a:pt x="1127" y="241"/>
                  </a:cubicBezTo>
                  <a:cubicBezTo>
                    <a:pt x="1127" y="241"/>
                    <a:pt x="1127" y="241"/>
                    <a:pt x="1128" y="241"/>
                  </a:cubicBezTo>
                  <a:cubicBezTo>
                    <a:pt x="1127" y="241"/>
                    <a:pt x="1127" y="241"/>
                    <a:pt x="1127" y="242"/>
                  </a:cubicBezTo>
                  <a:cubicBezTo>
                    <a:pt x="1127" y="242"/>
                    <a:pt x="1127" y="242"/>
                    <a:pt x="1127" y="242"/>
                  </a:cubicBezTo>
                  <a:cubicBezTo>
                    <a:pt x="1126" y="242"/>
                    <a:pt x="1126" y="243"/>
                    <a:pt x="1125" y="243"/>
                  </a:cubicBezTo>
                  <a:cubicBezTo>
                    <a:pt x="1124" y="243"/>
                    <a:pt x="1124" y="243"/>
                    <a:pt x="1123" y="243"/>
                  </a:cubicBezTo>
                  <a:cubicBezTo>
                    <a:pt x="1121" y="243"/>
                    <a:pt x="1123" y="244"/>
                    <a:pt x="1123" y="244"/>
                  </a:cubicBezTo>
                  <a:cubicBezTo>
                    <a:pt x="1121" y="244"/>
                    <a:pt x="1120" y="244"/>
                    <a:pt x="1118" y="244"/>
                  </a:cubicBezTo>
                  <a:cubicBezTo>
                    <a:pt x="1118" y="244"/>
                    <a:pt x="1118" y="244"/>
                    <a:pt x="1118" y="244"/>
                  </a:cubicBezTo>
                  <a:cubicBezTo>
                    <a:pt x="1119" y="243"/>
                    <a:pt x="1119" y="242"/>
                    <a:pt x="1118" y="243"/>
                  </a:cubicBezTo>
                  <a:cubicBezTo>
                    <a:pt x="1114" y="244"/>
                    <a:pt x="1111" y="245"/>
                    <a:pt x="1108" y="245"/>
                  </a:cubicBezTo>
                  <a:cubicBezTo>
                    <a:pt x="1104" y="245"/>
                    <a:pt x="1100" y="244"/>
                    <a:pt x="1096" y="245"/>
                  </a:cubicBezTo>
                  <a:cubicBezTo>
                    <a:pt x="1094" y="245"/>
                    <a:pt x="1091" y="246"/>
                    <a:pt x="1089" y="245"/>
                  </a:cubicBezTo>
                  <a:cubicBezTo>
                    <a:pt x="1089" y="244"/>
                    <a:pt x="1087" y="244"/>
                    <a:pt x="1086" y="245"/>
                  </a:cubicBezTo>
                  <a:cubicBezTo>
                    <a:pt x="1086" y="247"/>
                    <a:pt x="1088" y="246"/>
                    <a:pt x="1089" y="247"/>
                  </a:cubicBezTo>
                  <a:cubicBezTo>
                    <a:pt x="1089" y="247"/>
                    <a:pt x="1090" y="247"/>
                    <a:pt x="1090" y="247"/>
                  </a:cubicBezTo>
                  <a:cubicBezTo>
                    <a:pt x="1093" y="246"/>
                    <a:pt x="1095" y="246"/>
                    <a:pt x="1096" y="248"/>
                  </a:cubicBezTo>
                  <a:cubicBezTo>
                    <a:pt x="1097" y="249"/>
                    <a:pt x="1097" y="250"/>
                    <a:pt x="1098" y="249"/>
                  </a:cubicBezTo>
                  <a:cubicBezTo>
                    <a:pt x="1099" y="247"/>
                    <a:pt x="1101" y="245"/>
                    <a:pt x="1103" y="248"/>
                  </a:cubicBezTo>
                  <a:cubicBezTo>
                    <a:pt x="1103" y="248"/>
                    <a:pt x="1103" y="248"/>
                    <a:pt x="1104" y="248"/>
                  </a:cubicBezTo>
                  <a:cubicBezTo>
                    <a:pt x="1108" y="247"/>
                    <a:pt x="1111" y="246"/>
                    <a:pt x="1115" y="247"/>
                  </a:cubicBezTo>
                  <a:cubicBezTo>
                    <a:pt x="1115" y="247"/>
                    <a:pt x="1116" y="247"/>
                    <a:pt x="1116" y="247"/>
                  </a:cubicBezTo>
                  <a:cubicBezTo>
                    <a:pt x="1115" y="248"/>
                    <a:pt x="1114" y="248"/>
                    <a:pt x="1113" y="248"/>
                  </a:cubicBezTo>
                  <a:cubicBezTo>
                    <a:pt x="1115" y="250"/>
                    <a:pt x="1113" y="249"/>
                    <a:pt x="1112" y="249"/>
                  </a:cubicBezTo>
                  <a:cubicBezTo>
                    <a:pt x="1112" y="249"/>
                    <a:pt x="1111" y="250"/>
                    <a:pt x="1111" y="250"/>
                  </a:cubicBezTo>
                  <a:cubicBezTo>
                    <a:pt x="1111" y="251"/>
                    <a:pt x="1111" y="251"/>
                    <a:pt x="1111" y="252"/>
                  </a:cubicBezTo>
                  <a:cubicBezTo>
                    <a:pt x="1111" y="252"/>
                    <a:pt x="1110" y="251"/>
                    <a:pt x="1110" y="250"/>
                  </a:cubicBezTo>
                  <a:cubicBezTo>
                    <a:pt x="1110" y="250"/>
                    <a:pt x="1109" y="251"/>
                    <a:pt x="1108" y="251"/>
                  </a:cubicBezTo>
                  <a:cubicBezTo>
                    <a:pt x="1108" y="251"/>
                    <a:pt x="1108" y="252"/>
                    <a:pt x="1108" y="252"/>
                  </a:cubicBezTo>
                  <a:cubicBezTo>
                    <a:pt x="1105" y="252"/>
                    <a:pt x="1103" y="254"/>
                    <a:pt x="1101" y="256"/>
                  </a:cubicBezTo>
                  <a:cubicBezTo>
                    <a:pt x="1100" y="256"/>
                    <a:pt x="1100" y="256"/>
                    <a:pt x="1099" y="256"/>
                  </a:cubicBezTo>
                  <a:cubicBezTo>
                    <a:pt x="1096" y="255"/>
                    <a:pt x="1096" y="255"/>
                    <a:pt x="1093" y="257"/>
                  </a:cubicBezTo>
                  <a:cubicBezTo>
                    <a:pt x="1093" y="258"/>
                    <a:pt x="1092" y="258"/>
                    <a:pt x="1092" y="258"/>
                  </a:cubicBezTo>
                  <a:cubicBezTo>
                    <a:pt x="1092" y="256"/>
                    <a:pt x="1091" y="256"/>
                    <a:pt x="1090" y="256"/>
                  </a:cubicBezTo>
                  <a:cubicBezTo>
                    <a:pt x="1090" y="256"/>
                    <a:pt x="1089" y="255"/>
                    <a:pt x="1089" y="255"/>
                  </a:cubicBezTo>
                  <a:cubicBezTo>
                    <a:pt x="1089" y="255"/>
                    <a:pt x="1090" y="254"/>
                    <a:pt x="1090" y="254"/>
                  </a:cubicBezTo>
                  <a:cubicBezTo>
                    <a:pt x="1091" y="254"/>
                    <a:pt x="1092" y="253"/>
                    <a:pt x="1093" y="253"/>
                  </a:cubicBezTo>
                  <a:cubicBezTo>
                    <a:pt x="1092" y="252"/>
                    <a:pt x="1091" y="252"/>
                    <a:pt x="1090" y="252"/>
                  </a:cubicBezTo>
                  <a:cubicBezTo>
                    <a:pt x="1089" y="252"/>
                    <a:pt x="1089" y="252"/>
                    <a:pt x="1088" y="252"/>
                  </a:cubicBezTo>
                  <a:cubicBezTo>
                    <a:pt x="1089" y="252"/>
                    <a:pt x="1089" y="251"/>
                    <a:pt x="1089" y="251"/>
                  </a:cubicBezTo>
                  <a:cubicBezTo>
                    <a:pt x="1089" y="251"/>
                    <a:pt x="1089" y="251"/>
                    <a:pt x="1089" y="250"/>
                  </a:cubicBezTo>
                  <a:cubicBezTo>
                    <a:pt x="1088" y="250"/>
                    <a:pt x="1088" y="250"/>
                    <a:pt x="1088" y="250"/>
                  </a:cubicBezTo>
                  <a:cubicBezTo>
                    <a:pt x="1087" y="251"/>
                    <a:pt x="1087" y="251"/>
                    <a:pt x="1087" y="252"/>
                  </a:cubicBezTo>
                  <a:cubicBezTo>
                    <a:pt x="1087" y="253"/>
                    <a:pt x="1088" y="253"/>
                    <a:pt x="1086" y="252"/>
                  </a:cubicBezTo>
                  <a:cubicBezTo>
                    <a:pt x="1084" y="251"/>
                    <a:pt x="1082" y="254"/>
                    <a:pt x="1081" y="255"/>
                  </a:cubicBezTo>
                  <a:cubicBezTo>
                    <a:pt x="1080" y="257"/>
                    <a:pt x="1078" y="257"/>
                    <a:pt x="1077" y="257"/>
                  </a:cubicBezTo>
                  <a:cubicBezTo>
                    <a:pt x="1075" y="257"/>
                    <a:pt x="1074" y="257"/>
                    <a:pt x="1073" y="258"/>
                  </a:cubicBezTo>
                  <a:cubicBezTo>
                    <a:pt x="1073" y="259"/>
                    <a:pt x="1072" y="261"/>
                    <a:pt x="1071" y="260"/>
                  </a:cubicBezTo>
                  <a:cubicBezTo>
                    <a:pt x="1069" y="259"/>
                    <a:pt x="1068" y="261"/>
                    <a:pt x="1067" y="260"/>
                  </a:cubicBezTo>
                  <a:cubicBezTo>
                    <a:pt x="1066" y="260"/>
                    <a:pt x="1064" y="260"/>
                    <a:pt x="1062" y="260"/>
                  </a:cubicBezTo>
                  <a:cubicBezTo>
                    <a:pt x="1061" y="260"/>
                    <a:pt x="1060" y="260"/>
                    <a:pt x="1060" y="258"/>
                  </a:cubicBezTo>
                  <a:cubicBezTo>
                    <a:pt x="1060" y="258"/>
                    <a:pt x="1059" y="257"/>
                    <a:pt x="1058" y="257"/>
                  </a:cubicBezTo>
                  <a:cubicBezTo>
                    <a:pt x="1058" y="257"/>
                    <a:pt x="1057" y="257"/>
                    <a:pt x="1057" y="257"/>
                  </a:cubicBezTo>
                  <a:cubicBezTo>
                    <a:pt x="1057" y="258"/>
                    <a:pt x="1057" y="258"/>
                    <a:pt x="1058" y="258"/>
                  </a:cubicBezTo>
                  <a:cubicBezTo>
                    <a:pt x="1058" y="259"/>
                    <a:pt x="1058" y="260"/>
                    <a:pt x="1058" y="260"/>
                  </a:cubicBezTo>
                  <a:cubicBezTo>
                    <a:pt x="1057" y="260"/>
                    <a:pt x="1056" y="261"/>
                    <a:pt x="1056" y="261"/>
                  </a:cubicBezTo>
                  <a:cubicBezTo>
                    <a:pt x="1054" y="259"/>
                    <a:pt x="1052" y="260"/>
                    <a:pt x="1050" y="261"/>
                  </a:cubicBezTo>
                  <a:cubicBezTo>
                    <a:pt x="1049" y="261"/>
                    <a:pt x="1048" y="261"/>
                    <a:pt x="1047" y="261"/>
                  </a:cubicBezTo>
                  <a:cubicBezTo>
                    <a:pt x="1047" y="261"/>
                    <a:pt x="1047" y="261"/>
                    <a:pt x="1047" y="260"/>
                  </a:cubicBezTo>
                  <a:cubicBezTo>
                    <a:pt x="1047" y="260"/>
                    <a:pt x="1047" y="260"/>
                    <a:pt x="1048" y="260"/>
                  </a:cubicBezTo>
                  <a:cubicBezTo>
                    <a:pt x="1048" y="260"/>
                    <a:pt x="1048" y="260"/>
                    <a:pt x="1049" y="260"/>
                  </a:cubicBezTo>
                  <a:cubicBezTo>
                    <a:pt x="1048" y="259"/>
                    <a:pt x="1048" y="259"/>
                    <a:pt x="1048" y="259"/>
                  </a:cubicBezTo>
                  <a:cubicBezTo>
                    <a:pt x="1047" y="259"/>
                    <a:pt x="1046" y="258"/>
                    <a:pt x="1046" y="258"/>
                  </a:cubicBezTo>
                  <a:cubicBezTo>
                    <a:pt x="1044" y="259"/>
                    <a:pt x="1042" y="259"/>
                    <a:pt x="1040" y="259"/>
                  </a:cubicBezTo>
                  <a:cubicBezTo>
                    <a:pt x="1039" y="259"/>
                    <a:pt x="1038" y="261"/>
                    <a:pt x="1037" y="261"/>
                  </a:cubicBezTo>
                  <a:cubicBezTo>
                    <a:pt x="1038" y="262"/>
                    <a:pt x="1039" y="262"/>
                    <a:pt x="1040" y="263"/>
                  </a:cubicBezTo>
                  <a:cubicBezTo>
                    <a:pt x="1040" y="263"/>
                    <a:pt x="1041" y="264"/>
                    <a:pt x="1041" y="265"/>
                  </a:cubicBezTo>
                  <a:cubicBezTo>
                    <a:pt x="1041" y="265"/>
                    <a:pt x="1042" y="266"/>
                    <a:pt x="1042" y="266"/>
                  </a:cubicBezTo>
                  <a:cubicBezTo>
                    <a:pt x="1045" y="266"/>
                    <a:pt x="1047" y="266"/>
                    <a:pt x="1050" y="267"/>
                  </a:cubicBezTo>
                  <a:cubicBezTo>
                    <a:pt x="1052" y="267"/>
                    <a:pt x="1053" y="266"/>
                    <a:pt x="1053" y="264"/>
                  </a:cubicBezTo>
                  <a:cubicBezTo>
                    <a:pt x="1053" y="264"/>
                    <a:pt x="1053" y="264"/>
                    <a:pt x="1053" y="264"/>
                  </a:cubicBezTo>
                  <a:cubicBezTo>
                    <a:pt x="1053" y="263"/>
                    <a:pt x="1053" y="263"/>
                    <a:pt x="1053" y="263"/>
                  </a:cubicBezTo>
                  <a:cubicBezTo>
                    <a:pt x="1053" y="263"/>
                    <a:pt x="1054" y="264"/>
                    <a:pt x="1054" y="264"/>
                  </a:cubicBezTo>
                  <a:cubicBezTo>
                    <a:pt x="1054" y="265"/>
                    <a:pt x="1053" y="267"/>
                    <a:pt x="1055" y="267"/>
                  </a:cubicBezTo>
                  <a:cubicBezTo>
                    <a:pt x="1058" y="265"/>
                    <a:pt x="1062" y="265"/>
                    <a:pt x="1064" y="263"/>
                  </a:cubicBezTo>
                  <a:cubicBezTo>
                    <a:pt x="1064" y="262"/>
                    <a:pt x="1066" y="262"/>
                    <a:pt x="1066" y="262"/>
                  </a:cubicBezTo>
                  <a:cubicBezTo>
                    <a:pt x="1067" y="262"/>
                    <a:pt x="1067" y="262"/>
                    <a:pt x="1068" y="262"/>
                  </a:cubicBezTo>
                  <a:cubicBezTo>
                    <a:pt x="1068" y="263"/>
                    <a:pt x="1067" y="263"/>
                    <a:pt x="1067" y="263"/>
                  </a:cubicBezTo>
                  <a:cubicBezTo>
                    <a:pt x="1067" y="264"/>
                    <a:pt x="1066" y="264"/>
                    <a:pt x="1066" y="264"/>
                  </a:cubicBezTo>
                  <a:cubicBezTo>
                    <a:pt x="1067" y="265"/>
                    <a:pt x="1068" y="266"/>
                    <a:pt x="1068" y="266"/>
                  </a:cubicBezTo>
                  <a:cubicBezTo>
                    <a:pt x="1071" y="266"/>
                    <a:pt x="1073" y="266"/>
                    <a:pt x="1076" y="266"/>
                  </a:cubicBezTo>
                  <a:cubicBezTo>
                    <a:pt x="1078" y="265"/>
                    <a:pt x="1080" y="267"/>
                    <a:pt x="1083" y="266"/>
                  </a:cubicBezTo>
                  <a:cubicBezTo>
                    <a:pt x="1084" y="265"/>
                    <a:pt x="1085" y="266"/>
                    <a:pt x="1087" y="266"/>
                  </a:cubicBezTo>
                  <a:cubicBezTo>
                    <a:pt x="1089" y="267"/>
                    <a:pt x="1091" y="267"/>
                    <a:pt x="1094" y="267"/>
                  </a:cubicBezTo>
                  <a:cubicBezTo>
                    <a:pt x="1095" y="267"/>
                    <a:pt x="1096" y="266"/>
                    <a:pt x="1097" y="267"/>
                  </a:cubicBezTo>
                  <a:cubicBezTo>
                    <a:pt x="1098" y="267"/>
                    <a:pt x="1098" y="268"/>
                    <a:pt x="1099" y="269"/>
                  </a:cubicBezTo>
                  <a:cubicBezTo>
                    <a:pt x="1099" y="269"/>
                    <a:pt x="1100" y="269"/>
                    <a:pt x="1100" y="269"/>
                  </a:cubicBezTo>
                  <a:cubicBezTo>
                    <a:pt x="1101" y="267"/>
                    <a:pt x="1103" y="268"/>
                    <a:pt x="1104" y="268"/>
                  </a:cubicBezTo>
                  <a:cubicBezTo>
                    <a:pt x="1106" y="268"/>
                    <a:pt x="1106" y="268"/>
                    <a:pt x="1105" y="269"/>
                  </a:cubicBezTo>
                  <a:cubicBezTo>
                    <a:pt x="1105" y="270"/>
                    <a:pt x="1105" y="270"/>
                    <a:pt x="1105" y="270"/>
                  </a:cubicBezTo>
                  <a:cubicBezTo>
                    <a:pt x="1107" y="272"/>
                    <a:pt x="1105" y="272"/>
                    <a:pt x="1103" y="272"/>
                  </a:cubicBezTo>
                  <a:cubicBezTo>
                    <a:pt x="1103" y="272"/>
                    <a:pt x="1103" y="273"/>
                    <a:pt x="1103" y="273"/>
                  </a:cubicBezTo>
                  <a:cubicBezTo>
                    <a:pt x="1103" y="273"/>
                    <a:pt x="1103" y="273"/>
                    <a:pt x="1104" y="273"/>
                  </a:cubicBezTo>
                  <a:cubicBezTo>
                    <a:pt x="1105" y="274"/>
                    <a:pt x="1104" y="274"/>
                    <a:pt x="1104" y="275"/>
                  </a:cubicBezTo>
                  <a:cubicBezTo>
                    <a:pt x="1103" y="276"/>
                    <a:pt x="1102" y="273"/>
                    <a:pt x="1101" y="275"/>
                  </a:cubicBezTo>
                  <a:cubicBezTo>
                    <a:pt x="1101" y="275"/>
                    <a:pt x="1100" y="275"/>
                    <a:pt x="1099" y="275"/>
                  </a:cubicBezTo>
                  <a:cubicBezTo>
                    <a:pt x="1099" y="275"/>
                    <a:pt x="1099" y="274"/>
                    <a:pt x="1099" y="274"/>
                  </a:cubicBezTo>
                  <a:cubicBezTo>
                    <a:pt x="1099" y="273"/>
                    <a:pt x="1098" y="273"/>
                    <a:pt x="1098" y="272"/>
                  </a:cubicBezTo>
                  <a:cubicBezTo>
                    <a:pt x="1097" y="272"/>
                    <a:pt x="1096" y="272"/>
                    <a:pt x="1096" y="272"/>
                  </a:cubicBezTo>
                  <a:cubicBezTo>
                    <a:pt x="1094" y="272"/>
                    <a:pt x="1094" y="273"/>
                    <a:pt x="1093" y="274"/>
                  </a:cubicBezTo>
                  <a:cubicBezTo>
                    <a:pt x="1094" y="274"/>
                    <a:pt x="1095" y="274"/>
                    <a:pt x="1095" y="274"/>
                  </a:cubicBezTo>
                  <a:cubicBezTo>
                    <a:pt x="1096" y="274"/>
                    <a:pt x="1096" y="274"/>
                    <a:pt x="1096" y="274"/>
                  </a:cubicBezTo>
                  <a:cubicBezTo>
                    <a:pt x="1097" y="275"/>
                    <a:pt x="1098" y="276"/>
                    <a:pt x="1098" y="277"/>
                  </a:cubicBezTo>
                  <a:cubicBezTo>
                    <a:pt x="1097" y="278"/>
                    <a:pt x="1096" y="277"/>
                    <a:pt x="1096" y="277"/>
                  </a:cubicBezTo>
                  <a:cubicBezTo>
                    <a:pt x="1095" y="276"/>
                    <a:pt x="1094" y="276"/>
                    <a:pt x="1093" y="276"/>
                  </a:cubicBezTo>
                  <a:cubicBezTo>
                    <a:pt x="1091" y="277"/>
                    <a:pt x="1088" y="277"/>
                    <a:pt x="1086" y="278"/>
                  </a:cubicBezTo>
                  <a:cubicBezTo>
                    <a:pt x="1086" y="278"/>
                    <a:pt x="1085" y="278"/>
                    <a:pt x="1085" y="278"/>
                  </a:cubicBezTo>
                  <a:cubicBezTo>
                    <a:pt x="1085" y="277"/>
                    <a:pt x="1085" y="277"/>
                    <a:pt x="1085" y="276"/>
                  </a:cubicBezTo>
                  <a:cubicBezTo>
                    <a:pt x="1085" y="276"/>
                    <a:pt x="1085" y="276"/>
                    <a:pt x="1085" y="275"/>
                  </a:cubicBezTo>
                  <a:cubicBezTo>
                    <a:pt x="1084" y="276"/>
                    <a:pt x="1082" y="274"/>
                    <a:pt x="1081" y="276"/>
                  </a:cubicBezTo>
                  <a:cubicBezTo>
                    <a:pt x="1081" y="277"/>
                    <a:pt x="1081" y="277"/>
                    <a:pt x="1081" y="277"/>
                  </a:cubicBezTo>
                  <a:cubicBezTo>
                    <a:pt x="1079" y="277"/>
                    <a:pt x="1077" y="277"/>
                    <a:pt x="1075" y="277"/>
                  </a:cubicBezTo>
                  <a:cubicBezTo>
                    <a:pt x="1074" y="277"/>
                    <a:pt x="1074" y="277"/>
                    <a:pt x="1074" y="276"/>
                  </a:cubicBezTo>
                  <a:cubicBezTo>
                    <a:pt x="1073" y="276"/>
                    <a:pt x="1073" y="275"/>
                    <a:pt x="1073" y="275"/>
                  </a:cubicBezTo>
                  <a:cubicBezTo>
                    <a:pt x="1071" y="276"/>
                    <a:pt x="1073" y="276"/>
                    <a:pt x="1073" y="277"/>
                  </a:cubicBezTo>
                  <a:cubicBezTo>
                    <a:pt x="1072" y="278"/>
                    <a:pt x="1070" y="278"/>
                    <a:pt x="1069" y="277"/>
                  </a:cubicBezTo>
                  <a:cubicBezTo>
                    <a:pt x="1068" y="275"/>
                    <a:pt x="1067" y="274"/>
                    <a:pt x="1065" y="275"/>
                  </a:cubicBezTo>
                  <a:cubicBezTo>
                    <a:pt x="1063" y="276"/>
                    <a:pt x="1062" y="277"/>
                    <a:pt x="1061" y="277"/>
                  </a:cubicBezTo>
                  <a:cubicBezTo>
                    <a:pt x="1060" y="278"/>
                    <a:pt x="1059" y="278"/>
                    <a:pt x="1058" y="278"/>
                  </a:cubicBezTo>
                  <a:cubicBezTo>
                    <a:pt x="1057" y="276"/>
                    <a:pt x="1058" y="276"/>
                    <a:pt x="1059" y="275"/>
                  </a:cubicBezTo>
                  <a:cubicBezTo>
                    <a:pt x="1059" y="275"/>
                    <a:pt x="1060" y="274"/>
                    <a:pt x="1060" y="273"/>
                  </a:cubicBezTo>
                  <a:cubicBezTo>
                    <a:pt x="1059" y="274"/>
                    <a:pt x="1058" y="274"/>
                    <a:pt x="1057" y="274"/>
                  </a:cubicBezTo>
                  <a:cubicBezTo>
                    <a:pt x="1057" y="274"/>
                    <a:pt x="1056" y="274"/>
                    <a:pt x="1055" y="274"/>
                  </a:cubicBezTo>
                  <a:cubicBezTo>
                    <a:pt x="1054" y="274"/>
                    <a:pt x="1054" y="274"/>
                    <a:pt x="1054" y="274"/>
                  </a:cubicBezTo>
                  <a:cubicBezTo>
                    <a:pt x="1054" y="274"/>
                    <a:pt x="1055" y="273"/>
                    <a:pt x="1055" y="273"/>
                  </a:cubicBezTo>
                  <a:cubicBezTo>
                    <a:pt x="1056" y="273"/>
                    <a:pt x="1056" y="273"/>
                    <a:pt x="1056" y="273"/>
                  </a:cubicBezTo>
                  <a:cubicBezTo>
                    <a:pt x="1056" y="273"/>
                    <a:pt x="1056" y="272"/>
                    <a:pt x="1055" y="272"/>
                  </a:cubicBezTo>
                  <a:cubicBezTo>
                    <a:pt x="1055" y="272"/>
                    <a:pt x="1054" y="272"/>
                    <a:pt x="1053" y="272"/>
                  </a:cubicBezTo>
                  <a:cubicBezTo>
                    <a:pt x="1052" y="272"/>
                    <a:pt x="1051" y="273"/>
                    <a:pt x="1052" y="274"/>
                  </a:cubicBezTo>
                  <a:cubicBezTo>
                    <a:pt x="1053" y="275"/>
                    <a:pt x="1053" y="277"/>
                    <a:pt x="1055" y="276"/>
                  </a:cubicBezTo>
                  <a:cubicBezTo>
                    <a:pt x="1055" y="276"/>
                    <a:pt x="1056" y="277"/>
                    <a:pt x="1056" y="277"/>
                  </a:cubicBezTo>
                  <a:cubicBezTo>
                    <a:pt x="1056" y="277"/>
                    <a:pt x="1055" y="278"/>
                    <a:pt x="1055" y="278"/>
                  </a:cubicBezTo>
                  <a:cubicBezTo>
                    <a:pt x="1053" y="278"/>
                    <a:pt x="1052" y="278"/>
                    <a:pt x="1050" y="278"/>
                  </a:cubicBezTo>
                  <a:cubicBezTo>
                    <a:pt x="1049" y="278"/>
                    <a:pt x="1048" y="278"/>
                    <a:pt x="1047" y="278"/>
                  </a:cubicBezTo>
                  <a:cubicBezTo>
                    <a:pt x="1048" y="279"/>
                    <a:pt x="1049" y="280"/>
                    <a:pt x="1050" y="280"/>
                  </a:cubicBezTo>
                  <a:cubicBezTo>
                    <a:pt x="1052" y="279"/>
                    <a:pt x="1054" y="282"/>
                    <a:pt x="1056" y="279"/>
                  </a:cubicBezTo>
                  <a:cubicBezTo>
                    <a:pt x="1057" y="281"/>
                    <a:pt x="1058" y="279"/>
                    <a:pt x="1059" y="279"/>
                  </a:cubicBezTo>
                  <a:cubicBezTo>
                    <a:pt x="1059" y="279"/>
                    <a:pt x="1059" y="280"/>
                    <a:pt x="1059" y="280"/>
                  </a:cubicBezTo>
                  <a:cubicBezTo>
                    <a:pt x="1059" y="280"/>
                    <a:pt x="1059" y="281"/>
                    <a:pt x="1059" y="281"/>
                  </a:cubicBezTo>
                  <a:cubicBezTo>
                    <a:pt x="1056" y="281"/>
                    <a:pt x="1053" y="283"/>
                    <a:pt x="1051" y="282"/>
                  </a:cubicBezTo>
                  <a:cubicBezTo>
                    <a:pt x="1049" y="282"/>
                    <a:pt x="1047" y="282"/>
                    <a:pt x="1045" y="281"/>
                  </a:cubicBezTo>
                  <a:cubicBezTo>
                    <a:pt x="1043" y="281"/>
                    <a:pt x="1041" y="281"/>
                    <a:pt x="1039" y="282"/>
                  </a:cubicBezTo>
                  <a:cubicBezTo>
                    <a:pt x="1038" y="283"/>
                    <a:pt x="1037" y="280"/>
                    <a:pt x="1036" y="282"/>
                  </a:cubicBezTo>
                  <a:cubicBezTo>
                    <a:pt x="1035" y="283"/>
                    <a:pt x="1035" y="281"/>
                    <a:pt x="1034" y="281"/>
                  </a:cubicBezTo>
                  <a:cubicBezTo>
                    <a:pt x="1033" y="281"/>
                    <a:pt x="1032" y="282"/>
                    <a:pt x="1031" y="282"/>
                  </a:cubicBezTo>
                  <a:cubicBezTo>
                    <a:pt x="1030" y="282"/>
                    <a:pt x="1029" y="281"/>
                    <a:pt x="1027" y="281"/>
                  </a:cubicBezTo>
                  <a:cubicBezTo>
                    <a:pt x="1027" y="281"/>
                    <a:pt x="1027" y="281"/>
                    <a:pt x="1027" y="280"/>
                  </a:cubicBezTo>
                  <a:cubicBezTo>
                    <a:pt x="1027" y="280"/>
                    <a:pt x="1027" y="280"/>
                    <a:pt x="1028" y="280"/>
                  </a:cubicBezTo>
                  <a:cubicBezTo>
                    <a:pt x="1029" y="280"/>
                    <a:pt x="1030" y="280"/>
                    <a:pt x="1031" y="280"/>
                  </a:cubicBezTo>
                  <a:cubicBezTo>
                    <a:pt x="1033" y="279"/>
                    <a:pt x="1036" y="279"/>
                    <a:pt x="1038" y="278"/>
                  </a:cubicBezTo>
                  <a:cubicBezTo>
                    <a:pt x="1039" y="278"/>
                    <a:pt x="1039" y="277"/>
                    <a:pt x="1039" y="277"/>
                  </a:cubicBezTo>
                  <a:cubicBezTo>
                    <a:pt x="1039" y="277"/>
                    <a:pt x="1038" y="276"/>
                    <a:pt x="1038" y="276"/>
                  </a:cubicBezTo>
                  <a:cubicBezTo>
                    <a:pt x="1037" y="276"/>
                    <a:pt x="1036" y="276"/>
                    <a:pt x="1035" y="277"/>
                  </a:cubicBezTo>
                  <a:cubicBezTo>
                    <a:pt x="1034" y="276"/>
                    <a:pt x="1033" y="276"/>
                    <a:pt x="1032" y="276"/>
                  </a:cubicBezTo>
                  <a:cubicBezTo>
                    <a:pt x="1030" y="276"/>
                    <a:pt x="1029" y="277"/>
                    <a:pt x="1028" y="278"/>
                  </a:cubicBezTo>
                  <a:cubicBezTo>
                    <a:pt x="1028" y="278"/>
                    <a:pt x="1027" y="278"/>
                    <a:pt x="1027" y="278"/>
                  </a:cubicBezTo>
                  <a:cubicBezTo>
                    <a:pt x="1027" y="277"/>
                    <a:pt x="1027" y="276"/>
                    <a:pt x="1025" y="277"/>
                  </a:cubicBezTo>
                  <a:cubicBezTo>
                    <a:pt x="1025" y="278"/>
                    <a:pt x="1023" y="278"/>
                    <a:pt x="1022" y="279"/>
                  </a:cubicBezTo>
                  <a:cubicBezTo>
                    <a:pt x="1021" y="279"/>
                    <a:pt x="1021" y="279"/>
                    <a:pt x="1020" y="278"/>
                  </a:cubicBezTo>
                  <a:cubicBezTo>
                    <a:pt x="1018" y="277"/>
                    <a:pt x="1016" y="277"/>
                    <a:pt x="1015" y="279"/>
                  </a:cubicBezTo>
                  <a:cubicBezTo>
                    <a:pt x="1015" y="281"/>
                    <a:pt x="1014" y="281"/>
                    <a:pt x="1012" y="281"/>
                  </a:cubicBezTo>
                  <a:cubicBezTo>
                    <a:pt x="1008" y="281"/>
                    <a:pt x="1003" y="280"/>
                    <a:pt x="999" y="279"/>
                  </a:cubicBezTo>
                  <a:cubicBezTo>
                    <a:pt x="996" y="278"/>
                    <a:pt x="992" y="277"/>
                    <a:pt x="988" y="277"/>
                  </a:cubicBezTo>
                  <a:cubicBezTo>
                    <a:pt x="987" y="277"/>
                    <a:pt x="987" y="279"/>
                    <a:pt x="988" y="280"/>
                  </a:cubicBezTo>
                  <a:cubicBezTo>
                    <a:pt x="988" y="280"/>
                    <a:pt x="988" y="280"/>
                    <a:pt x="988" y="281"/>
                  </a:cubicBezTo>
                  <a:cubicBezTo>
                    <a:pt x="988" y="281"/>
                    <a:pt x="988" y="281"/>
                    <a:pt x="987" y="281"/>
                  </a:cubicBezTo>
                  <a:cubicBezTo>
                    <a:pt x="985" y="281"/>
                    <a:pt x="982" y="281"/>
                    <a:pt x="979" y="281"/>
                  </a:cubicBezTo>
                  <a:cubicBezTo>
                    <a:pt x="978" y="281"/>
                    <a:pt x="976" y="282"/>
                    <a:pt x="976" y="280"/>
                  </a:cubicBezTo>
                  <a:cubicBezTo>
                    <a:pt x="976" y="278"/>
                    <a:pt x="978" y="279"/>
                    <a:pt x="978" y="279"/>
                  </a:cubicBezTo>
                  <a:cubicBezTo>
                    <a:pt x="979" y="279"/>
                    <a:pt x="979" y="279"/>
                    <a:pt x="979" y="279"/>
                  </a:cubicBezTo>
                  <a:cubicBezTo>
                    <a:pt x="979" y="279"/>
                    <a:pt x="979" y="279"/>
                    <a:pt x="980" y="279"/>
                  </a:cubicBezTo>
                  <a:cubicBezTo>
                    <a:pt x="979" y="279"/>
                    <a:pt x="979" y="278"/>
                    <a:pt x="979" y="278"/>
                  </a:cubicBezTo>
                  <a:cubicBezTo>
                    <a:pt x="978" y="278"/>
                    <a:pt x="977" y="277"/>
                    <a:pt x="977" y="277"/>
                  </a:cubicBezTo>
                  <a:cubicBezTo>
                    <a:pt x="975" y="278"/>
                    <a:pt x="974" y="278"/>
                    <a:pt x="972" y="279"/>
                  </a:cubicBezTo>
                  <a:cubicBezTo>
                    <a:pt x="973" y="279"/>
                    <a:pt x="974" y="280"/>
                    <a:pt x="972" y="280"/>
                  </a:cubicBezTo>
                  <a:cubicBezTo>
                    <a:pt x="972" y="280"/>
                    <a:pt x="971" y="279"/>
                    <a:pt x="971" y="279"/>
                  </a:cubicBezTo>
                  <a:cubicBezTo>
                    <a:pt x="971" y="278"/>
                    <a:pt x="971" y="277"/>
                    <a:pt x="970" y="277"/>
                  </a:cubicBezTo>
                  <a:cubicBezTo>
                    <a:pt x="968" y="277"/>
                    <a:pt x="967" y="277"/>
                    <a:pt x="965" y="277"/>
                  </a:cubicBezTo>
                  <a:cubicBezTo>
                    <a:pt x="965" y="277"/>
                    <a:pt x="965" y="277"/>
                    <a:pt x="964" y="278"/>
                  </a:cubicBezTo>
                  <a:cubicBezTo>
                    <a:pt x="965" y="278"/>
                    <a:pt x="965" y="278"/>
                    <a:pt x="965" y="278"/>
                  </a:cubicBezTo>
                  <a:cubicBezTo>
                    <a:pt x="966" y="278"/>
                    <a:pt x="967" y="279"/>
                    <a:pt x="968" y="279"/>
                  </a:cubicBezTo>
                  <a:cubicBezTo>
                    <a:pt x="968" y="279"/>
                    <a:pt x="969" y="279"/>
                    <a:pt x="969" y="280"/>
                  </a:cubicBezTo>
                  <a:cubicBezTo>
                    <a:pt x="969" y="280"/>
                    <a:pt x="968" y="280"/>
                    <a:pt x="968" y="280"/>
                  </a:cubicBezTo>
                  <a:cubicBezTo>
                    <a:pt x="966" y="280"/>
                    <a:pt x="965" y="282"/>
                    <a:pt x="963" y="281"/>
                  </a:cubicBezTo>
                  <a:cubicBezTo>
                    <a:pt x="963" y="281"/>
                    <a:pt x="963" y="281"/>
                    <a:pt x="963" y="281"/>
                  </a:cubicBezTo>
                  <a:cubicBezTo>
                    <a:pt x="963" y="282"/>
                    <a:pt x="963" y="282"/>
                    <a:pt x="963" y="282"/>
                  </a:cubicBezTo>
                  <a:cubicBezTo>
                    <a:pt x="964" y="283"/>
                    <a:pt x="965" y="283"/>
                    <a:pt x="966" y="283"/>
                  </a:cubicBezTo>
                  <a:cubicBezTo>
                    <a:pt x="967" y="283"/>
                    <a:pt x="969" y="283"/>
                    <a:pt x="971" y="283"/>
                  </a:cubicBezTo>
                  <a:cubicBezTo>
                    <a:pt x="973" y="283"/>
                    <a:pt x="974" y="284"/>
                    <a:pt x="975" y="284"/>
                  </a:cubicBezTo>
                  <a:cubicBezTo>
                    <a:pt x="975" y="285"/>
                    <a:pt x="974" y="285"/>
                    <a:pt x="974" y="285"/>
                  </a:cubicBezTo>
                  <a:cubicBezTo>
                    <a:pt x="973" y="286"/>
                    <a:pt x="972" y="286"/>
                    <a:pt x="970" y="286"/>
                  </a:cubicBezTo>
                  <a:cubicBezTo>
                    <a:pt x="970" y="286"/>
                    <a:pt x="970" y="285"/>
                    <a:pt x="970" y="285"/>
                  </a:cubicBezTo>
                  <a:cubicBezTo>
                    <a:pt x="968" y="285"/>
                    <a:pt x="964" y="284"/>
                    <a:pt x="961" y="284"/>
                  </a:cubicBezTo>
                  <a:cubicBezTo>
                    <a:pt x="959" y="284"/>
                    <a:pt x="959" y="285"/>
                    <a:pt x="960" y="286"/>
                  </a:cubicBezTo>
                  <a:cubicBezTo>
                    <a:pt x="961" y="287"/>
                    <a:pt x="961" y="288"/>
                    <a:pt x="960" y="289"/>
                  </a:cubicBezTo>
                  <a:cubicBezTo>
                    <a:pt x="958" y="288"/>
                    <a:pt x="956" y="292"/>
                    <a:pt x="954" y="288"/>
                  </a:cubicBezTo>
                  <a:cubicBezTo>
                    <a:pt x="954" y="287"/>
                    <a:pt x="952" y="288"/>
                    <a:pt x="951" y="287"/>
                  </a:cubicBezTo>
                  <a:cubicBezTo>
                    <a:pt x="949" y="286"/>
                    <a:pt x="946" y="286"/>
                    <a:pt x="944" y="285"/>
                  </a:cubicBezTo>
                  <a:cubicBezTo>
                    <a:pt x="943" y="284"/>
                    <a:pt x="942" y="285"/>
                    <a:pt x="941" y="285"/>
                  </a:cubicBezTo>
                  <a:cubicBezTo>
                    <a:pt x="940" y="285"/>
                    <a:pt x="940" y="286"/>
                    <a:pt x="941" y="287"/>
                  </a:cubicBezTo>
                  <a:cubicBezTo>
                    <a:pt x="941" y="287"/>
                    <a:pt x="942" y="287"/>
                    <a:pt x="942" y="287"/>
                  </a:cubicBezTo>
                  <a:cubicBezTo>
                    <a:pt x="943" y="287"/>
                    <a:pt x="943" y="288"/>
                    <a:pt x="943" y="288"/>
                  </a:cubicBezTo>
                  <a:cubicBezTo>
                    <a:pt x="943" y="288"/>
                    <a:pt x="942" y="289"/>
                    <a:pt x="942" y="289"/>
                  </a:cubicBezTo>
                  <a:cubicBezTo>
                    <a:pt x="937" y="288"/>
                    <a:pt x="932" y="288"/>
                    <a:pt x="927" y="288"/>
                  </a:cubicBezTo>
                  <a:cubicBezTo>
                    <a:pt x="927" y="288"/>
                    <a:pt x="926" y="287"/>
                    <a:pt x="926" y="287"/>
                  </a:cubicBezTo>
                  <a:cubicBezTo>
                    <a:pt x="926" y="287"/>
                    <a:pt x="927" y="286"/>
                    <a:pt x="927" y="286"/>
                  </a:cubicBezTo>
                  <a:cubicBezTo>
                    <a:pt x="928" y="285"/>
                    <a:pt x="928" y="286"/>
                    <a:pt x="929" y="286"/>
                  </a:cubicBezTo>
                  <a:cubicBezTo>
                    <a:pt x="929" y="287"/>
                    <a:pt x="930" y="286"/>
                    <a:pt x="931" y="286"/>
                  </a:cubicBezTo>
                  <a:cubicBezTo>
                    <a:pt x="930" y="286"/>
                    <a:pt x="930" y="285"/>
                    <a:pt x="929" y="285"/>
                  </a:cubicBezTo>
                  <a:cubicBezTo>
                    <a:pt x="929" y="285"/>
                    <a:pt x="929" y="285"/>
                    <a:pt x="928" y="285"/>
                  </a:cubicBezTo>
                  <a:cubicBezTo>
                    <a:pt x="928" y="285"/>
                    <a:pt x="927" y="285"/>
                    <a:pt x="927" y="285"/>
                  </a:cubicBezTo>
                  <a:cubicBezTo>
                    <a:pt x="927" y="285"/>
                    <a:pt x="926" y="284"/>
                    <a:pt x="926" y="284"/>
                  </a:cubicBezTo>
                  <a:cubicBezTo>
                    <a:pt x="926" y="284"/>
                    <a:pt x="927" y="283"/>
                    <a:pt x="927" y="283"/>
                  </a:cubicBezTo>
                  <a:cubicBezTo>
                    <a:pt x="928" y="283"/>
                    <a:pt x="930" y="281"/>
                    <a:pt x="930" y="280"/>
                  </a:cubicBezTo>
                  <a:cubicBezTo>
                    <a:pt x="929" y="278"/>
                    <a:pt x="928" y="279"/>
                    <a:pt x="927" y="279"/>
                  </a:cubicBezTo>
                  <a:cubicBezTo>
                    <a:pt x="927" y="279"/>
                    <a:pt x="926" y="279"/>
                    <a:pt x="926" y="279"/>
                  </a:cubicBezTo>
                  <a:cubicBezTo>
                    <a:pt x="926" y="278"/>
                    <a:pt x="925" y="278"/>
                    <a:pt x="925" y="278"/>
                  </a:cubicBezTo>
                  <a:cubicBezTo>
                    <a:pt x="925" y="278"/>
                    <a:pt x="926" y="277"/>
                    <a:pt x="926" y="277"/>
                  </a:cubicBezTo>
                  <a:cubicBezTo>
                    <a:pt x="927" y="277"/>
                    <a:pt x="927" y="277"/>
                    <a:pt x="927" y="277"/>
                  </a:cubicBezTo>
                  <a:cubicBezTo>
                    <a:pt x="927" y="277"/>
                    <a:pt x="928" y="277"/>
                    <a:pt x="928" y="276"/>
                  </a:cubicBezTo>
                  <a:cubicBezTo>
                    <a:pt x="928" y="276"/>
                    <a:pt x="927" y="275"/>
                    <a:pt x="927" y="275"/>
                  </a:cubicBezTo>
                  <a:cubicBezTo>
                    <a:pt x="925" y="275"/>
                    <a:pt x="922" y="275"/>
                    <a:pt x="919" y="275"/>
                  </a:cubicBezTo>
                  <a:cubicBezTo>
                    <a:pt x="919" y="275"/>
                    <a:pt x="918" y="275"/>
                    <a:pt x="917" y="275"/>
                  </a:cubicBezTo>
                  <a:cubicBezTo>
                    <a:pt x="917" y="272"/>
                    <a:pt x="916" y="273"/>
                    <a:pt x="915" y="274"/>
                  </a:cubicBezTo>
                  <a:cubicBezTo>
                    <a:pt x="915" y="275"/>
                    <a:pt x="914" y="275"/>
                    <a:pt x="913" y="275"/>
                  </a:cubicBezTo>
                  <a:cubicBezTo>
                    <a:pt x="913" y="275"/>
                    <a:pt x="912" y="276"/>
                    <a:pt x="911" y="276"/>
                  </a:cubicBezTo>
                  <a:cubicBezTo>
                    <a:pt x="912" y="276"/>
                    <a:pt x="913" y="276"/>
                    <a:pt x="914" y="276"/>
                  </a:cubicBezTo>
                  <a:cubicBezTo>
                    <a:pt x="914" y="276"/>
                    <a:pt x="914" y="276"/>
                    <a:pt x="915" y="276"/>
                  </a:cubicBezTo>
                  <a:cubicBezTo>
                    <a:pt x="915" y="276"/>
                    <a:pt x="915" y="277"/>
                    <a:pt x="915" y="277"/>
                  </a:cubicBezTo>
                  <a:cubicBezTo>
                    <a:pt x="915" y="277"/>
                    <a:pt x="915" y="278"/>
                    <a:pt x="915" y="278"/>
                  </a:cubicBezTo>
                  <a:cubicBezTo>
                    <a:pt x="913" y="279"/>
                    <a:pt x="913" y="279"/>
                    <a:pt x="914" y="280"/>
                  </a:cubicBezTo>
                  <a:cubicBezTo>
                    <a:pt x="915" y="281"/>
                    <a:pt x="915" y="282"/>
                    <a:pt x="916" y="282"/>
                  </a:cubicBezTo>
                  <a:cubicBezTo>
                    <a:pt x="918" y="282"/>
                    <a:pt x="918" y="284"/>
                    <a:pt x="917" y="284"/>
                  </a:cubicBezTo>
                  <a:cubicBezTo>
                    <a:pt x="916" y="286"/>
                    <a:pt x="916" y="286"/>
                    <a:pt x="918" y="286"/>
                  </a:cubicBezTo>
                  <a:cubicBezTo>
                    <a:pt x="920" y="286"/>
                    <a:pt x="922" y="286"/>
                    <a:pt x="923" y="287"/>
                  </a:cubicBezTo>
                  <a:cubicBezTo>
                    <a:pt x="924" y="287"/>
                    <a:pt x="924" y="287"/>
                    <a:pt x="924" y="287"/>
                  </a:cubicBezTo>
                  <a:cubicBezTo>
                    <a:pt x="924" y="287"/>
                    <a:pt x="923" y="288"/>
                    <a:pt x="923" y="288"/>
                  </a:cubicBezTo>
                  <a:cubicBezTo>
                    <a:pt x="922" y="288"/>
                    <a:pt x="920" y="288"/>
                    <a:pt x="919" y="288"/>
                  </a:cubicBezTo>
                  <a:cubicBezTo>
                    <a:pt x="917" y="288"/>
                    <a:pt x="916" y="288"/>
                    <a:pt x="914" y="288"/>
                  </a:cubicBezTo>
                  <a:cubicBezTo>
                    <a:pt x="913" y="288"/>
                    <a:pt x="912" y="286"/>
                    <a:pt x="911" y="288"/>
                  </a:cubicBezTo>
                  <a:cubicBezTo>
                    <a:pt x="908" y="286"/>
                    <a:pt x="905" y="288"/>
                    <a:pt x="902" y="286"/>
                  </a:cubicBezTo>
                  <a:cubicBezTo>
                    <a:pt x="901" y="287"/>
                    <a:pt x="899" y="285"/>
                    <a:pt x="898" y="286"/>
                  </a:cubicBezTo>
                  <a:cubicBezTo>
                    <a:pt x="895" y="288"/>
                    <a:pt x="892" y="286"/>
                    <a:pt x="889" y="287"/>
                  </a:cubicBezTo>
                  <a:cubicBezTo>
                    <a:pt x="888" y="287"/>
                    <a:pt x="888" y="286"/>
                    <a:pt x="888" y="286"/>
                  </a:cubicBezTo>
                  <a:cubicBezTo>
                    <a:pt x="887" y="285"/>
                    <a:pt x="887" y="285"/>
                    <a:pt x="887" y="286"/>
                  </a:cubicBezTo>
                  <a:cubicBezTo>
                    <a:pt x="887" y="286"/>
                    <a:pt x="886" y="286"/>
                    <a:pt x="886" y="287"/>
                  </a:cubicBezTo>
                  <a:cubicBezTo>
                    <a:pt x="885" y="286"/>
                    <a:pt x="884" y="286"/>
                    <a:pt x="883" y="287"/>
                  </a:cubicBezTo>
                  <a:cubicBezTo>
                    <a:pt x="883" y="287"/>
                    <a:pt x="881" y="285"/>
                    <a:pt x="880" y="287"/>
                  </a:cubicBezTo>
                  <a:cubicBezTo>
                    <a:pt x="880" y="287"/>
                    <a:pt x="879" y="286"/>
                    <a:pt x="879" y="286"/>
                  </a:cubicBezTo>
                  <a:cubicBezTo>
                    <a:pt x="878" y="286"/>
                    <a:pt x="878" y="286"/>
                    <a:pt x="878" y="285"/>
                  </a:cubicBezTo>
                  <a:cubicBezTo>
                    <a:pt x="878" y="285"/>
                    <a:pt x="879" y="285"/>
                    <a:pt x="879" y="285"/>
                  </a:cubicBezTo>
                  <a:cubicBezTo>
                    <a:pt x="881" y="286"/>
                    <a:pt x="883" y="282"/>
                    <a:pt x="885" y="283"/>
                  </a:cubicBezTo>
                  <a:cubicBezTo>
                    <a:pt x="885" y="283"/>
                    <a:pt x="885" y="282"/>
                    <a:pt x="885" y="282"/>
                  </a:cubicBezTo>
                  <a:cubicBezTo>
                    <a:pt x="885" y="282"/>
                    <a:pt x="885" y="281"/>
                    <a:pt x="884" y="281"/>
                  </a:cubicBezTo>
                  <a:cubicBezTo>
                    <a:pt x="883" y="281"/>
                    <a:pt x="883" y="281"/>
                    <a:pt x="883" y="280"/>
                  </a:cubicBezTo>
                  <a:cubicBezTo>
                    <a:pt x="883" y="279"/>
                    <a:pt x="884" y="279"/>
                    <a:pt x="884" y="279"/>
                  </a:cubicBezTo>
                  <a:cubicBezTo>
                    <a:pt x="886" y="279"/>
                    <a:pt x="888" y="279"/>
                    <a:pt x="890" y="279"/>
                  </a:cubicBezTo>
                  <a:cubicBezTo>
                    <a:pt x="891" y="279"/>
                    <a:pt x="891" y="279"/>
                    <a:pt x="891" y="279"/>
                  </a:cubicBezTo>
                  <a:cubicBezTo>
                    <a:pt x="891" y="278"/>
                    <a:pt x="891" y="278"/>
                    <a:pt x="890" y="277"/>
                  </a:cubicBezTo>
                  <a:cubicBezTo>
                    <a:pt x="889" y="277"/>
                    <a:pt x="888" y="277"/>
                    <a:pt x="887" y="277"/>
                  </a:cubicBezTo>
                  <a:cubicBezTo>
                    <a:pt x="886" y="277"/>
                    <a:pt x="884" y="277"/>
                    <a:pt x="883" y="278"/>
                  </a:cubicBezTo>
                  <a:cubicBezTo>
                    <a:pt x="883" y="278"/>
                    <a:pt x="881" y="277"/>
                    <a:pt x="880" y="277"/>
                  </a:cubicBezTo>
                  <a:cubicBezTo>
                    <a:pt x="879" y="277"/>
                    <a:pt x="877" y="277"/>
                    <a:pt x="877" y="279"/>
                  </a:cubicBezTo>
                  <a:cubicBezTo>
                    <a:pt x="877" y="280"/>
                    <a:pt x="876" y="280"/>
                    <a:pt x="875" y="280"/>
                  </a:cubicBezTo>
                  <a:cubicBezTo>
                    <a:pt x="874" y="281"/>
                    <a:pt x="873" y="281"/>
                    <a:pt x="872" y="281"/>
                  </a:cubicBezTo>
                  <a:cubicBezTo>
                    <a:pt x="871" y="280"/>
                    <a:pt x="871" y="281"/>
                    <a:pt x="871" y="281"/>
                  </a:cubicBezTo>
                  <a:cubicBezTo>
                    <a:pt x="871" y="282"/>
                    <a:pt x="871" y="283"/>
                    <a:pt x="872" y="283"/>
                  </a:cubicBezTo>
                  <a:cubicBezTo>
                    <a:pt x="873" y="283"/>
                    <a:pt x="874" y="283"/>
                    <a:pt x="875" y="283"/>
                  </a:cubicBezTo>
                  <a:cubicBezTo>
                    <a:pt x="876" y="283"/>
                    <a:pt x="878" y="283"/>
                    <a:pt x="880" y="283"/>
                  </a:cubicBezTo>
                  <a:cubicBezTo>
                    <a:pt x="878" y="285"/>
                    <a:pt x="877" y="284"/>
                    <a:pt x="875" y="284"/>
                  </a:cubicBezTo>
                  <a:cubicBezTo>
                    <a:pt x="875" y="284"/>
                    <a:pt x="875" y="284"/>
                    <a:pt x="874" y="284"/>
                  </a:cubicBezTo>
                  <a:cubicBezTo>
                    <a:pt x="875" y="284"/>
                    <a:pt x="875" y="285"/>
                    <a:pt x="875" y="285"/>
                  </a:cubicBezTo>
                  <a:cubicBezTo>
                    <a:pt x="876" y="285"/>
                    <a:pt x="876" y="285"/>
                    <a:pt x="876" y="285"/>
                  </a:cubicBezTo>
                  <a:cubicBezTo>
                    <a:pt x="876" y="285"/>
                    <a:pt x="877" y="285"/>
                    <a:pt x="877" y="285"/>
                  </a:cubicBezTo>
                  <a:cubicBezTo>
                    <a:pt x="877" y="285"/>
                    <a:pt x="877" y="286"/>
                    <a:pt x="876" y="286"/>
                  </a:cubicBezTo>
                  <a:cubicBezTo>
                    <a:pt x="875" y="286"/>
                    <a:pt x="873" y="287"/>
                    <a:pt x="872" y="285"/>
                  </a:cubicBezTo>
                  <a:cubicBezTo>
                    <a:pt x="871" y="283"/>
                    <a:pt x="870" y="284"/>
                    <a:pt x="869" y="285"/>
                  </a:cubicBezTo>
                  <a:cubicBezTo>
                    <a:pt x="868" y="286"/>
                    <a:pt x="866" y="285"/>
                    <a:pt x="867" y="284"/>
                  </a:cubicBezTo>
                  <a:cubicBezTo>
                    <a:pt x="867" y="284"/>
                    <a:pt x="868" y="283"/>
                    <a:pt x="866" y="283"/>
                  </a:cubicBezTo>
                  <a:cubicBezTo>
                    <a:pt x="865" y="283"/>
                    <a:pt x="866" y="282"/>
                    <a:pt x="866" y="282"/>
                  </a:cubicBezTo>
                  <a:cubicBezTo>
                    <a:pt x="867" y="282"/>
                    <a:pt x="868" y="282"/>
                    <a:pt x="867" y="281"/>
                  </a:cubicBezTo>
                  <a:cubicBezTo>
                    <a:pt x="866" y="281"/>
                    <a:pt x="865" y="280"/>
                    <a:pt x="865" y="280"/>
                  </a:cubicBezTo>
                  <a:cubicBezTo>
                    <a:pt x="863" y="282"/>
                    <a:pt x="860" y="280"/>
                    <a:pt x="858" y="283"/>
                  </a:cubicBezTo>
                  <a:cubicBezTo>
                    <a:pt x="858" y="283"/>
                    <a:pt x="858" y="283"/>
                    <a:pt x="858" y="283"/>
                  </a:cubicBezTo>
                  <a:cubicBezTo>
                    <a:pt x="856" y="281"/>
                    <a:pt x="854" y="283"/>
                    <a:pt x="852" y="283"/>
                  </a:cubicBezTo>
                  <a:cubicBezTo>
                    <a:pt x="852" y="282"/>
                    <a:pt x="852" y="282"/>
                    <a:pt x="852" y="282"/>
                  </a:cubicBezTo>
                  <a:cubicBezTo>
                    <a:pt x="852" y="282"/>
                    <a:pt x="851" y="282"/>
                    <a:pt x="851" y="282"/>
                  </a:cubicBezTo>
                  <a:cubicBezTo>
                    <a:pt x="850" y="282"/>
                    <a:pt x="850" y="282"/>
                    <a:pt x="849" y="282"/>
                  </a:cubicBezTo>
                  <a:cubicBezTo>
                    <a:pt x="847" y="282"/>
                    <a:pt x="846" y="282"/>
                    <a:pt x="846" y="285"/>
                  </a:cubicBezTo>
                  <a:cubicBezTo>
                    <a:pt x="846" y="285"/>
                    <a:pt x="846" y="286"/>
                    <a:pt x="846" y="286"/>
                  </a:cubicBezTo>
                  <a:cubicBezTo>
                    <a:pt x="845" y="286"/>
                    <a:pt x="845" y="286"/>
                    <a:pt x="845" y="285"/>
                  </a:cubicBezTo>
                  <a:cubicBezTo>
                    <a:pt x="846" y="283"/>
                    <a:pt x="844" y="284"/>
                    <a:pt x="843" y="284"/>
                  </a:cubicBezTo>
                  <a:cubicBezTo>
                    <a:pt x="842" y="284"/>
                    <a:pt x="842" y="284"/>
                    <a:pt x="841" y="283"/>
                  </a:cubicBezTo>
                  <a:cubicBezTo>
                    <a:pt x="841" y="282"/>
                    <a:pt x="839" y="282"/>
                    <a:pt x="838" y="283"/>
                  </a:cubicBezTo>
                  <a:cubicBezTo>
                    <a:pt x="837" y="284"/>
                    <a:pt x="839" y="284"/>
                    <a:pt x="839" y="285"/>
                  </a:cubicBezTo>
                  <a:cubicBezTo>
                    <a:pt x="839" y="285"/>
                    <a:pt x="839" y="285"/>
                    <a:pt x="839" y="286"/>
                  </a:cubicBezTo>
                  <a:cubicBezTo>
                    <a:pt x="839" y="286"/>
                    <a:pt x="839" y="286"/>
                    <a:pt x="839" y="286"/>
                  </a:cubicBezTo>
                  <a:cubicBezTo>
                    <a:pt x="838" y="286"/>
                    <a:pt x="837" y="286"/>
                    <a:pt x="837" y="285"/>
                  </a:cubicBezTo>
                  <a:cubicBezTo>
                    <a:pt x="837" y="285"/>
                    <a:pt x="836" y="284"/>
                    <a:pt x="836" y="284"/>
                  </a:cubicBezTo>
                  <a:cubicBezTo>
                    <a:pt x="832" y="284"/>
                    <a:pt x="830" y="283"/>
                    <a:pt x="827" y="282"/>
                  </a:cubicBezTo>
                  <a:cubicBezTo>
                    <a:pt x="825" y="281"/>
                    <a:pt x="824" y="281"/>
                    <a:pt x="823" y="282"/>
                  </a:cubicBezTo>
                  <a:cubicBezTo>
                    <a:pt x="823" y="283"/>
                    <a:pt x="823" y="282"/>
                    <a:pt x="822" y="282"/>
                  </a:cubicBezTo>
                  <a:cubicBezTo>
                    <a:pt x="821" y="282"/>
                    <a:pt x="820" y="282"/>
                    <a:pt x="818" y="282"/>
                  </a:cubicBezTo>
                  <a:cubicBezTo>
                    <a:pt x="814" y="283"/>
                    <a:pt x="813" y="282"/>
                    <a:pt x="811" y="279"/>
                  </a:cubicBezTo>
                  <a:cubicBezTo>
                    <a:pt x="810" y="278"/>
                    <a:pt x="810" y="278"/>
                    <a:pt x="809" y="278"/>
                  </a:cubicBezTo>
                  <a:cubicBezTo>
                    <a:pt x="808" y="278"/>
                    <a:pt x="808" y="279"/>
                    <a:pt x="808" y="280"/>
                  </a:cubicBezTo>
                  <a:cubicBezTo>
                    <a:pt x="807" y="282"/>
                    <a:pt x="805" y="283"/>
                    <a:pt x="804" y="281"/>
                  </a:cubicBezTo>
                  <a:cubicBezTo>
                    <a:pt x="802" y="279"/>
                    <a:pt x="801" y="280"/>
                    <a:pt x="799" y="281"/>
                  </a:cubicBezTo>
                  <a:cubicBezTo>
                    <a:pt x="798" y="281"/>
                    <a:pt x="798" y="282"/>
                    <a:pt x="798" y="282"/>
                  </a:cubicBezTo>
                  <a:cubicBezTo>
                    <a:pt x="796" y="280"/>
                    <a:pt x="795" y="282"/>
                    <a:pt x="794" y="282"/>
                  </a:cubicBezTo>
                  <a:cubicBezTo>
                    <a:pt x="794" y="282"/>
                    <a:pt x="794" y="283"/>
                    <a:pt x="794" y="283"/>
                  </a:cubicBezTo>
                  <a:cubicBezTo>
                    <a:pt x="794" y="283"/>
                    <a:pt x="795" y="283"/>
                    <a:pt x="795" y="284"/>
                  </a:cubicBezTo>
                  <a:cubicBezTo>
                    <a:pt x="797" y="281"/>
                    <a:pt x="800" y="286"/>
                    <a:pt x="802" y="283"/>
                  </a:cubicBezTo>
                  <a:cubicBezTo>
                    <a:pt x="802" y="283"/>
                    <a:pt x="802" y="284"/>
                    <a:pt x="803" y="284"/>
                  </a:cubicBezTo>
                  <a:cubicBezTo>
                    <a:pt x="803" y="284"/>
                    <a:pt x="803" y="285"/>
                    <a:pt x="802" y="285"/>
                  </a:cubicBezTo>
                  <a:cubicBezTo>
                    <a:pt x="798" y="285"/>
                    <a:pt x="794" y="285"/>
                    <a:pt x="789" y="285"/>
                  </a:cubicBezTo>
                  <a:cubicBezTo>
                    <a:pt x="789" y="285"/>
                    <a:pt x="789" y="285"/>
                    <a:pt x="789" y="284"/>
                  </a:cubicBezTo>
                  <a:cubicBezTo>
                    <a:pt x="789" y="284"/>
                    <a:pt x="789" y="284"/>
                    <a:pt x="789" y="284"/>
                  </a:cubicBezTo>
                  <a:cubicBezTo>
                    <a:pt x="790" y="283"/>
                    <a:pt x="791" y="283"/>
                    <a:pt x="792" y="282"/>
                  </a:cubicBezTo>
                  <a:cubicBezTo>
                    <a:pt x="792" y="281"/>
                    <a:pt x="790" y="283"/>
                    <a:pt x="789" y="281"/>
                  </a:cubicBezTo>
                  <a:cubicBezTo>
                    <a:pt x="789" y="281"/>
                    <a:pt x="785" y="281"/>
                    <a:pt x="784" y="282"/>
                  </a:cubicBezTo>
                  <a:cubicBezTo>
                    <a:pt x="783" y="282"/>
                    <a:pt x="782" y="281"/>
                    <a:pt x="782" y="282"/>
                  </a:cubicBezTo>
                  <a:cubicBezTo>
                    <a:pt x="781" y="281"/>
                    <a:pt x="781" y="281"/>
                    <a:pt x="781" y="280"/>
                  </a:cubicBezTo>
                  <a:cubicBezTo>
                    <a:pt x="781" y="280"/>
                    <a:pt x="781" y="279"/>
                    <a:pt x="781" y="279"/>
                  </a:cubicBezTo>
                  <a:cubicBezTo>
                    <a:pt x="780" y="279"/>
                    <a:pt x="780" y="279"/>
                    <a:pt x="780" y="279"/>
                  </a:cubicBezTo>
                  <a:cubicBezTo>
                    <a:pt x="779" y="280"/>
                    <a:pt x="779" y="281"/>
                    <a:pt x="779" y="282"/>
                  </a:cubicBezTo>
                  <a:cubicBezTo>
                    <a:pt x="778" y="281"/>
                    <a:pt x="777" y="281"/>
                    <a:pt x="777" y="280"/>
                  </a:cubicBezTo>
                  <a:cubicBezTo>
                    <a:pt x="777" y="280"/>
                    <a:pt x="776" y="281"/>
                    <a:pt x="776" y="281"/>
                  </a:cubicBezTo>
                  <a:cubicBezTo>
                    <a:pt x="775" y="282"/>
                    <a:pt x="773" y="281"/>
                    <a:pt x="771" y="280"/>
                  </a:cubicBezTo>
                  <a:cubicBezTo>
                    <a:pt x="770" y="280"/>
                    <a:pt x="770" y="278"/>
                    <a:pt x="768" y="279"/>
                  </a:cubicBezTo>
                  <a:cubicBezTo>
                    <a:pt x="767" y="279"/>
                    <a:pt x="766" y="278"/>
                    <a:pt x="765" y="278"/>
                  </a:cubicBezTo>
                  <a:cubicBezTo>
                    <a:pt x="764" y="278"/>
                    <a:pt x="764" y="278"/>
                    <a:pt x="764" y="277"/>
                  </a:cubicBezTo>
                  <a:cubicBezTo>
                    <a:pt x="764" y="276"/>
                    <a:pt x="764" y="276"/>
                    <a:pt x="763" y="276"/>
                  </a:cubicBezTo>
                  <a:cubicBezTo>
                    <a:pt x="762" y="276"/>
                    <a:pt x="762" y="277"/>
                    <a:pt x="762" y="278"/>
                  </a:cubicBezTo>
                  <a:cubicBezTo>
                    <a:pt x="762" y="278"/>
                    <a:pt x="763" y="278"/>
                    <a:pt x="762" y="279"/>
                  </a:cubicBezTo>
                  <a:cubicBezTo>
                    <a:pt x="762" y="279"/>
                    <a:pt x="761" y="279"/>
                    <a:pt x="761" y="279"/>
                  </a:cubicBezTo>
                  <a:cubicBezTo>
                    <a:pt x="760" y="278"/>
                    <a:pt x="760" y="277"/>
                    <a:pt x="759" y="276"/>
                  </a:cubicBezTo>
                  <a:cubicBezTo>
                    <a:pt x="758" y="276"/>
                    <a:pt x="757" y="276"/>
                    <a:pt x="756" y="277"/>
                  </a:cubicBezTo>
                  <a:cubicBezTo>
                    <a:pt x="755" y="277"/>
                    <a:pt x="754" y="277"/>
                    <a:pt x="754" y="277"/>
                  </a:cubicBezTo>
                  <a:cubicBezTo>
                    <a:pt x="752" y="276"/>
                    <a:pt x="752" y="276"/>
                    <a:pt x="751" y="277"/>
                  </a:cubicBezTo>
                  <a:cubicBezTo>
                    <a:pt x="751" y="277"/>
                    <a:pt x="750" y="277"/>
                    <a:pt x="750" y="277"/>
                  </a:cubicBezTo>
                  <a:cubicBezTo>
                    <a:pt x="750" y="277"/>
                    <a:pt x="750" y="277"/>
                    <a:pt x="750" y="276"/>
                  </a:cubicBezTo>
                  <a:cubicBezTo>
                    <a:pt x="750" y="274"/>
                    <a:pt x="750" y="273"/>
                    <a:pt x="748" y="272"/>
                  </a:cubicBezTo>
                  <a:cubicBezTo>
                    <a:pt x="747" y="271"/>
                    <a:pt x="745" y="272"/>
                    <a:pt x="744" y="272"/>
                  </a:cubicBezTo>
                  <a:cubicBezTo>
                    <a:pt x="744" y="272"/>
                    <a:pt x="744" y="273"/>
                    <a:pt x="744" y="273"/>
                  </a:cubicBezTo>
                  <a:cubicBezTo>
                    <a:pt x="744" y="274"/>
                    <a:pt x="744" y="274"/>
                    <a:pt x="745" y="275"/>
                  </a:cubicBezTo>
                  <a:cubicBezTo>
                    <a:pt x="745" y="278"/>
                    <a:pt x="746" y="274"/>
                    <a:pt x="746" y="275"/>
                  </a:cubicBezTo>
                  <a:close/>
                  <a:moveTo>
                    <a:pt x="1127" y="72"/>
                  </a:moveTo>
                  <a:cubicBezTo>
                    <a:pt x="1127" y="71"/>
                    <a:pt x="1127" y="70"/>
                    <a:pt x="1127" y="70"/>
                  </a:cubicBezTo>
                  <a:cubicBezTo>
                    <a:pt x="1125" y="70"/>
                    <a:pt x="1124" y="69"/>
                    <a:pt x="1123" y="67"/>
                  </a:cubicBezTo>
                  <a:cubicBezTo>
                    <a:pt x="1123" y="67"/>
                    <a:pt x="1123" y="67"/>
                    <a:pt x="1122" y="67"/>
                  </a:cubicBezTo>
                  <a:cubicBezTo>
                    <a:pt x="1121" y="67"/>
                    <a:pt x="1120" y="70"/>
                    <a:pt x="1121" y="70"/>
                  </a:cubicBezTo>
                  <a:cubicBezTo>
                    <a:pt x="1122" y="71"/>
                    <a:pt x="1123" y="72"/>
                    <a:pt x="1124" y="73"/>
                  </a:cubicBezTo>
                  <a:cubicBezTo>
                    <a:pt x="1125" y="74"/>
                    <a:pt x="1125" y="73"/>
                    <a:pt x="1125" y="73"/>
                  </a:cubicBezTo>
                  <a:cubicBezTo>
                    <a:pt x="1126" y="73"/>
                    <a:pt x="1126" y="72"/>
                    <a:pt x="1127" y="72"/>
                  </a:cubicBezTo>
                  <a:close/>
                  <a:moveTo>
                    <a:pt x="617" y="1950"/>
                  </a:moveTo>
                  <a:cubicBezTo>
                    <a:pt x="617" y="1951"/>
                    <a:pt x="617" y="1951"/>
                    <a:pt x="617" y="1951"/>
                  </a:cubicBezTo>
                  <a:cubicBezTo>
                    <a:pt x="621" y="1950"/>
                    <a:pt x="625" y="1950"/>
                    <a:pt x="629" y="1949"/>
                  </a:cubicBezTo>
                  <a:cubicBezTo>
                    <a:pt x="629" y="1949"/>
                    <a:pt x="629" y="1949"/>
                    <a:pt x="630" y="1949"/>
                  </a:cubicBezTo>
                  <a:cubicBezTo>
                    <a:pt x="630" y="1948"/>
                    <a:pt x="630" y="1948"/>
                    <a:pt x="630" y="1948"/>
                  </a:cubicBezTo>
                  <a:cubicBezTo>
                    <a:pt x="630" y="1948"/>
                    <a:pt x="630" y="1948"/>
                    <a:pt x="629" y="1948"/>
                  </a:cubicBezTo>
                  <a:cubicBezTo>
                    <a:pt x="629" y="1948"/>
                    <a:pt x="628" y="1948"/>
                    <a:pt x="628" y="1948"/>
                  </a:cubicBezTo>
                  <a:cubicBezTo>
                    <a:pt x="627" y="1948"/>
                    <a:pt x="627" y="1947"/>
                    <a:pt x="627" y="1947"/>
                  </a:cubicBezTo>
                  <a:cubicBezTo>
                    <a:pt x="627" y="1946"/>
                    <a:pt x="627" y="1945"/>
                    <a:pt x="628" y="1944"/>
                  </a:cubicBezTo>
                  <a:cubicBezTo>
                    <a:pt x="628" y="1944"/>
                    <a:pt x="629" y="1944"/>
                    <a:pt x="629" y="1944"/>
                  </a:cubicBezTo>
                  <a:cubicBezTo>
                    <a:pt x="630" y="1944"/>
                    <a:pt x="631" y="1944"/>
                    <a:pt x="631" y="1943"/>
                  </a:cubicBezTo>
                  <a:cubicBezTo>
                    <a:pt x="631" y="1943"/>
                    <a:pt x="631" y="1942"/>
                    <a:pt x="630" y="1941"/>
                  </a:cubicBezTo>
                  <a:cubicBezTo>
                    <a:pt x="630" y="1941"/>
                    <a:pt x="631" y="1941"/>
                    <a:pt x="631" y="1940"/>
                  </a:cubicBezTo>
                  <a:cubicBezTo>
                    <a:pt x="632" y="1942"/>
                    <a:pt x="633" y="1940"/>
                    <a:pt x="635" y="1940"/>
                  </a:cubicBezTo>
                  <a:cubicBezTo>
                    <a:pt x="636" y="1940"/>
                    <a:pt x="637" y="1940"/>
                    <a:pt x="639" y="1940"/>
                  </a:cubicBezTo>
                  <a:cubicBezTo>
                    <a:pt x="639" y="1940"/>
                    <a:pt x="639" y="1940"/>
                    <a:pt x="639" y="1940"/>
                  </a:cubicBezTo>
                  <a:cubicBezTo>
                    <a:pt x="640" y="1940"/>
                    <a:pt x="640" y="1939"/>
                    <a:pt x="640" y="1939"/>
                  </a:cubicBezTo>
                  <a:cubicBezTo>
                    <a:pt x="640" y="1939"/>
                    <a:pt x="639" y="1938"/>
                    <a:pt x="639" y="1938"/>
                  </a:cubicBezTo>
                  <a:cubicBezTo>
                    <a:pt x="636" y="1940"/>
                    <a:pt x="633" y="1939"/>
                    <a:pt x="630" y="1939"/>
                  </a:cubicBezTo>
                  <a:cubicBezTo>
                    <a:pt x="628" y="1939"/>
                    <a:pt x="628" y="1938"/>
                    <a:pt x="629" y="1938"/>
                  </a:cubicBezTo>
                  <a:cubicBezTo>
                    <a:pt x="629" y="1937"/>
                    <a:pt x="628" y="1937"/>
                    <a:pt x="627" y="1937"/>
                  </a:cubicBezTo>
                  <a:cubicBezTo>
                    <a:pt x="627" y="1937"/>
                    <a:pt x="627" y="1938"/>
                    <a:pt x="627" y="1938"/>
                  </a:cubicBezTo>
                  <a:cubicBezTo>
                    <a:pt x="626" y="1940"/>
                    <a:pt x="626" y="1940"/>
                    <a:pt x="625" y="1940"/>
                  </a:cubicBezTo>
                  <a:cubicBezTo>
                    <a:pt x="625" y="1940"/>
                    <a:pt x="624" y="1940"/>
                    <a:pt x="624" y="1940"/>
                  </a:cubicBezTo>
                  <a:cubicBezTo>
                    <a:pt x="624" y="1939"/>
                    <a:pt x="624" y="1939"/>
                    <a:pt x="624" y="1938"/>
                  </a:cubicBezTo>
                  <a:cubicBezTo>
                    <a:pt x="623" y="1938"/>
                    <a:pt x="622" y="1938"/>
                    <a:pt x="621" y="1938"/>
                  </a:cubicBezTo>
                  <a:cubicBezTo>
                    <a:pt x="621" y="1938"/>
                    <a:pt x="621" y="1939"/>
                    <a:pt x="621" y="1939"/>
                  </a:cubicBezTo>
                  <a:cubicBezTo>
                    <a:pt x="622" y="1940"/>
                    <a:pt x="622" y="1940"/>
                    <a:pt x="621" y="1940"/>
                  </a:cubicBezTo>
                  <a:cubicBezTo>
                    <a:pt x="619" y="1939"/>
                    <a:pt x="617" y="1941"/>
                    <a:pt x="615" y="1941"/>
                  </a:cubicBezTo>
                  <a:cubicBezTo>
                    <a:pt x="613" y="1941"/>
                    <a:pt x="610" y="1941"/>
                    <a:pt x="608" y="1941"/>
                  </a:cubicBezTo>
                  <a:cubicBezTo>
                    <a:pt x="607" y="1941"/>
                    <a:pt x="605" y="1940"/>
                    <a:pt x="604" y="1941"/>
                  </a:cubicBezTo>
                  <a:cubicBezTo>
                    <a:pt x="602" y="1942"/>
                    <a:pt x="600" y="1942"/>
                    <a:pt x="599" y="1942"/>
                  </a:cubicBezTo>
                  <a:cubicBezTo>
                    <a:pt x="597" y="1942"/>
                    <a:pt x="595" y="1942"/>
                    <a:pt x="594" y="1940"/>
                  </a:cubicBezTo>
                  <a:cubicBezTo>
                    <a:pt x="594" y="1940"/>
                    <a:pt x="592" y="1940"/>
                    <a:pt x="592" y="1940"/>
                  </a:cubicBezTo>
                  <a:cubicBezTo>
                    <a:pt x="592" y="1941"/>
                    <a:pt x="592" y="1942"/>
                    <a:pt x="593" y="1942"/>
                  </a:cubicBezTo>
                  <a:cubicBezTo>
                    <a:pt x="593" y="1942"/>
                    <a:pt x="594" y="1942"/>
                    <a:pt x="594" y="1942"/>
                  </a:cubicBezTo>
                  <a:cubicBezTo>
                    <a:pt x="594" y="1942"/>
                    <a:pt x="593" y="1943"/>
                    <a:pt x="593" y="1943"/>
                  </a:cubicBezTo>
                  <a:cubicBezTo>
                    <a:pt x="591" y="1943"/>
                    <a:pt x="588" y="1942"/>
                    <a:pt x="586" y="1944"/>
                  </a:cubicBezTo>
                  <a:cubicBezTo>
                    <a:pt x="586" y="1944"/>
                    <a:pt x="585" y="1943"/>
                    <a:pt x="584" y="1942"/>
                  </a:cubicBezTo>
                  <a:cubicBezTo>
                    <a:pt x="584" y="1942"/>
                    <a:pt x="586" y="1941"/>
                    <a:pt x="585" y="1941"/>
                  </a:cubicBezTo>
                  <a:cubicBezTo>
                    <a:pt x="584" y="1941"/>
                    <a:pt x="583" y="1941"/>
                    <a:pt x="582" y="1941"/>
                  </a:cubicBezTo>
                  <a:cubicBezTo>
                    <a:pt x="581" y="1941"/>
                    <a:pt x="580" y="1941"/>
                    <a:pt x="579" y="1941"/>
                  </a:cubicBezTo>
                  <a:cubicBezTo>
                    <a:pt x="577" y="1941"/>
                    <a:pt x="580" y="1942"/>
                    <a:pt x="579" y="1943"/>
                  </a:cubicBezTo>
                  <a:cubicBezTo>
                    <a:pt x="578" y="1943"/>
                    <a:pt x="576" y="1944"/>
                    <a:pt x="575" y="1944"/>
                  </a:cubicBezTo>
                  <a:cubicBezTo>
                    <a:pt x="573" y="1944"/>
                    <a:pt x="571" y="1944"/>
                    <a:pt x="569" y="1944"/>
                  </a:cubicBezTo>
                  <a:cubicBezTo>
                    <a:pt x="568" y="1944"/>
                    <a:pt x="568" y="1945"/>
                    <a:pt x="568" y="1945"/>
                  </a:cubicBezTo>
                  <a:cubicBezTo>
                    <a:pt x="569" y="1945"/>
                    <a:pt x="570" y="1945"/>
                    <a:pt x="570" y="1945"/>
                  </a:cubicBezTo>
                  <a:cubicBezTo>
                    <a:pt x="570" y="1944"/>
                    <a:pt x="571" y="1947"/>
                    <a:pt x="572" y="1945"/>
                  </a:cubicBezTo>
                  <a:cubicBezTo>
                    <a:pt x="572" y="1944"/>
                    <a:pt x="574" y="1945"/>
                    <a:pt x="575" y="1945"/>
                  </a:cubicBezTo>
                  <a:cubicBezTo>
                    <a:pt x="576" y="1945"/>
                    <a:pt x="577" y="1946"/>
                    <a:pt x="578" y="1945"/>
                  </a:cubicBezTo>
                  <a:cubicBezTo>
                    <a:pt x="579" y="1944"/>
                    <a:pt x="581" y="1946"/>
                    <a:pt x="580" y="1947"/>
                  </a:cubicBezTo>
                  <a:cubicBezTo>
                    <a:pt x="579" y="1949"/>
                    <a:pt x="581" y="1950"/>
                    <a:pt x="580" y="1951"/>
                  </a:cubicBezTo>
                  <a:cubicBezTo>
                    <a:pt x="580" y="1951"/>
                    <a:pt x="581" y="1952"/>
                    <a:pt x="581" y="1952"/>
                  </a:cubicBezTo>
                  <a:cubicBezTo>
                    <a:pt x="581" y="1952"/>
                    <a:pt x="581" y="1952"/>
                    <a:pt x="582" y="1952"/>
                  </a:cubicBezTo>
                  <a:cubicBezTo>
                    <a:pt x="582" y="1951"/>
                    <a:pt x="584" y="1950"/>
                    <a:pt x="584" y="1951"/>
                  </a:cubicBezTo>
                  <a:cubicBezTo>
                    <a:pt x="585" y="1954"/>
                    <a:pt x="587" y="1952"/>
                    <a:pt x="589" y="1952"/>
                  </a:cubicBezTo>
                  <a:cubicBezTo>
                    <a:pt x="589" y="1952"/>
                    <a:pt x="589" y="1952"/>
                    <a:pt x="589" y="1952"/>
                  </a:cubicBezTo>
                  <a:cubicBezTo>
                    <a:pt x="589" y="1952"/>
                    <a:pt x="589" y="1951"/>
                    <a:pt x="588" y="1951"/>
                  </a:cubicBezTo>
                  <a:cubicBezTo>
                    <a:pt x="588" y="1951"/>
                    <a:pt x="587" y="1952"/>
                    <a:pt x="587" y="1951"/>
                  </a:cubicBezTo>
                  <a:cubicBezTo>
                    <a:pt x="588" y="1950"/>
                    <a:pt x="588" y="1949"/>
                    <a:pt x="589" y="1949"/>
                  </a:cubicBezTo>
                  <a:cubicBezTo>
                    <a:pt x="589" y="1948"/>
                    <a:pt x="590" y="1949"/>
                    <a:pt x="590" y="1949"/>
                  </a:cubicBezTo>
                  <a:cubicBezTo>
                    <a:pt x="590" y="1951"/>
                    <a:pt x="592" y="1950"/>
                    <a:pt x="593" y="1951"/>
                  </a:cubicBezTo>
                  <a:cubicBezTo>
                    <a:pt x="594" y="1951"/>
                    <a:pt x="595" y="1951"/>
                    <a:pt x="596" y="1951"/>
                  </a:cubicBezTo>
                  <a:cubicBezTo>
                    <a:pt x="598" y="1952"/>
                    <a:pt x="596" y="1952"/>
                    <a:pt x="596" y="1953"/>
                  </a:cubicBezTo>
                  <a:cubicBezTo>
                    <a:pt x="596" y="1954"/>
                    <a:pt x="596" y="1954"/>
                    <a:pt x="597" y="1954"/>
                  </a:cubicBezTo>
                  <a:cubicBezTo>
                    <a:pt x="598" y="1954"/>
                    <a:pt x="599" y="1954"/>
                    <a:pt x="601" y="1954"/>
                  </a:cubicBezTo>
                  <a:cubicBezTo>
                    <a:pt x="603" y="1953"/>
                    <a:pt x="605" y="1953"/>
                    <a:pt x="607" y="1953"/>
                  </a:cubicBezTo>
                  <a:cubicBezTo>
                    <a:pt x="608" y="1953"/>
                    <a:pt x="608" y="1953"/>
                    <a:pt x="608" y="1953"/>
                  </a:cubicBezTo>
                  <a:cubicBezTo>
                    <a:pt x="608" y="1953"/>
                    <a:pt x="608" y="1952"/>
                    <a:pt x="607" y="1952"/>
                  </a:cubicBezTo>
                  <a:cubicBezTo>
                    <a:pt x="606" y="1952"/>
                    <a:pt x="604" y="1952"/>
                    <a:pt x="602" y="1952"/>
                  </a:cubicBezTo>
                  <a:cubicBezTo>
                    <a:pt x="601" y="1952"/>
                    <a:pt x="601" y="1952"/>
                    <a:pt x="601" y="1952"/>
                  </a:cubicBezTo>
                  <a:cubicBezTo>
                    <a:pt x="601" y="1952"/>
                    <a:pt x="601" y="1952"/>
                    <a:pt x="602" y="1951"/>
                  </a:cubicBezTo>
                  <a:cubicBezTo>
                    <a:pt x="603" y="1951"/>
                    <a:pt x="604" y="1950"/>
                    <a:pt x="604" y="1951"/>
                  </a:cubicBezTo>
                  <a:cubicBezTo>
                    <a:pt x="605" y="1952"/>
                    <a:pt x="606" y="1951"/>
                    <a:pt x="606" y="1950"/>
                  </a:cubicBezTo>
                  <a:cubicBezTo>
                    <a:pt x="606" y="1947"/>
                    <a:pt x="609" y="1948"/>
                    <a:pt x="611" y="1947"/>
                  </a:cubicBezTo>
                  <a:cubicBezTo>
                    <a:pt x="611" y="1947"/>
                    <a:pt x="612" y="1947"/>
                    <a:pt x="612" y="1947"/>
                  </a:cubicBezTo>
                  <a:cubicBezTo>
                    <a:pt x="612" y="1947"/>
                    <a:pt x="612" y="1948"/>
                    <a:pt x="612" y="1948"/>
                  </a:cubicBezTo>
                  <a:cubicBezTo>
                    <a:pt x="611" y="1950"/>
                    <a:pt x="611" y="1950"/>
                    <a:pt x="613" y="1950"/>
                  </a:cubicBezTo>
                  <a:cubicBezTo>
                    <a:pt x="614" y="1950"/>
                    <a:pt x="615" y="1950"/>
                    <a:pt x="617" y="1950"/>
                  </a:cubicBezTo>
                  <a:moveTo>
                    <a:pt x="677" y="1935"/>
                  </a:moveTo>
                  <a:cubicBezTo>
                    <a:pt x="676" y="1935"/>
                    <a:pt x="674" y="1935"/>
                    <a:pt x="673" y="1935"/>
                  </a:cubicBezTo>
                  <a:cubicBezTo>
                    <a:pt x="672" y="1934"/>
                    <a:pt x="671" y="1936"/>
                    <a:pt x="669" y="1936"/>
                  </a:cubicBezTo>
                  <a:cubicBezTo>
                    <a:pt x="669" y="1935"/>
                    <a:pt x="667" y="1936"/>
                    <a:pt x="666" y="1936"/>
                  </a:cubicBezTo>
                  <a:cubicBezTo>
                    <a:pt x="662" y="1936"/>
                    <a:pt x="657" y="1937"/>
                    <a:pt x="653" y="1937"/>
                  </a:cubicBezTo>
                  <a:cubicBezTo>
                    <a:pt x="653" y="1937"/>
                    <a:pt x="653" y="1937"/>
                    <a:pt x="652" y="1938"/>
                  </a:cubicBezTo>
                  <a:cubicBezTo>
                    <a:pt x="653" y="1938"/>
                    <a:pt x="653" y="1938"/>
                    <a:pt x="653" y="1938"/>
                  </a:cubicBezTo>
                  <a:cubicBezTo>
                    <a:pt x="654" y="1938"/>
                    <a:pt x="655" y="1938"/>
                    <a:pt x="656" y="1938"/>
                  </a:cubicBezTo>
                  <a:cubicBezTo>
                    <a:pt x="657" y="1938"/>
                    <a:pt x="658" y="1939"/>
                    <a:pt x="658" y="1938"/>
                  </a:cubicBezTo>
                  <a:cubicBezTo>
                    <a:pt x="660" y="1937"/>
                    <a:pt x="661" y="1938"/>
                    <a:pt x="663" y="1938"/>
                  </a:cubicBezTo>
                  <a:cubicBezTo>
                    <a:pt x="663" y="1938"/>
                    <a:pt x="664" y="1938"/>
                    <a:pt x="664" y="1938"/>
                  </a:cubicBezTo>
                  <a:cubicBezTo>
                    <a:pt x="664" y="1939"/>
                    <a:pt x="663" y="1939"/>
                    <a:pt x="663" y="1939"/>
                  </a:cubicBezTo>
                  <a:cubicBezTo>
                    <a:pt x="662" y="1939"/>
                    <a:pt x="660" y="1939"/>
                    <a:pt x="660" y="1939"/>
                  </a:cubicBezTo>
                  <a:cubicBezTo>
                    <a:pt x="657" y="1941"/>
                    <a:pt x="654" y="1941"/>
                    <a:pt x="652" y="1941"/>
                  </a:cubicBezTo>
                  <a:cubicBezTo>
                    <a:pt x="650" y="1941"/>
                    <a:pt x="649" y="1942"/>
                    <a:pt x="648" y="1943"/>
                  </a:cubicBezTo>
                  <a:cubicBezTo>
                    <a:pt x="648" y="1943"/>
                    <a:pt x="648" y="1943"/>
                    <a:pt x="648" y="1944"/>
                  </a:cubicBezTo>
                  <a:cubicBezTo>
                    <a:pt x="648" y="1944"/>
                    <a:pt x="648" y="1944"/>
                    <a:pt x="649" y="1944"/>
                  </a:cubicBezTo>
                  <a:cubicBezTo>
                    <a:pt x="650" y="1944"/>
                    <a:pt x="651" y="1944"/>
                    <a:pt x="652" y="1943"/>
                  </a:cubicBezTo>
                  <a:cubicBezTo>
                    <a:pt x="653" y="1942"/>
                    <a:pt x="654" y="1943"/>
                    <a:pt x="655" y="1943"/>
                  </a:cubicBezTo>
                  <a:cubicBezTo>
                    <a:pt x="656" y="1942"/>
                    <a:pt x="656" y="1944"/>
                    <a:pt x="657" y="1943"/>
                  </a:cubicBezTo>
                  <a:cubicBezTo>
                    <a:pt x="658" y="1942"/>
                    <a:pt x="658" y="1944"/>
                    <a:pt x="659" y="1943"/>
                  </a:cubicBezTo>
                  <a:cubicBezTo>
                    <a:pt x="660" y="1943"/>
                    <a:pt x="661" y="1943"/>
                    <a:pt x="663" y="1943"/>
                  </a:cubicBezTo>
                  <a:cubicBezTo>
                    <a:pt x="663" y="1943"/>
                    <a:pt x="664" y="1943"/>
                    <a:pt x="665" y="1943"/>
                  </a:cubicBezTo>
                  <a:cubicBezTo>
                    <a:pt x="664" y="1943"/>
                    <a:pt x="663" y="1944"/>
                    <a:pt x="663" y="1944"/>
                  </a:cubicBezTo>
                  <a:cubicBezTo>
                    <a:pt x="662" y="1944"/>
                    <a:pt x="662" y="1944"/>
                    <a:pt x="661" y="1944"/>
                  </a:cubicBezTo>
                  <a:cubicBezTo>
                    <a:pt x="661" y="1944"/>
                    <a:pt x="660" y="1945"/>
                    <a:pt x="661" y="1946"/>
                  </a:cubicBezTo>
                  <a:cubicBezTo>
                    <a:pt x="661" y="1946"/>
                    <a:pt x="662" y="1946"/>
                    <a:pt x="662" y="1946"/>
                  </a:cubicBezTo>
                  <a:cubicBezTo>
                    <a:pt x="664" y="1945"/>
                    <a:pt x="666" y="1946"/>
                    <a:pt x="668" y="1946"/>
                  </a:cubicBezTo>
                  <a:cubicBezTo>
                    <a:pt x="669" y="1946"/>
                    <a:pt x="669" y="1946"/>
                    <a:pt x="669" y="1944"/>
                  </a:cubicBezTo>
                  <a:cubicBezTo>
                    <a:pt x="668" y="1943"/>
                    <a:pt x="669" y="1942"/>
                    <a:pt x="670" y="1942"/>
                  </a:cubicBezTo>
                  <a:cubicBezTo>
                    <a:pt x="671" y="1942"/>
                    <a:pt x="673" y="1942"/>
                    <a:pt x="675" y="1942"/>
                  </a:cubicBezTo>
                  <a:cubicBezTo>
                    <a:pt x="675" y="1942"/>
                    <a:pt x="675" y="1942"/>
                    <a:pt x="675" y="1943"/>
                  </a:cubicBezTo>
                  <a:cubicBezTo>
                    <a:pt x="675" y="1943"/>
                    <a:pt x="675" y="1944"/>
                    <a:pt x="675" y="1944"/>
                  </a:cubicBezTo>
                  <a:cubicBezTo>
                    <a:pt x="674" y="1944"/>
                    <a:pt x="673" y="1944"/>
                    <a:pt x="672" y="1944"/>
                  </a:cubicBezTo>
                  <a:cubicBezTo>
                    <a:pt x="672" y="1944"/>
                    <a:pt x="672" y="1944"/>
                    <a:pt x="672" y="1944"/>
                  </a:cubicBezTo>
                  <a:cubicBezTo>
                    <a:pt x="672" y="1944"/>
                    <a:pt x="672" y="1945"/>
                    <a:pt x="672" y="1945"/>
                  </a:cubicBezTo>
                  <a:cubicBezTo>
                    <a:pt x="673" y="1946"/>
                    <a:pt x="674" y="1946"/>
                    <a:pt x="675" y="1946"/>
                  </a:cubicBezTo>
                  <a:cubicBezTo>
                    <a:pt x="677" y="1946"/>
                    <a:pt x="676" y="1947"/>
                    <a:pt x="676" y="1947"/>
                  </a:cubicBezTo>
                  <a:cubicBezTo>
                    <a:pt x="676" y="1948"/>
                    <a:pt x="676" y="1948"/>
                    <a:pt x="675" y="1949"/>
                  </a:cubicBezTo>
                  <a:cubicBezTo>
                    <a:pt x="674" y="1949"/>
                    <a:pt x="673" y="1949"/>
                    <a:pt x="672" y="1949"/>
                  </a:cubicBezTo>
                  <a:cubicBezTo>
                    <a:pt x="672" y="1949"/>
                    <a:pt x="672" y="1949"/>
                    <a:pt x="672" y="1950"/>
                  </a:cubicBezTo>
                  <a:cubicBezTo>
                    <a:pt x="672" y="1950"/>
                    <a:pt x="672" y="1950"/>
                    <a:pt x="672" y="1950"/>
                  </a:cubicBezTo>
                  <a:cubicBezTo>
                    <a:pt x="674" y="1949"/>
                    <a:pt x="677" y="1950"/>
                    <a:pt x="679" y="1950"/>
                  </a:cubicBezTo>
                  <a:cubicBezTo>
                    <a:pt x="682" y="1949"/>
                    <a:pt x="684" y="1949"/>
                    <a:pt x="686" y="1949"/>
                  </a:cubicBezTo>
                  <a:cubicBezTo>
                    <a:pt x="687" y="1948"/>
                    <a:pt x="688" y="1948"/>
                    <a:pt x="689" y="1948"/>
                  </a:cubicBezTo>
                  <a:cubicBezTo>
                    <a:pt x="688" y="1948"/>
                    <a:pt x="688" y="1947"/>
                    <a:pt x="688" y="1946"/>
                  </a:cubicBezTo>
                  <a:cubicBezTo>
                    <a:pt x="688" y="1946"/>
                    <a:pt x="688" y="1945"/>
                    <a:pt x="688" y="1945"/>
                  </a:cubicBezTo>
                  <a:cubicBezTo>
                    <a:pt x="691" y="1944"/>
                    <a:pt x="694" y="1942"/>
                    <a:pt x="696" y="1943"/>
                  </a:cubicBezTo>
                  <a:cubicBezTo>
                    <a:pt x="698" y="1944"/>
                    <a:pt x="700" y="1943"/>
                    <a:pt x="701" y="1943"/>
                  </a:cubicBezTo>
                  <a:cubicBezTo>
                    <a:pt x="702" y="1943"/>
                    <a:pt x="702" y="1942"/>
                    <a:pt x="702" y="1942"/>
                  </a:cubicBezTo>
                  <a:cubicBezTo>
                    <a:pt x="702" y="1941"/>
                    <a:pt x="701" y="1941"/>
                    <a:pt x="701" y="1941"/>
                  </a:cubicBezTo>
                  <a:cubicBezTo>
                    <a:pt x="697" y="1943"/>
                    <a:pt x="693" y="1941"/>
                    <a:pt x="690" y="1943"/>
                  </a:cubicBezTo>
                  <a:cubicBezTo>
                    <a:pt x="689" y="1944"/>
                    <a:pt x="685" y="1941"/>
                    <a:pt x="686" y="1945"/>
                  </a:cubicBezTo>
                  <a:cubicBezTo>
                    <a:pt x="686" y="1945"/>
                    <a:pt x="685" y="1946"/>
                    <a:pt x="685" y="1946"/>
                  </a:cubicBezTo>
                  <a:cubicBezTo>
                    <a:pt x="684" y="1946"/>
                    <a:pt x="683" y="1946"/>
                    <a:pt x="682" y="1946"/>
                  </a:cubicBezTo>
                  <a:cubicBezTo>
                    <a:pt x="682" y="1946"/>
                    <a:pt x="682" y="1945"/>
                    <a:pt x="681" y="1945"/>
                  </a:cubicBezTo>
                  <a:cubicBezTo>
                    <a:pt x="682" y="1945"/>
                    <a:pt x="682" y="1945"/>
                    <a:pt x="683" y="1945"/>
                  </a:cubicBezTo>
                  <a:cubicBezTo>
                    <a:pt x="683" y="1945"/>
                    <a:pt x="684" y="1945"/>
                    <a:pt x="684" y="1944"/>
                  </a:cubicBezTo>
                  <a:cubicBezTo>
                    <a:pt x="684" y="1943"/>
                    <a:pt x="683" y="1943"/>
                    <a:pt x="683" y="1943"/>
                  </a:cubicBezTo>
                  <a:cubicBezTo>
                    <a:pt x="682" y="1943"/>
                    <a:pt x="682" y="1943"/>
                    <a:pt x="681" y="1943"/>
                  </a:cubicBezTo>
                  <a:cubicBezTo>
                    <a:pt x="681" y="1943"/>
                    <a:pt x="681" y="1943"/>
                    <a:pt x="680" y="1942"/>
                  </a:cubicBezTo>
                  <a:cubicBezTo>
                    <a:pt x="681" y="1942"/>
                    <a:pt x="681" y="1942"/>
                    <a:pt x="681" y="1942"/>
                  </a:cubicBezTo>
                  <a:cubicBezTo>
                    <a:pt x="682" y="1941"/>
                    <a:pt x="683" y="1941"/>
                    <a:pt x="683" y="1941"/>
                  </a:cubicBezTo>
                  <a:cubicBezTo>
                    <a:pt x="685" y="1941"/>
                    <a:pt x="687" y="1942"/>
                    <a:pt x="688" y="1942"/>
                  </a:cubicBezTo>
                  <a:cubicBezTo>
                    <a:pt x="690" y="1942"/>
                    <a:pt x="691" y="1940"/>
                    <a:pt x="693" y="1940"/>
                  </a:cubicBezTo>
                  <a:cubicBezTo>
                    <a:pt x="696" y="1941"/>
                    <a:pt x="699" y="1939"/>
                    <a:pt x="702" y="1939"/>
                  </a:cubicBezTo>
                  <a:cubicBezTo>
                    <a:pt x="703" y="1939"/>
                    <a:pt x="703" y="1938"/>
                    <a:pt x="703" y="1938"/>
                  </a:cubicBezTo>
                  <a:cubicBezTo>
                    <a:pt x="702" y="1937"/>
                    <a:pt x="702" y="1936"/>
                    <a:pt x="704" y="1935"/>
                  </a:cubicBezTo>
                  <a:cubicBezTo>
                    <a:pt x="704" y="1935"/>
                    <a:pt x="704" y="1934"/>
                    <a:pt x="704" y="1934"/>
                  </a:cubicBezTo>
                  <a:cubicBezTo>
                    <a:pt x="703" y="1934"/>
                    <a:pt x="703" y="1933"/>
                    <a:pt x="703" y="1933"/>
                  </a:cubicBezTo>
                  <a:cubicBezTo>
                    <a:pt x="702" y="1931"/>
                    <a:pt x="702" y="1931"/>
                    <a:pt x="700" y="1933"/>
                  </a:cubicBezTo>
                  <a:cubicBezTo>
                    <a:pt x="700" y="1933"/>
                    <a:pt x="699" y="1933"/>
                    <a:pt x="699" y="1933"/>
                  </a:cubicBezTo>
                  <a:cubicBezTo>
                    <a:pt x="698" y="1932"/>
                    <a:pt x="697" y="1933"/>
                    <a:pt x="696" y="1933"/>
                  </a:cubicBezTo>
                  <a:cubicBezTo>
                    <a:pt x="695" y="1935"/>
                    <a:pt x="694" y="1932"/>
                    <a:pt x="693" y="1933"/>
                  </a:cubicBezTo>
                  <a:cubicBezTo>
                    <a:pt x="692" y="1935"/>
                    <a:pt x="690" y="1934"/>
                    <a:pt x="689" y="1936"/>
                  </a:cubicBezTo>
                  <a:cubicBezTo>
                    <a:pt x="689" y="1937"/>
                    <a:pt x="688" y="1937"/>
                    <a:pt x="687" y="1937"/>
                  </a:cubicBezTo>
                  <a:cubicBezTo>
                    <a:pt x="686" y="1937"/>
                    <a:pt x="686" y="1936"/>
                    <a:pt x="686" y="1935"/>
                  </a:cubicBezTo>
                  <a:cubicBezTo>
                    <a:pt x="686" y="1934"/>
                    <a:pt x="685" y="1934"/>
                    <a:pt x="684" y="1934"/>
                  </a:cubicBezTo>
                  <a:cubicBezTo>
                    <a:pt x="682" y="1936"/>
                    <a:pt x="679" y="1935"/>
                    <a:pt x="677" y="1935"/>
                  </a:cubicBezTo>
                  <a:moveTo>
                    <a:pt x="343" y="1981"/>
                  </a:moveTo>
                  <a:cubicBezTo>
                    <a:pt x="343" y="1981"/>
                    <a:pt x="343" y="1985"/>
                    <a:pt x="343" y="1985"/>
                  </a:cubicBezTo>
                  <a:cubicBezTo>
                    <a:pt x="343" y="1986"/>
                    <a:pt x="342" y="1988"/>
                    <a:pt x="341" y="1988"/>
                  </a:cubicBezTo>
                  <a:cubicBezTo>
                    <a:pt x="339" y="1988"/>
                    <a:pt x="339" y="1987"/>
                    <a:pt x="339" y="1986"/>
                  </a:cubicBezTo>
                  <a:cubicBezTo>
                    <a:pt x="340" y="1984"/>
                    <a:pt x="337" y="1984"/>
                    <a:pt x="337" y="1983"/>
                  </a:cubicBezTo>
                  <a:cubicBezTo>
                    <a:pt x="337" y="1982"/>
                    <a:pt x="336" y="1982"/>
                    <a:pt x="335" y="1983"/>
                  </a:cubicBezTo>
                  <a:cubicBezTo>
                    <a:pt x="335" y="1983"/>
                    <a:pt x="334" y="1983"/>
                    <a:pt x="334" y="1983"/>
                  </a:cubicBezTo>
                  <a:cubicBezTo>
                    <a:pt x="332" y="1982"/>
                    <a:pt x="332" y="1982"/>
                    <a:pt x="330" y="1984"/>
                  </a:cubicBezTo>
                  <a:cubicBezTo>
                    <a:pt x="329" y="1984"/>
                    <a:pt x="327" y="1985"/>
                    <a:pt x="327" y="1983"/>
                  </a:cubicBezTo>
                  <a:cubicBezTo>
                    <a:pt x="327" y="1982"/>
                    <a:pt x="326" y="1982"/>
                    <a:pt x="325" y="1982"/>
                  </a:cubicBezTo>
                  <a:cubicBezTo>
                    <a:pt x="324" y="1982"/>
                    <a:pt x="325" y="1982"/>
                    <a:pt x="325" y="1981"/>
                  </a:cubicBezTo>
                  <a:cubicBezTo>
                    <a:pt x="325" y="1979"/>
                    <a:pt x="326" y="1980"/>
                    <a:pt x="327" y="1979"/>
                  </a:cubicBezTo>
                  <a:cubicBezTo>
                    <a:pt x="327" y="1978"/>
                    <a:pt x="328" y="1978"/>
                    <a:pt x="328" y="1978"/>
                  </a:cubicBezTo>
                  <a:cubicBezTo>
                    <a:pt x="327" y="1978"/>
                    <a:pt x="327" y="1977"/>
                    <a:pt x="327" y="1977"/>
                  </a:cubicBezTo>
                  <a:cubicBezTo>
                    <a:pt x="325" y="1977"/>
                    <a:pt x="324" y="1977"/>
                    <a:pt x="323" y="1977"/>
                  </a:cubicBezTo>
                  <a:cubicBezTo>
                    <a:pt x="321" y="1977"/>
                    <a:pt x="321" y="1978"/>
                    <a:pt x="321" y="1979"/>
                  </a:cubicBezTo>
                  <a:cubicBezTo>
                    <a:pt x="321" y="1982"/>
                    <a:pt x="320" y="1982"/>
                    <a:pt x="318" y="1983"/>
                  </a:cubicBezTo>
                  <a:cubicBezTo>
                    <a:pt x="318" y="1983"/>
                    <a:pt x="317" y="1983"/>
                    <a:pt x="317" y="1982"/>
                  </a:cubicBezTo>
                  <a:cubicBezTo>
                    <a:pt x="317" y="1981"/>
                    <a:pt x="316" y="1980"/>
                    <a:pt x="316" y="1979"/>
                  </a:cubicBezTo>
                  <a:cubicBezTo>
                    <a:pt x="315" y="1980"/>
                    <a:pt x="315" y="1981"/>
                    <a:pt x="314" y="1982"/>
                  </a:cubicBezTo>
                  <a:cubicBezTo>
                    <a:pt x="314" y="1982"/>
                    <a:pt x="313" y="1982"/>
                    <a:pt x="312" y="1982"/>
                  </a:cubicBezTo>
                  <a:cubicBezTo>
                    <a:pt x="312" y="1982"/>
                    <a:pt x="311" y="1982"/>
                    <a:pt x="310" y="1982"/>
                  </a:cubicBezTo>
                  <a:cubicBezTo>
                    <a:pt x="309" y="1983"/>
                    <a:pt x="308" y="1984"/>
                    <a:pt x="307" y="1984"/>
                  </a:cubicBezTo>
                  <a:cubicBezTo>
                    <a:pt x="308" y="1986"/>
                    <a:pt x="309" y="1985"/>
                    <a:pt x="310" y="1985"/>
                  </a:cubicBezTo>
                  <a:cubicBezTo>
                    <a:pt x="311" y="1985"/>
                    <a:pt x="312" y="1985"/>
                    <a:pt x="314" y="1985"/>
                  </a:cubicBezTo>
                  <a:cubicBezTo>
                    <a:pt x="314" y="1985"/>
                    <a:pt x="314" y="1985"/>
                    <a:pt x="314" y="1985"/>
                  </a:cubicBezTo>
                  <a:cubicBezTo>
                    <a:pt x="314" y="1986"/>
                    <a:pt x="314" y="1986"/>
                    <a:pt x="314" y="1986"/>
                  </a:cubicBezTo>
                  <a:cubicBezTo>
                    <a:pt x="313" y="1987"/>
                    <a:pt x="312" y="1987"/>
                    <a:pt x="312" y="1988"/>
                  </a:cubicBezTo>
                  <a:cubicBezTo>
                    <a:pt x="312" y="1990"/>
                    <a:pt x="314" y="1989"/>
                    <a:pt x="315" y="1989"/>
                  </a:cubicBezTo>
                  <a:cubicBezTo>
                    <a:pt x="316" y="1989"/>
                    <a:pt x="318" y="1991"/>
                    <a:pt x="320" y="1989"/>
                  </a:cubicBezTo>
                  <a:cubicBezTo>
                    <a:pt x="320" y="1989"/>
                    <a:pt x="320" y="1989"/>
                    <a:pt x="320" y="1990"/>
                  </a:cubicBezTo>
                  <a:cubicBezTo>
                    <a:pt x="320" y="1990"/>
                    <a:pt x="320" y="1990"/>
                    <a:pt x="320" y="1990"/>
                  </a:cubicBezTo>
                  <a:cubicBezTo>
                    <a:pt x="319" y="1991"/>
                    <a:pt x="319" y="1991"/>
                    <a:pt x="318" y="1991"/>
                  </a:cubicBezTo>
                  <a:cubicBezTo>
                    <a:pt x="315" y="1991"/>
                    <a:pt x="312" y="1991"/>
                    <a:pt x="310" y="1991"/>
                  </a:cubicBezTo>
                  <a:cubicBezTo>
                    <a:pt x="309" y="1991"/>
                    <a:pt x="309" y="1991"/>
                    <a:pt x="309" y="1991"/>
                  </a:cubicBezTo>
                  <a:cubicBezTo>
                    <a:pt x="309" y="1991"/>
                    <a:pt x="309" y="1992"/>
                    <a:pt x="310" y="1992"/>
                  </a:cubicBezTo>
                  <a:cubicBezTo>
                    <a:pt x="310" y="1992"/>
                    <a:pt x="311" y="1992"/>
                    <a:pt x="312" y="1992"/>
                  </a:cubicBezTo>
                  <a:cubicBezTo>
                    <a:pt x="312" y="1992"/>
                    <a:pt x="312" y="1992"/>
                    <a:pt x="312" y="1992"/>
                  </a:cubicBezTo>
                  <a:cubicBezTo>
                    <a:pt x="312" y="1992"/>
                    <a:pt x="312" y="1992"/>
                    <a:pt x="311" y="1993"/>
                  </a:cubicBezTo>
                  <a:cubicBezTo>
                    <a:pt x="311" y="1993"/>
                    <a:pt x="311" y="1993"/>
                    <a:pt x="311" y="1994"/>
                  </a:cubicBezTo>
                  <a:cubicBezTo>
                    <a:pt x="311" y="1994"/>
                    <a:pt x="311" y="1995"/>
                    <a:pt x="312" y="1995"/>
                  </a:cubicBezTo>
                  <a:cubicBezTo>
                    <a:pt x="313" y="1995"/>
                    <a:pt x="314" y="1995"/>
                    <a:pt x="314" y="1994"/>
                  </a:cubicBezTo>
                  <a:cubicBezTo>
                    <a:pt x="315" y="1994"/>
                    <a:pt x="314" y="1993"/>
                    <a:pt x="314" y="1992"/>
                  </a:cubicBezTo>
                  <a:cubicBezTo>
                    <a:pt x="314" y="1992"/>
                    <a:pt x="314" y="1992"/>
                    <a:pt x="314" y="1992"/>
                  </a:cubicBezTo>
                  <a:cubicBezTo>
                    <a:pt x="317" y="1992"/>
                    <a:pt x="319" y="1991"/>
                    <a:pt x="321" y="1993"/>
                  </a:cubicBezTo>
                  <a:cubicBezTo>
                    <a:pt x="322" y="1993"/>
                    <a:pt x="324" y="1994"/>
                    <a:pt x="325" y="1993"/>
                  </a:cubicBezTo>
                  <a:cubicBezTo>
                    <a:pt x="326" y="1992"/>
                    <a:pt x="326" y="1993"/>
                    <a:pt x="327" y="1994"/>
                  </a:cubicBezTo>
                  <a:cubicBezTo>
                    <a:pt x="328" y="1995"/>
                    <a:pt x="330" y="1995"/>
                    <a:pt x="331" y="1994"/>
                  </a:cubicBezTo>
                  <a:cubicBezTo>
                    <a:pt x="331" y="1993"/>
                    <a:pt x="331" y="1993"/>
                    <a:pt x="332" y="1993"/>
                  </a:cubicBezTo>
                  <a:cubicBezTo>
                    <a:pt x="333" y="1995"/>
                    <a:pt x="334" y="1995"/>
                    <a:pt x="336" y="1993"/>
                  </a:cubicBezTo>
                  <a:cubicBezTo>
                    <a:pt x="336" y="1993"/>
                    <a:pt x="336" y="1993"/>
                    <a:pt x="337" y="1993"/>
                  </a:cubicBezTo>
                  <a:cubicBezTo>
                    <a:pt x="339" y="1993"/>
                    <a:pt x="340" y="1992"/>
                    <a:pt x="342" y="1992"/>
                  </a:cubicBezTo>
                  <a:cubicBezTo>
                    <a:pt x="342" y="1992"/>
                    <a:pt x="343" y="1992"/>
                    <a:pt x="343" y="1993"/>
                  </a:cubicBezTo>
                  <a:cubicBezTo>
                    <a:pt x="344" y="1992"/>
                    <a:pt x="345" y="1992"/>
                    <a:pt x="346" y="1992"/>
                  </a:cubicBezTo>
                  <a:cubicBezTo>
                    <a:pt x="348" y="1991"/>
                    <a:pt x="348" y="1991"/>
                    <a:pt x="348" y="1989"/>
                  </a:cubicBezTo>
                  <a:cubicBezTo>
                    <a:pt x="348" y="1988"/>
                    <a:pt x="347" y="1988"/>
                    <a:pt x="347" y="1988"/>
                  </a:cubicBezTo>
                  <a:cubicBezTo>
                    <a:pt x="346" y="1988"/>
                    <a:pt x="346" y="1989"/>
                    <a:pt x="346" y="1989"/>
                  </a:cubicBezTo>
                  <a:cubicBezTo>
                    <a:pt x="344" y="1989"/>
                    <a:pt x="343" y="1989"/>
                    <a:pt x="343" y="1988"/>
                  </a:cubicBezTo>
                  <a:cubicBezTo>
                    <a:pt x="344" y="1986"/>
                    <a:pt x="345" y="1987"/>
                    <a:pt x="346" y="1987"/>
                  </a:cubicBezTo>
                  <a:cubicBezTo>
                    <a:pt x="348" y="1987"/>
                    <a:pt x="349" y="1986"/>
                    <a:pt x="348" y="1985"/>
                  </a:cubicBezTo>
                  <a:cubicBezTo>
                    <a:pt x="348" y="1984"/>
                    <a:pt x="347" y="1983"/>
                    <a:pt x="348" y="1983"/>
                  </a:cubicBezTo>
                  <a:cubicBezTo>
                    <a:pt x="350" y="1983"/>
                    <a:pt x="351" y="1984"/>
                    <a:pt x="352" y="1983"/>
                  </a:cubicBezTo>
                  <a:cubicBezTo>
                    <a:pt x="351" y="1982"/>
                    <a:pt x="350" y="1982"/>
                    <a:pt x="349" y="1982"/>
                  </a:cubicBezTo>
                  <a:cubicBezTo>
                    <a:pt x="348" y="1982"/>
                    <a:pt x="348" y="1982"/>
                    <a:pt x="347" y="1981"/>
                  </a:cubicBezTo>
                  <a:cubicBezTo>
                    <a:pt x="348" y="1981"/>
                    <a:pt x="348" y="1980"/>
                    <a:pt x="348" y="1980"/>
                  </a:cubicBezTo>
                  <a:cubicBezTo>
                    <a:pt x="349" y="1980"/>
                    <a:pt x="349" y="1980"/>
                    <a:pt x="350" y="1981"/>
                  </a:cubicBezTo>
                  <a:cubicBezTo>
                    <a:pt x="350" y="1981"/>
                    <a:pt x="351" y="1981"/>
                    <a:pt x="352" y="1981"/>
                  </a:cubicBezTo>
                  <a:cubicBezTo>
                    <a:pt x="352" y="1981"/>
                    <a:pt x="352" y="1980"/>
                    <a:pt x="352" y="1980"/>
                  </a:cubicBezTo>
                  <a:cubicBezTo>
                    <a:pt x="352" y="1979"/>
                    <a:pt x="353" y="1978"/>
                    <a:pt x="351" y="1977"/>
                  </a:cubicBezTo>
                  <a:cubicBezTo>
                    <a:pt x="349" y="1977"/>
                    <a:pt x="347" y="1977"/>
                    <a:pt x="345" y="1977"/>
                  </a:cubicBezTo>
                  <a:cubicBezTo>
                    <a:pt x="345" y="1977"/>
                    <a:pt x="344" y="1978"/>
                    <a:pt x="344" y="1979"/>
                  </a:cubicBezTo>
                  <a:cubicBezTo>
                    <a:pt x="344" y="1979"/>
                    <a:pt x="345" y="1980"/>
                    <a:pt x="345" y="1980"/>
                  </a:cubicBezTo>
                  <a:cubicBezTo>
                    <a:pt x="345" y="1981"/>
                    <a:pt x="345" y="1982"/>
                    <a:pt x="345" y="1982"/>
                  </a:cubicBezTo>
                  <a:cubicBezTo>
                    <a:pt x="344" y="1982"/>
                    <a:pt x="344" y="1982"/>
                    <a:pt x="343" y="1981"/>
                  </a:cubicBezTo>
                  <a:moveTo>
                    <a:pt x="55" y="1497"/>
                  </a:moveTo>
                  <a:cubicBezTo>
                    <a:pt x="55" y="1497"/>
                    <a:pt x="54" y="1496"/>
                    <a:pt x="53" y="1495"/>
                  </a:cubicBezTo>
                  <a:cubicBezTo>
                    <a:pt x="52" y="1495"/>
                    <a:pt x="53" y="1495"/>
                    <a:pt x="53" y="1494"/>
                  </a:cubicBezTo>
                  <a:cubicBezTo>
                    <a:pt x="53" y="1494"/>
                    <a:pt x="53" y="1493"/>
                    <a:pt x="53" y="1493"/>
                  </a:cubicBezTo>
                  <a:cubicBezTo>
                    <a:pt x="52" y="1493"/>
                    <a:pt x="51" y="1492"/>
                    <a:pt x="50" y="1493"/>
                  </a:cubicBezTo>
                  <a:cubicBezTo>
                    <a:pt x="47" y="1494"/>
                    <a:pt x="46" y="1496"/>
                    <a:pt x="44" y="1499"/>
                  </a:cubicBezTo>
                  <a:cubicBezTo>
                    <a:pt x="44" y="1500"/>
                    <a:pt x="44" y="1501"/>
                    <a:pt x="43" y="1501"/>
                  </a:cubicBezTo>
                  <a:cubicBezTo>
                    <a:pt x="42" y="1502"/>
                    <a:pt x="42" y="1504"/>
                    <a:pt x="42" y="1504"/>
                  </a:cubicBezTo>
                  <a:cubicBezTo>
                    <a:pt x="41" y="1506"/>
                    <a:pt x="41" y="1508"/>
                    <a:pt x="41" y="1510"/>
                  </a:cubicBezTo>
                  <a:cubicBezTo>
                    <a:pt x="41" y="1512"/>
                    <a:pt x="40" y="1514"/>
                    <a:pt x="40" y="1516"/>
                  </a:cubicBezTo>
                  <a:cubicBezTo>
                    <a:pt x="40" y="1516"/>
                    <a:pt x="40" y="1516"/>
                    <a:pt x="41" y="1517"/>
                  </a:cubicBezTo>
                  <a:cubicBezTo>
                    <a:pt x="41" y="1516"/>
                    <a:pt x="41" y="1516"/>
                    <a:pt x="42" y="1516"/>
                  </a:cubicBezTo>
                  <a:cubicBezTo>
                    <a:pt x="42" y="1515"/>
                    <a:pt x="42" y="1515"/>
                    <a:pt x="42" y="1515"/>
                  </a:cubicBezTo>
                  <a:cubicBezTo>
                    <a:pt x="42" y="1515"/>
                    <a:pt x="43" y="1515"/>
                    <a:pt x="43" y="1515"/>
                  </a:cubicBezTo>
                  <a:cubicBezTo>
                    <a:pt x="43" y="1516"/>
                    <a:pt x="43" y="1517"/>
                    <a:pt x="43" y="1518"/>
                  </a:cubicBezTo>
                  <a:cubicBezTo>
                    <a:pt x="43" y="1518"/>
                    <a:pt x="43" y="1518"/>
                    <a:pt x="43" y="1518"/>
                  </a:cubicBezTo>
                  <a:cubicBezTo>
                    <a:pt x="43" y="1518"/>
                    <a:pt x="44" y="1518"/>
                    <a:pt x="44" y="1517"/>
                  </a:cubicBezTo>
                  <a:cubicBezTo>
                    <a:pt x="45" y="1516"/>
                    <a:pt x="45" y="1517"/>
                    <a:pt x="45" y="1518"/>
                  </a:cubicBezTo>
                  <a:cubicBezTo>
                    <a:pt x="46" y="1518"/>
                    <a:pt x="47" y="1520"/>
                    <a:pt x="48" y="1517"/>
                  </a:cubicBezTo>
                  <a:cubicBezTo>
                    <a:pt x="48" y="1516"/>
                    <a:pt x="49" y="1515"/>
                    <a:pt x="50" y="1516"/>
                  </a:cubicBezTo>
                  <a:cubicBezTo>
                    <a:pt x="52" y="1516"/>
                    <a:pt x="53" y="1516"/>
                    <a:pt x="52" y="1513"/>
                  </a:cubicBezTo>
                  <a:cubicBezTo>
                    <a:pt x="52" y="1513"/>
                    <a:pt x="52" y="1513"/>
                    <a:pt x="52" y="1513"/>
                  </a:cubicBezTo>
                  <a:cubicBezTo>
                    <a:pt x="53" y="1513"/>
                    <a:pt x="54" y="1513"/>
                    <a:pt x="54" y="1512"/>
                  </a:cubicBezTo>
                  <a:cubicBezTo>
                    <a:pt x="54" y="1511"/>
                    <a:pt x="55" y="1511"/>
                    <a:pt x="56" y="1511"/>
                  </a:cubicBezTo>
                  <a:cubicBezTo>
                    <a:pt x="56" y="1511"/>
                    <a:pt x="57" y="1510"/>
                    <a:pt x="58" y="1509"/>
                  </a:cubicBezTo>
                  <a:cubicBezTo>
                    <a:pt x="58" y="1508"/>
                    <a:pt x="59" y="1506"/>
                    <a:pt x="59" y="1506"/>
                  </a:cubicBezTo>
                  <a:cubicBezTo>
                    <a:pt x="58" y="1504"/>
                    <a:pt x="59" y="1503"/>
                    <a:pt x="58" y="1502"/>
                  </a:cubicBezTo>
                  <a:cubicBezTo>
                    <a:pt x="58" y="1501"/>
                    <a:pt x="57" y="1501"/>
                    <a:pt x="57" y="1501"/>
                  </a:cubicBezTo>
                  <a:cubicBezTo>
                    <a:pt x="57" y="1501"/>
                    <a:pt x="56" y="1502"/>
                    <a:pt x="56" y="1502"/>
                  </a:cubicBezTo>
                  <a:cubicBezTo>
                    <a:pt x="57" y="1504"/>
                    <a:pt x="56" y="1504"/>
                    <a:pt x="54" y="1504"/>
                  </a:cubicBezTo>
                  <a:cubicBezTo>
                    <a:pt x="54" y="1505"/>
                    <a:pt x="54" y="1505"/>
                    <a:pt x="54" y="1506"/>
                  </a:cubicBezTo>
                  <a:cubicBezTo>
                    <a:pt x="54" y="1506"/>
                    <a:pt x="53" y="1505"/>
                    <a:pt x="53" y="1505"/>
                  </a:cubicBezTo>
                  <a:cubicBezTo>
                    <a:pt x="53" y="1502"/>
                    <a:pt x="53" y="1502"/>
                    <a:pt x="51" y="1500"/>
                  </a:cubicBezTo>
                  <a:cubicBezTo>
                    <a:pt x="51" y="1500"/>
                    <a:pt x="51" y="1499"/>
                    <a:pt x="51" y="1499"/>
                  </a:cubicBezTo>
                  <a:cubicBezTo>
                    <a:pt x="51" y="1499"/>
                    <a:pt x="52" y="1498"/>
                    <a:pt x="52" y="1499"/>
                  </a:cubicBezTo>
                  <a:cubicBezTo>
                    <a:pt x="54" y="1500"/>
                    <a:pt x="54" y="1499"/>
                    <a:pt x="54" y="1498"/>
                  </a:cubicBezTo>
                  <a:cubicBezTo>
                    <a:pt x="55" y="1498"/>
                    <a:pt x="55" y="1497"/>
                    <a:pt x="55" y="1497"/>
                  </a:cubicBezTo>
                  <a:moveTo>
                    <a:pt x="44" y="1469"/>
                  </a:moveTo>
                  <a:cubicBezTo>
                    <a:pt x="45" y="1469"/>
                    <a:pt x="45" y="1469"/>
                    <a:pt x="45" y="1469"/>
                  </a:cubicBezTo>
                  <a:cubicBezTo>
                    <a:pt x="45" y="1470"/>
                    <a:pt x="45" y="1472"/>
                    <a:pt x="45" y="1473"/>
                  </a:cubicBezTo>
                  <a:cubicBezTo>
                    <a:pt x="45" y="1474"/>
                    <a:pt x="45" y="1474"/>
                    <a:pt x="45" y="1474"/>
                  </a:cubicBezTo>
                  <a:cubicBezTo>
                    <a:pt x="45" y="1474"/>
                    <a:pt x="46" y="1474"/>
                    <a:pt x="46" y="1473"/>
                  </a:cubicBezTo>
                  <a:cubicBezTo>
                    <a:pt x="46" y="1472"/>
                    <a:pt x="45" y="1471"/>
                    <a:pt x="47" y="1471"/>
                  </a:cubicBezTo>
                  <a:cubicBezTo>
                    <a:pt x="48" y="1472"/>
                    <a:pt x="48" y="1472"/>
                    <a:pt x="48" y="1472"/>
                  </a:cubicBezTo>
                  <a:cubicBezTo>
                    <a:pt x="48" y="1473"/>
                    <a:pt x="49" y="1474"/>
                    <a:pt x="47" y="1474"/>
                  </a:cubicBezTo>
                  <a:cubicBezTo>
                    <a:pt x="45" y="1475"/>
                    <a:pt x="46" y="1477"/>
                    <a:pt x="45" y="1479"/>
                  </a:cubicBezTo>
                  <a:cubicBezTo>
                    <a:pt x="46" y="1480"/>
                    <a:pt x="45" y="1482"/>
                    <a:pt x="46" y="1483"/>
                  </a:cubicBezTo>
                  <a:cubicBezTo>
                    <a:pt x="43" y="1485"/>
                    <a:pt x="46" y="1486"/>
                    <a:pt x="46" y="1488"/>
                  </a:cubicBezTo>
                  <a:cubicBezTo>
                    <a:pt x="45" y="1488"/>
                    <a:pt x="45" y="1489"/>
                    <a:pt x="45" y="1489"/>
                  </a:cubicBezTo>
                  <a:cubicBezTo>
                    <a:pt x="45" y="1489"/>
                    <a:pt x="45" y="1490"/>
                    <a:pt x="46" y="1490"/>
                  </a:cubicBezTo>
                  <a:cubicBezTo>
                    <a:pt x="46" y="1490"/>
                    <a:pt x="46" y="1489"/>
                    <a:pt x="46" y="1489"/>
                  </a:cubicBezTo>
                  <a:cubicBezTo>
                    <a:pt x="47" y="1488"/>
                    <a:pt x="46" y="1487"/>
                    <a:pt x="47" y="1486"/>
                  </a:cubicBezTo>
                  <a:cubicBezTo>
                    <a:pt x="47" y="1485"/>
                    <a:pt x="47" y="1484"/>
                    <a:pt x="48" y="1482"/>
                  </a:cubicBezTo>
                  <a:cubicBezTo>
                    <a:pt x="48" y="1482"/>
                    <a:pt x="49" y="1482"/>
                    <a:pt x="49" y="1482"/>
                  </a:cubicBezTo>
                  <a:cubicBezTo>
                    <a:pt x="50" y="1483"/>
                    <a:pt x="49" y="1483"/>
                    <a:pt x="50" y="1484"/>
                  </a:cubicBezTo>
                  <a:cubicBezTo>
                    <a:pt x="50" y="1484"/>
                    <a:pt x="50" y="1485"/>
                    <a:pt x="50" y="1484"/>
                  </a:cubicBezTo>
                  <a:cubicBezTo>
                    <a:pt x="51" y="1483"/>
                    <a:pt x="52" y="1483"/>
                    <a:pt x="54" y="1483"/>
                  </a:cubicBezTo>
                  <a:cubicBezTo>
                    <a:pt x="54" y="1483"/>
                    <a:pt x="54" y="1482"/>
                    <a:pt x="54" y="1482"/>
                  </a:cubicBezTo>
                  <a:cubicBezTo>
                    <a:pt x="54" y="1482"/>
                    <a:pt x="53" y="1481"/>
                    <a:pt x="53" y="1481"/>
                  </a:cubicBezTo>
                  <a:cubicBezTo>
                    <a:pt x="54" y="1480"/>
                    <a:pt x="54" y="1480"/>
                    <a:pt x="54" y="1480"/>
                  </a:cubicBezTo>
                  <a:cubicBezTo>
                    <a:pt x="54" y="1479"/>
                    <a:pt x="53" y="1479"/>
                    <a:pt x="53" y="1479"/>
                  </a:cubicBezTo>
                  <a:cubicBezTo>
                    <a:pt x="55" y="1477"/>
                    <a:pt x="54" y="1474"/>
                    <a:pt x="55" y="1472"/>
                  </a:cubicBezTo>
                  <a:cubicBezTo>
                    <a:pt x="56" y="1471"/>
                    <a:pt x="55" y="1468"/>
                    <a:pt x="53" y="1467"/>
                  </a:cubicBezTo>
                  <a:cubicBezTo>
                    <a:pt x="53" y="1467"/>
                    <a:pt x="52" y="1466"/>
                    <a:pt x="52" y="1466"/>
                  </a:cubicBezTo>
                  <a:cubicBezTo>
                    <a:pt x="52" y="1464"/>
                    <a:pt x="52" y="1463"/>
                    <a:pt x="51" y="1462"/>
                  </a:cubicBezTo>
                  <a:cubicBezTo>
                    <a:pt x="50" y="1460"/>
                    <a:pt x="51" y="1458"/>
                    <a:pt x="51" y="1456"/>
                  </a:cubicBezTo>
                  <a:cubicBezTo>
                    <a:pt x="52" y="1454"/>
                    <a:pt x="53" y="1455"/>
                    <a:pt x="54" y="1455"/>
                  </a:cubicBezTo>
                  <a:cubicBezTo>
                    <a:pt x="55" y="1455"/>
                    <a:pt x="56" y="1454"/>
                    <a:pt x="55" y="1453"/>
                  </a:cubicBezTo>
                  <a:cubicBezTo>
                    <a:pt x="54" y="1452"/>
                    <a:pt x="55" y="1451"/>
                    <a:pt x="54" y="1449"/>
                  </a:cubicBezTo>
                  <a:cubicBezTo>
                    <a:pt x="54" y="1449"/>
                    <a:pt x="54" y="1449"/>
                    <a:pt x="53" y="1448"/>
                  </a:cubicBezTo>
                  <a:cubicBezTo>
                    <a:pt x="50" y="1447"/>
                    <a:pt x="49" y="1451"/>
                    <a:pt x="47" y="1452"/>
                  </a:cubicBezTo>
                  <a:cubicBezTo>
                    <a:pt x="47" y="1452"/>
                    <a:pt x="47" y="1452"/>
                    <a:pt x="47" y="1453"/>
                  </a:cubicBezTo>
                  <a:cubicBezTo>
                    <a:pt x="47" y="1454"/>
                    <a:pt x="47" y="1455"/>
                    <a:pt x="48" y="1455"/>
                  </a:cubicBezTo>
                  <a:cubicBezTo>
                    <a:pt x="48" y="1456"/>
                    <a:pt x="48" y="1457"/>
                    <a:pt x="48" y="1458"/>
                  </a:cubicBezTo>
                  <a:cubicBezTo>
                    <a:pt x="47" y="1459"/>
                    <a:pt x="46" y="1459"/>
                    <a:pt x="46" y="1460"/>
                  </a:cubicBezTo>
                  <a:cubicBezTo>
                    <a:pt x="45" y="1463"/>
                    <a:pt x="45" y="1466"/>
                    <a:pt x="44" y="1469"/>
                  </a:cubicBezTo>
                  <a:moveTo>
                    <a:pt x="353" y="145"/>
                  </a:moveTo>
                  <a:cubicBezTo>
                    <a:pt x="354" y="145"/>
                    <a:pt x="355" y="144"/>
                    <a:pt x="356" y="145"/>
                  </a:cubicBezTo>
                  <a:cubicBezTo>
                    <a:pt x="356" y="146"/>
                    <a:pt x="357" y="146"/>
                    <a:pt x="358" y="145"/>
                  </a:cubicBezTo>
                  <a:cubicBezTo>
                    <a:pt x="359" y="144"/>
                    <a:pt x="359" y="145"/>
                    <a:pt x="360" y="145"/>
                  </a:cubicBezTo>
                  <a:cubicBezTo>
                    <a:pt x="362" y="148"/>
                    <a:pt x="362" y="148"/>
                    <a:pt x="365" y="148"/>
                  </a:cubicBezTo>
                  <a:cubicBezTo>
                    <a:pt x="366" y="148"/>
                    <a:pt x="366" y="148"/>
                    <a:pt x="366" y="148"/>
                  </a:cubicBezTo>
                  <a:cubicBezTo>
                    <a:pt x="367" y="149"/>
                    <a:pt x="367" y="149"/>
                    <a:pt x="368" y="148"/>
                  </a:cubicBezTo>
                  <a:cubicBezTo>
                    <a:pt x="369" y="148"/>
                    <a:pt x="370" y="148"/>
                    <a:pt x="371" y="148"/>
                  </a:cubicBezTo>
                  <a:cubicBezTo>
                    <a:pt x="372" y="148"/>
                    <a:pt x="372" y="148"/>
                    <a:pt x="373" y="148"/>
                  </a:cubicBezTo>
                  <a:cubicBezTo>
                    <a:pt x="372" y="148"/>
                    <a:pt x="372" y="149"/>
                    <a:pt x="371" y="149"/>
                  </a:cubicBezTo>
                  <a:cubicBezTo>
                    <a:pt x="369" y="149"/>
                    <a:pt x="367" y="150"/>
                    <a:pt x="365" y="150"/>
                  </a:cubicBezTo>
                  <a:cubicBezTo>
                    <a:pt x="363" y="150"/>
                    <a:pt x="361" y="149"/>
                    <a:pt x="360" y="150"/>
                  </a:cubicBezTo>
                  <a:cubicBezTo>
                    <a:pt x="358" y="151"/>
                    <a:pt x="357" y="151"/>
                    <a:pt x="355" y="151"/>
                  </a:cubicBezTo>
                  <a:cubicBezTo>
                    <a:pt x="356" y="152"/>
                    <a:pt x="358" y="151"/>
                    <a:pt x="359" y="151"/>
                  </a:cubicBezTo>
                  <a:cubicBezTo>
                    <a:pt x="359" y="152"/>
                    <a:pt x="359" y="152"/>
                    <a:pt x="359" y="152"/>
                  </a:cubicBezTo>
                  <a:cubicBezTo>
                    <a:pt x="359" y="152"/>
                    <a:pt x="359" y="152"/>
                    <a:pt x="359" y="152"/>
                  </a:cubicBezTo>
                  <a:cubicBezTo>
                    <a:pt x="357" y="152"/>
                    <a:pt x="360" y="154"/>
                    <a:pt x="358" y="154"/>
                  </a:cubicBezTo>
                  <a:cubicBezTo>
                    <a:pt x="358" y="155"/>
                    <a:pt x="358" y="155"/>
                    <a:pt x="359" y="155"/>
                  </a:cubicBezTo>
                  <a:cubicBezTo>
                    <a:pt x="361" y="155"/>
                    <a:pt x="362" y="155"/>
                    <a:pt x="363" y="155"/>
                  </a:cubicBezTo>
                  <a:cubicBezTo>
                    <a:pt x="364" y="155"/>
                    <a:pt x="365" y="154"/>
                    <a:pt x="365" y="154"/>
                  </a:cubicBezTo>
                  <a:cubicBezTo>
                    <a:pt x="364" y="154"/>
                    <a:pt x="364" y="153"/>
                    <a:pt x="363" y="153"/>
                  </a:cubicBezTo>
                  <a:cubicBezTo>
                    <a:pt x="363" y="153"/>
                    <a:pt x="363" y="153"/>
                    <a:pt x="363" y="153"/>
                  </a:cubicBezTo>
                  <a:cubicBezTo>
                    <a:pt x="362" y="153"/>
                    <a:pt x="362" y="153"/>
                    <a:pt x="362" y="152"/>
                  </a:cubicBezTo>
                  <a:cubicBezTo>
                    <a:pt x="362" y="152"/>
                    <a:pt x="362" y="151"/>
                    <a:pt x="363" y="151"/>
                  </a:cubicBezTo>
                  <a:cubicBezTo>
                    <a:pt x="367" y="152"/>
                    <a:pt x="372" y="150"/>
                    <a:pt x="376" y="150"/>
                  </a:cubicBezTo>
                  <a:cubicBezTo>
                    <a:pt x="378" y="151"/>
                    <a:pt x="379" y="151"/>
                    <a:pt x="381" y="151"/>
                  </a:cubicBezTo>
                  <a:cubicBezTo>
                    <a:pt x="379" y="152"/>
                    <a:pt x="378" y="151"/>
                    <a:pt x="377" y="151"/>
                  </a:cubicBezTo>
                  <a:cubicBezTo>
                    <a:pt x="376" y="151"/>
                    <a:pt x="376" y="151"/>
                    <a:pt x="376" y="151"/>
                  </a:cubicBezTo>
                  <a:cubicBezTo>
                    <a:pt x="375" y="152"/>
                    <a:pt x="374" y="153"/>
                    <a:pt x="374" y="154"/>
                  </a:cubicBezTo>
                  <a:cubicBezTo>
                    <a:pt x="374" y="155"/>
                    <a:pt x="375" y="154"/>
                    <a:pt x="376" y="154"/>
                  </a:cubicBezTo>
                  <a:cubicBezTo>
                    <a:pt x="377" y="153"/>
                    <a:pt x="378" y="154"/>
                    <a:pt x="380" y="153"/>
                  </a:cubicBezTo>
                  <a:cubicBezTo>
                    <a:pt x="381" y="153"/>
                    <a:pt x="382" y="151"/>
                    <a:pt x="383" y="153"/>
                  </a:cubicBezTo>
                  <a:cubicBezTo>
                    <a:pt x="384" y="152"/>
                    <a:pt x="385" y="152"/>
                    <a:pt x="387" y="152"/>
                  </a:cubicBezTo>
                  <a:cubicBezTo>
                    <a:pt x="388" y="152"/>
                    <a:pt x="389" y="153"/>
                    <a:pt x="390" y="151"/>
                  </a:cubicBezTo>
                  <a:cubicBezTo>
                    <a:pt x="390" y="151"/>
                    <a:pt x="391" y="151"/>
                    <a:pt x="391" y="151"/>
                  </a:cubicBezTo>
                  <a:cubicBezTo>
                    <a:pt x="391" y="151"/>
                    <a:pt x="390" y="151"/>
                    <a:pt x="390" y="150"/>
                  </a:cubicBezTo>
                  <a:cubicBezTo>
                    <a:pt x="389" y="150"/>
                    <a:pt x="387" y="152"/>
                    <a:pt x="386" y="150"/>
                  </a:cubicBezTo>
                  <a:cubicBezTo>
                    <a:pt x="385" y="148"/>
                    <a:pt x="383" y="147"/>
                    <a:pt x="381" y="148"/>
                  </a:cubicBezTo>
                  <a:cubicBezTo>
                    <a:pt x="380" y="148"/>
                    <a:pt x="380" y="147"/>
                    <a:pt x="380" y="146"/>
                  </a:cubicBezTo>
                  <a:cubicBezTo>
                    <a:pt x="379" y="144"/>
                    <a:pt x="379" y="144"/>
                    <a:pt x="376" y="145"/>
                  </a:cubicBezTo>
                  <a:cubicBezTo>
                    <a:pt x="376" y="145"/>
                    <a:pt x="375" y="145"/>
                    <a:pt x="375" y="144"/>
                  </a:cubicBezTo>
                  <a:cubicBezTo>
                    <a:pt x="374" y="143"/>
                    <a:pt x="373" y="144"/>
                    <a:pt x="373" y="144"/>
                  </a:cubicBezTo>
                  <a:cubicBezTo>
                    <a:pt x="372" y="144"/>
                    <a:pt x="372" y="144"/>
                    <a:pt x="371" y="144"/>
                  </a:cubicBezTo>
                  <a:cubicBezTo>
                    <a:pt x="372" y="144"/>
                    <a:pt x="372" y="144"/>
                    <a:pt x="373" y="145"/>
                  </a:cubicBezTo>
                  <a:cubicBezTo>
                    <a:pt x="373" y="145"/>
                    <a:pt x="372" y="146"/>
                    <a:pt x="372" y="146"/>
                  </a:cubicBezTo>
                  <a:cubicBezTo>
                    <a:pt x="371" y="146"/>
                    <a:pt x="370" y="146"/>
                    <a:pt x="368" y="146"/>
                  </a:cubicBezTo>
                  <a:cubicBezTo>
                    <a:pt x="368" y="146"/>
                    <a:pt x="367" y="145"/>
                    <a:pt x="367" y="145"/>
                  </a:cubicBezTo>
                  <a:cubicBezTo>
                    <a:pt x="367" y="144"/>
                    <a:pt x="366" y="144"/>
                    <a:pt x="366" y="144"/>
                  </a:cubicBezTo>
                  <a:cubicBezTo>
                    <a:pt x="367" y="144"/>
                    <a:pt x="367" y="144"/>
                    <a:pt x="367" y="144"/>
                  </a:cubicBezTo>
                  <a:cubicBezTo>
                    <a:pt x="368" y="144"/>
                    <a:pt x="368" y="144"/>
                    <a:pt x="369" y="145"/>
                  </a:cubicBezTo>
                  <a:cubicBezTo>
                    <a:pt x="369" y="145"/>
                    <a:pt x="370" y="145"/>
                    <a:pt x="370" y="144"/>
                  </a:cubicBezTo>
                  <a:cubicBezTo>
                    <a:pt x="370" y="144"/>
                    <a:pt x="370" y="144"/>
                    <a:pt x="370" y="144"/>
                  </a:cubicBezTo>
                  <a:cubicBezTo>
                    <a:pt x="370" y="143"/>
                    <a:pt x="370" y="143"/>
                    <a:pt x="369" y="143"/>
                  </a:cubicBezTo>
                  <a:cubicBezTo>
                    <a:pt x="368" y="143"/>
                    <a:pt x="368" y="143"/>
                    <a:pt x="367" y="143"/>
                  </a:cubicBezTo>
                  <a:cubicBezTo>
                    <a:pt x="366" y="143"/>
                    <a:pt x="366" y="143"/>
                    <a:pt x="366" y="142"/>
                  </a:cubicBezTo>
                  <a:cubicBezTo>
                    <a:pt x="366" y="142"/>
                    <a:pt x="366" y="142"/>
                    <a:pt x="367" y="142"/>
                  </a:cubicBezTo>
                  <a:cubicBezTo>
                    <a:pt x="367" y="142"/>
                    <a:pt x="367" y="141"/>
                    <a:pt x="367" y="141"/>
                  </a:cubicBezTo>
                  <a:cubicBezTo>
                    <a:pt x="365" y="141"/>
                    <a:pt x="363" y="139"/>
                    <a:pt x="362" y="141"/>
                  </a:cubicBezTo>
                  <a:cubicBezTo>
                    <a:pt x="361" y="141"/>
                    <a:pt x="360" y="141"/>
                    <a:pt x="359" y="141"/>
                  </a:cubicBezTo>
                  <a:cubicBezTo>
                    <a:pt x="358" y="140"/>
                    <a:pt x="358" y="140"/>
                    <a:pt x="358" y="140"/>
                  </a:cubicBezTo>
                  <a:cubicBezTo>
                    <a:pt x="356" y="142"/>
                    <a:pt x="354" y="142"/>
                    <a:pt x="351" y="142"/>
                  </a:cubicBezTo>
                  <a:cubicBezTo>
                    <a:pt x="350" y="142"/>
                    <a:pt x="349" y="142"/>
                    <a:pt x="347" y="143"/>
                  </a:cubicBezTo>
                  <a:cubicBezTo>
                    <a:pt x="347" y="143"/>
                    <a:pt x="347" y="143"/>
                    <a:pt x="346" y="143"/>
                  </a:cubicBezTo>
                  <a:cubicBezTo>
                    <a:pt x="347" y="143"/>
                    <a:pt x="347" y="144"/>
                    <a:pt x="347" y="144"/>
                  </a:cubicBezTo>
                  <a:cubicBezTo>
                    <a:pt x="349" y="144"/>
                    <a:pt x="351" y="144"/>
                    <a:pt x="352" y="144"/>
                  </a:cubicBezTo>
                  <a:cubicBezTo>
                    <a:pt x="352" y="144"/>
                    <a:pt x="353" y="144"/>
                    <a:pt x="353" y="145"/>
                  </a:cubicBezTo>
                  <a:moveTo>
                    <a:pt x="35" y="1745"/>
                  </a:moveTo>
                  <a:cubicBezTo>
                    <a:pt x="35" y="1745"/>
                    <a:pt x="35" y="1745"/>
                    <a:pt x="35" y="1744"/>
                  </a:cubicBezTo>
                  <a:cubicBezTo>
                    <a:pt x="33" y="1745"/>
                    <a:pt x="32" y="1746"/>
                    <a:pt x="31" y="1747"/>
                  </a:cubicBezTo>
                  <a:cubicBezTo>
                    <a:pt x="30" y="1748"/>
                    <a:pt x="30" y="1750"/>
                    <a:pt x="29" y="1751"/>
                  </a:cubicBezTo>
                  <a:cubicBezTo>
                    <a:pt x="28" y="1749"/>
                    <a:pt x="28" y="1748"/>
                    <a:pt x="28" y="1747"/>
                  </a:cubicBezTo>
                  <a:cubicBezTo>
                    <a:pt x="28" y="1746"/>
                    <a:pt x="28" y="1745"/>
                    <a:pt x="28" y="1744"/>
                  </a:cubicBezTo>
                  <a:cubicBezTo>
                    <a:pt x="28" y="1743"/>
                    <a:pt x="29" y="1742"/>
                    <a:pt x="30" y="1742"/>
                  </a:cubicBezTo>
                  <a:cubicBezTo>
                    <a:pt x="30" y="1742"/>
                    <a:pt x="31" y="1742"/>
                    <a:pt x="32" y="1742"/>
                  </a:cubicBezTo>
                  <a:cubicBezTo>
                    <a:pt x="35" y="1742"/>
                    <a:pt x="38" y="1739"/>
                    <a:pt x="37" y="1736"/>
                  </a:cubicBezTo>
                  <a:cubicBezTo>
                    <a:pt x="36" y="1735"/>
                    <a:pt x="37" y="1734"/>
                    <a:pt x="37" y="1732"/>
                  </a:cubicBezTo>
                  <a:cubicBezTo>
                    <a:pt x="37" y="1731"/>
                    <a:pt x="38" y="1729"/>
                    <a:pt x="38" y="1728"/>
                  </a:cubicBezTo>
                  <a:cubicBezTo>
                    <a:pt x="38" y="1728"/>
                    <a:pt x="38" y="1727"/>
                    <a:pt x="37" y="1727"/>
                  </a:cubicBezTo>
                  <a:cubicBezTo>
                    <a:pt x="37" y="1727"/>
                    <a:pt x="36" y="1727"/>
                    <a:pt x="36" y="1727"/>
                  </a:cubicBezTo>
                  <a:cubicBezTo>
                    <a:pt x="36" y="1728"/>
                    <a:pt x="36" y="1729"/>
                    <a:pt x="35" y="1729"/>
                  </a:cubicBezTo>
                  <a:cubicBezTo>
                    <a:pt x="35" y="1728"/>
                    <a:pt x="35" y="1727"/>
                    <a:pt x="35" y="1727"/>
                  </a:cubicBezTo>
                  <a:cubicBezTo>
                    <a:pt x="35" y="1726"/>
                    <a:pt x="35" y="1726"/>
                    <a:pt x="35" y="1726"/>
                  </a:cubicBezTo>
                  <a:cubicBezTo>
                    <a:pt x="35" y="1725"/>
                    <a:pt x="36" y="1724"/>
                    <a:pt x="34" y="1724"/>
                  </a:cubicBezTo>
                  <a:cubicBezTo>
                    <a:pt x="34" y="1724"/>
                    <a:pt x="33" y="1725"/>
                    <a:pt x="33" y="1725"/>
                  </a:cubicBezTo>
                  <a:cubicBezTo>
                    <a:pt x="32" y="1727"/>
                    <a:pt x="32" y="1728"/>
                    <a:pt x="32" y="1729"/>
                  </a:cubicBezTo>
                  <a:cubicBezTo>
                    <a:pt x="32" y="1730"/>
                    <a:pt x="33" y="1732"/>
                    <a:pt x="33" y="1732"/>
                  </a:cubicBezTo>
                  <a:cubicBezTo>
                    <a:pt x="32" y="1733"/>
                    <a:pt x="32" y="1734"/>
                    <a:pt x="32" y="1735"/>
                  </a:cubicBezTo>
                  <a:cubicBezTo>
                    <a:pt x="32" y="1736"/>
                    <a:pt x="33" y="1737"/>
                    <a:pt x="31" y="1737"/>
                  </a:cubicBezTo>
                  <a:cubicBezTo>
                    <a:pt x="31" y="1737"/>
                    <a:pt x="30" y="1738"/>
                    <a:pt x="29" y="1736"/>
                  </a:cubicBezTo>
                  <a:cubicBezTo>
                    <a:pt x="29" y="1735"/>
                    <a:pt x="28" y="1735"/>
                    <a:pt x="27" y="1736"/>
                  </a:cubicBezTo>
                  <a:cubicBezTo>
                    <a:pt x="26" y="1737"/>
                    <a:pt x="25" y="1739"/>
                    <a:pt x="25" y="1741"/>
                  </a:cubicBezTo>
                  <a:cubicBezTo>
                    <a:pt x="26" y="1743"/>
                    <a:pt x="26" y="1746"/>
                    <a:pt x="25" y="1748"/>
                  </a:cubicBezTo>
                  <a:cubicBezTo>
                    <a:pt x="25" y="1751"/>
                    <a:pt x="26" y="1753"/>
                    <a:pt x="25" y="1755"/>
                  </a:cubicBezTo>
                  <a:cubicBezTo>
                    <a:pt x="25" y="1757"/>
                    <a:pt x="26" y="1758"/>
                    <a:pt x="25" y="1759"/>
                  </a:cubicBezTo>
                  <a:cubicBezTo>
                    <a:pt x="25" y="1760"/>
                    <a:pt x="25" y="1760"/>
                    <a:pt x="26" y="1760"/>
                  </a:cubicBezTo>
                  <a:cubicBezTo>
                    <a:pt x="27" y="1761"/>
                    <a:pt x="28" y="1760"/>
                    <a:pt x="27" y="1759"/>
                  </a:cubicBezTo>
                  <a:cubicBezTo>
                    <a:pt x="26" y="1758"/>
                    <a:pt x="28" y="1757"/>
                    <a:pt x="27" y="1755"/>
                  </a:cubicBezTo>
                  <a:cubicBezTo>
                    <a:pt x="27" y="1753"/>
                    <a:pt x="30" y="1753"/>
                    <a:pt x="30" y="1752"/>
                  </a:cubicBezTo>
                  <a:cubicBezTo>
                    <a:pt x="31" y="1752"/>
                    <a:pt x="32" y="1751"/>
                    <a:pt x="32" y="1753"/>
                  </a:cubicBezTo>
                  <a:cubicBezTo>
                    <a:pt x="32" y="1753"/>
                    <a:pt x="32" y="1754"/>
                    <a:pt x="33" y="1753"/>
                  </a:cubicBezTo>
                  <a:cubicBezTo>
                    <a:pt x="34" y="1752"/>
                    <a:pt x="34" y="1752"/>
                    <a:pt x="35" y="1751"/>
                  </a:cubicBezTo>
                  <a:cubicBezTo>
                    <a:pt x="35" y="1750"/>
                    <a:pt x="35" y="1750"/>
                    <a:pt x="34" y="1750"/>
                  </a:cubicBezTo>
                  <a:cubicBezTo>
                    <a:pt x="34" y="1750"/>
                    <a:pt x="33" y="1749"/>
                    <a:pt x="32" y="1749"/>
                  </a:cubicBezTo>
                  <a:cubicBezTo>
                    <a:pt x="33" y="1748"/>
                    <a:pt x="34" y="1748"/>
                    <a:pt x="34" y="1748"/>
                  </a:cubicBezTo>
                  <a:cubicBezTo>
                    <a:pt x="36" y="1748"/>
                    <a:pt x="35" y="1746"/>
                    <a:pt x="35" y="1745"/>
                  </a:cubicBezTo>
                  <a:moveTo>
                    <a:pt x="691" y="1961"/>
                  </a:moveTo>
                  <a:cubicBezTo>
                    <a:pt x="692" y="1961"/>
                    <a:pt x="693" y="1961"/>
                    <a:pt x="694" y="1961"/>
                  </a:cubicBezTo>
                  <a:cubicBezTo>
                    <a:pt x="694" y="1961"/>
                    <a:pt x="694" y="1962"/>
                    <a:pt x="695" y="1962"/>
                  </a:cubicBezTo>
                  <a:cubicBezTo>
                    <a:pt x="694" y="1962"/>
                    <a:pt x="694" y="1963"/>
                    <a:pt x="694" y="1963"/>
                  </a:cubicBezTo>
                  <a:cubicBezTo>
                    <a:pt x="692" y="1963"/>
                    <a:pt x="691" y="1964"/>
                    <a:pt x="690" y="1964"/>
                  </a:cubicBezTo>
                  <a:cubicBezTo>
                    <a:pt x="690" y="1964"/>
                    <a:pt x="690" y="1965"/>
                    <a:pt x="690" y="1965"/>
                  </a:cubicBezTo>
                  <a:cubicBezTo>
                    <a:pt x="690" y="1965"/>
                    <a:pt x="690" y="1966"/>
                    <a:pt x="690" y="1966"/>
                  </a:cubicBezTo>
                  <a:cubicBezTo>
                    <a:pt x="692" y="1964"/>
                    <a:pt x="693" y="1965"/>
                    <a:pt x="694" y="1965"/>
                  </a:cubicBezTo>
                  <a:cubicBezTo>
                    <a:pt x="697" y="1965"/>
                    <a:pt x="700" y="1966"/>
                    <a:pt x="702" y="1964"/>
                  </a:cubicBezTo>
                  <a:cubicBezTo>
                    <a:pt x="702" y="1964"/>
                    <a:pt x="703" y="1964"/>
                    <a:pt x="703" y="1965"/>
                  </a:cubicBezTo>
                  <a:cubicBezTo>
                    <a:pt x="703" y="1965"/>
                    <a:pt x="703" y="1966"/>
                    <a:pt x="702" y="1966"/>
                  </a:cubicBezTo>
                  <a:cubicBezTo>
                    <a:pt x="701" y="1966"/>
                    <a:pt x="700" y="1966"/>
                    <a:pt x="699" y="1966"/>
                  </a:cubicBezTo>
                  <a:cubicBezTo>
                    <a:pt x="698" y="1966"/>
                    <a:pt x="698" y="1966"/>
                    <a:pt x="698" y="1966"/>
                  </a:cubicBezTo>
                  <a:cubicBezTo>
                    <a:pt x="698" y="1966"/>
                    <a:pt x="698" y="1967"/>
                    <a:pt x="698" y="1967"/>
                  </a:cubicBezTo>
                  <a:cubicBezTo>
                    <a:pt x="700" y="1968"/>
                    <a:pt x="701" y="1968"/>
                    <a:pt x="703" y="1967"/>
                  </a:cubicBezTo>
                  <a:cubicBezTo>
                    <a:pt x="703" y="1967"/>
                    <a:pt x="704" y="1967"/>
                    <a:pt x="704" y="1967"/>
                  </a:cubicBezTo>
                  <a:cubicBezTo>
                    <a:pt x="704" y="1967"/>
                    <a:pt x="704" y="1968"/>
                    <a:pt x="704" y="1968"/>
                  </a:cubicBezTo>
                  <a:cubicBezTo>
                    <a:pt x="703" y="1968"/>
                    <a:pt x="703" y="1968"/>
                    <a:pt x="702" y="1969"/>
                  </a:cubicBezTo>
                  <a:cubicBezTo>
                    <a:pt x="702" y="1969"/>
                    <a:pt x="701" y="1969"/>
                    <a:pt x="700" y="1969"/>
                  </a:cubicBezTo>
                  <a:cubicBezTo>
                    <a:pt x="701" y="1969"/>
                    <a:pt x="702" y="1970"/>
                    <a:pt x="702" y="1970"/>
                  </a:cubicBezTo>
                  <a:cubicBezTo>
                    <a:pt x="703" y="1969"/>
                    <a:pt x="705" y="1970"/>
                    <a:pt x="705" y="1969"/>
                  </a:cubicBezTo>
                  <a:cubicBezTo>
                    <a:pt x="706" y="1966"/>
                    <a:pt x="709" y="1966"/>
                    <a:pt x="711" y="1967"/>
                  </a:cubicBezTo>
                  <a:cubicBezTo>
                    <a:pt x="713" y="1967"/>
                    <a:pt x="713" y="1966"/>
                    <a:pt x="713" y="1965"/>
                  </a:cubicBezTo>
                  <a:cubicBezTo>
                    <a:pt x="712" y="1962"/>
                    <a:pt x="712" y="1962"/>
                    <a:pt x="715" y="1961"/>
                  </a:cubicBezTo>
                  <a:cubicBezTo>
                    <a:pt x="715" y="1961"/>
                    <a:pt x="716" y="1961"/>
                    <a:pt x="716" y="1961"/>
                  </a:cubicBezTo>
                  <a:cubicBezTo>
                    <a:pt x="717" y="1961"/>
                    <a:pt x="717" y="1960"/>
                    <a:pt x="717" y="1960"/>
                  </a:cubicBezTo>
                  <a:cubicBezTo>
                    <a:pt x="717" y="1959"/>
                    <a:pt x="716" y="1959"/>
                    <a:pt x="716" y="1959"/>
                  </a:cubicBezTo>
                  <a:cubicBezTo>
                    <a:pt x="715" y="1957"/>
                    <a:pt x="713" y="1960"/>
                    <a:pt x="712" y="1958"/>
                  </a:cubicBezTo>
                  <a:cubicBezTo>
                    <a:pt x="712" y="1959"/>
                    <a:pt x="712" y="1960"/>
                    <a:pt x="712" y="1960"/>
                  </a:cubicBezTo>
                  <a:cubicBezTo>
                    <a:pt x="713" y="1960"/>
                    <a:pt x="712" y="1961"/>
                    <a:pt x="712" y="1961"/>
                  </a:cubicBezTo>
                  <a:cubicBezTo>
                    <a:pt x="711" y="1961"/>
                    <a:pt x="709" y="1961"/>
                    <a:pt x="708" y="1961"/>
                  </a:cubicBezTo>
                  <a:cubicBezTo>
                    <a:pt x="708" y="1961"/>
                    <a:pt x="707" y="1961"/>
                    <a:pt x="707" y="1962"/>
                  </a:cubicBezTo>
                  <a:cubicBezTo>
                    <a:pt x="708" y="1962"/>
                    <a:pt x="708" y="1962"/>
                    <a:pt x="708" y="1962"/>
                  </a:cubicBezTo>
                  <a:cubicBezTo>
                    <a:pt x="710" y="1962"/>
                    <a:pt x="707" y="1964"/>
                    <a:pt x="709" y="1964"/>
                  </a:cubicBezTo>
                  <a:cubicBezTo>
                    <a:pt x="710" y="1964"/>
                    <a:pt x="710" y="1964"/>
                    <a:pt x="710" y="1964"/>
                  </a:cubicBezTo>
                  <a:cubicBezTo>
                    <a:pt x="710" y="1964"/>
                    <a:pt x="710" y="1965"/>
                    <a:pt x="709" y="1965"/>
                  </a:cubicBezTo>
                  <a:cubicBezTo>
                    <a:pt x="708" y="1965"/>
                    <a:pt x="707" y="1965"/>
                    <a:pt x="706" y="1965"/>
                  </a:cubicBezTo>
                  <a:cubicBezTo>
                    <a:pt x="706" y="1965"/>
                    <a:pt x="705" y="1964"/>
                    <a:pt x="705" y="1964"/>
                  </a:cubicBezTo>
                  <a:cubicBezTo>
                    <a:pt x="705" y="1964"/>
                    <a:pt x="706" y="1964"/>
                    <a:pt x="706" y="1964"/>
                  </a:cubicBezTo>
                  <a:cubicBezTo>
                    <a:pt x="706" y="1964"/>
                    <a:pt x="708" y="1964"/>
                    <a:pt x="707" y="1963"/>
                  </a:cubicBezTo>
                  <a:cubicBezTo>
                    <a:pt x="706" y="1962"/>
                    <a:pt x="705" y="1961"/>
                    <a:pt x="704" y="1959"/>
                  </a:cubicBezTo>
                  <a:cubicBezTo>
                    <a:pt x="703" y="1957"/>
                    <a:pt x="703" y="1957"/>
                    <a:pt x="701" y="1957"/>
                  </a:cubicBezTo>
                  <a:cubicBezTo>
                    <a:pt x="700" y="1957"/>
                    <a:pt x="699" y="1957"/>
                    <a:pt x="698" y="1957"/>
                  </a:cubicBezTo>
                  <a:cubicBezTo>
                    <a:pt x="698" y="1957"/>
                    <a:pt x="698" y="1957"/>
                    <a:pt x="698" y="1957"/>
                  </a:cubicBezTo>
                  <a:cubicBezTo>
                    <a:pt x="698" y="1957"/>
                    <a:pt x="698" y="1956"/>
                    <a:pt x="699" y="1956"/>
                  </a:cubicBezTo>
                  <a:cubicBezTo>
                    <a:pt x="700" y="1956"/>
                    <a:pt x="701" y="1956"/>
                    <a:pt x="702" y="1955"/>
                  </a:cubicBezTo>
                  <a:cubicBezTo>
                    <a:pt x="702" y="1955"/>
                    <a:pt x="702" y="1955"/>
                    <a:pt x="702" y="1954"/>
                  </a:cubicBezTo>
                  <a:cubicBezTo>
                    <a:pt x="702" y="1954"/>
                    <a:pt x="702" y="1953"/>
                    <a:pt x="702" y="1953"/>
                  </a:cubicBezTo>
                  <a:cubicBezTo>
                    <a:pt x="699" y="1953"/>
                    <a:pt x="697" y="1954"/>
                    <a:pt x="695" y="1955"/>
                  </a:cubicBezTo>
                  <a:cubicBezTo>
                    <a:pt x="694" y="1955"/>
                    <a:pt x="694" y="1956"/>
                    <a:pt x="694" y="1957"/>
                  </a:cubicBezTo>
                  <a:cubicBezTo>
                    <a:pt x="694" y="1959"/>
                    <a:pt x="694" y="1960"/>
                    <a:pt x="692" y="1960"/>
                  </a:cubicBezTo>
                  <a:cubicBezTo>
                    <a:pt x="689" y="1960"/>
                    <a:pt x="687" y="1960"/>
                    <a:pt x="684" y="1960"/>
                  </a:cubicBezTo>
                  <a:cubicBezTo>
                    <a:pt x="684" y="1960"/>
                    <a:pt x="684" y="1961"/>
                    <a:pt x="683" y="1962"/>
                  </a:cubicBezTo>
                  <a:cubicBezTo>
                    <a:pt x="684" y="1962"/>
                    <a:pt x="684" y="1962"/>
                    <a:pt x="684" y="1962"/>
                  </a:cubicBezTo>
                  <a:cubicBezTo>
                    <a:pt x="687" y="1962"/>
                    <a:pt x="689" y="1961"/>
                    <a:pt x="691" y="1961"/>
                  </a:cubicBezTo>
                  <a:moveTo>
                    <a:pt x="434" y="130"/>
                  </a:moveTo>
                  <a:cubicBezTo>
                    <a:pt x="434" y="130"/>
                    <a:pt x="433" y="130"/>
                    <a:pt x="432" y="130"/>
                  </a:cubicBezTo>
                  <a:cubicBezTo>
                    <a:pt x="432" y="130"/>
                    <a:pt x="431" y="130"/>
                    <a:pt x="431" y="130"/>
                  </a:cubicBezTo>
                  <a:cubicBezTo>
                    <a:pt x="431" y="132"/>
                    <a:pt x="428" y="131"/>
                    <a:pt x="427" y="131"/>
                  </a:cubicBezTo>
                  <a:cubicBezTo>
                    <a:pt x="427" y="131"/>
                    <a:pt x="427" y="131"/>
                    <a:pt x="427" y="131"/>
                  </a:cubicBezTo>
                  <a:cubicBezTo>
                    <a:pt x="427" y="130"/>
                    <a:pt x="427" y="130"/>
                    <a:pt x="427" y="129"/>
                  </a:cubicBezTo>
                  <a:cubicBezTo>
                    <a:pt x="428" y="129"/>
                    <a:pt x="428" y="129"/>
                    <a:pt x="429" y="129"/>
                  </a:cubicBezTo>
                  <a:cubicBezTo>
                    <a:pt x="428" y="129"/>
                    <a:pt x="428" y="128"/>
                    <a:pt x="427" y="128"/>
                  </a:cubicBezTo>
                  <a:cubicBezTo>
                    <a:pt x="426" y="128"/>
                    <a:pt x="424" y="128"/>
                    <a:pt x="423" y="128"/>
                  </a:cubicBezTo>
                  <a:cubicBezTo>
                    <a:pt x="422" y="128"/>
                    <a:pt x="422" y="128"/>
                    <a:pt x="422" y="128"/>
                  </a:cubicBezTo>
                  <a:cubicBezTo>
                    <a:pt x="422" y="128"/>
                    <a:pt x="423" y="127"/>
                    <a:pt x="423" y="127"/>
                  </a:cubicBezTo>
                  <a:cubicBezTo>
                    <a:pt x="423" y="127"/>
                    <a:pt x="424" y="128"/>
                    <a:pt x="424" y="127"/>
                  </a:cubicBezTo>
                  <a:cubicBezTo>
                    <a:pt x="425" y="127"/>
                    <a:pt x="425" y="127"/>
                    <a:pt x="426" y="127"/>
                  </a:cubicBezTo>
                  <a:cubicBezTo>
                    <a:pt x="425" y="127"/>
                    <a:pt x="425" y="127"/>
                    <a:pt x="424" y="126"/>
                  </a:cubicBezTo>
                  <a:cubicBezTo>
                    <a:pt x="422" y="126"/>
                    <a:pt x="421" y="125"/>
                    <a:pt x="418" y="122"/>
                  </a:cubicBezTo>
                  <a:cubicBezTo>
                    <a:pt x="417" y="121"/>
                    <a:pt x="416" y="121"/>
                    <a:pt x="415" y="121"/>
                  </a:cubicBezTo>
                  <a:cubicBezTo>
                    <a:pt x="413" y="122"/>
                    <a:pt x="411" y="121"/>
                    <a:pt x="409" y="122"/>
                  </a:cubicBezTo>
                  <a:cubicBezTo>
                    <a:pt x="409" y="122"/>
                    <a:pt x="409" y="122"/>
                    <a:pt x="409" y="123"/>
                  </a:cubicBezTo>
                  <a:cubicBezTo>
                    <a:pt x="409" y="123"/>
                    <a:pt x="409" y="124"/>
                    <a:pt x="409" y="124"/>
                  </a:cubicBezTo>
                  <a:cubicBezTo>
                    <a:pt x="411" y="124"/>
                    <a:pt x="413" y="124"/>
                    <a:pt x="414" y="124"/>
                  </a:cubicBezTo>
                  <a:cubicBezTo>
                    <a:pt x="414" y="124"/>
                    <a:pt x="415" y="124"/>
                    <a:pt x="415" y="124"/>
                  </a:cubicBezTo>
                  <a:cubicBezTo>
                    <a:pt x="415" y="124"/>
                    <a:pt x="414" y="125"/>
                    <a:pt x="414" y="125"/>
                  </a:cubicBezTo>
                  <a:cubicBezTo>
                    <a:pt x="413" y="125"/>
                    <a:pt x="411" y="125"/>
                    <a:pt x="410" y="125"/>
                  </a:cubicBezTo>
                  <a:cubicBezTo>
                    <a:pt x="410" y="125"/>
                    <a:pt x="410" y="125"/>
                    <a:pt x="410" y="125"/>
                  </a:cubicBezTo>
                  <a:cubicBezTo>
                    <a:pt x="410" y="125"/>
                    <a:pt x="410" y="125"/>
                    <a:pt x="410" y="125"/>
                  </a:cubicBezTo>
                  <a:cubicBezTo>
                    <a:pt x="410" y="126"/>
                    <a:pt x="410" y="126"/>
                    <a:pt x="410" y="126"/>
                  </a:cubicBezTo>
                  <a:cubicBezTo>
                    <a:pt x="411" y="126"/>
                    <a:pt x="412" y="125"/>
                    <a:pt x="413" y="126"/>
                  </a:cubicBezTo>
                  <a:cubicBezTo>
                    <a:pt x="414" y="126"/>
                    <a:pt x="412" y="127"/>
                    <a:pt x="412" y="128"/>
                  </a:cubicBezTo>
                  <a:cubicBezTo>
                    <a:pt x="413" y="128"/>
                    <a:pt x="413" y="128"/>
                    <a:pt x="413" y="128"/>
                  </a:cubicBezTo>
                  <a:cubicBezTo>
                    <a:pt x="415" y="127"/>
                    <a:pt x="416" y="127"/>
                    <a:pt x="417" y="129"/>
                  </a:cubicBezTo>
                  <a:cubicBezTo>
                    <a:pt x="418" y="129"/>
                    <a:pt x="419" y="131"/>
                    <a:pt x="421" y="130"/>
                  </a:cubicBezTo>
                  <a:cubicBezTo>
                    <a:pt x="421" y="129"/>
                    <a:pt x="422" y="130"/>
                    <a:pt x="423" y="130"/>
                  </a:cubicBezTo>
                  <a:cubicBezTo>
                    <a:pt x="424" y="131"/>
                    <a:pt x="424" y="132"/>
                    <a:pt x="424" y="132"/>
                  </a:cubicBezTo>
                  <a:cubicBezTo>
                    <a:pt x="422" y="133"/>
                    <a:pt x="424" y="134"/>
                    <a:pt x="424" y="135"/>
                  </a:cubicBezTo>
                  <a:cubicBezTo>
                    <a:pt x="424" y="135"/>
                    <a:pt x="425" y="136"/>
                    <a:pt x="424" y="136"/>
                  </a:cubicBezTo>
                  <a:cubicBezTo>
                    <a:pt x="424" y="136"/>
                    <a:pt x="424" y="136"/>
                    <a:pt x="423" y="136"/>
                  </a:cubicBezTo>
                  <a:cubicBezTo>
                    <a:pt x="424" y="137"/>
                    <a:pt x="424" y="137"/>
                    <a:pt x="424" y="137"/>
                  </a:cubicBezTo>
                  <a:cubicBezTo>
                    <a:pt x="428" y="136"/>
                    <a:pt x="431" y="139"/>
                    <a:pt x="434" y="135"/>
                  </a:cubicBezTo>
                  <a:cubicBezTo>
                    <a:pt x="434" y="135"/>
                    <a:pt x="435" y="135"/>
                    <a:pt x="436" y="135"/>
                  </a:cubicBezTo>
                  <a:cubicBezTo>
                    <a:pt x="437" y="135"/>
                    <a:pt x="437" y="135"/>
                    <a:pt x="438" y="135"/>
                  </a:cubicBezTo>
                  <a:cubicBezTo>
                    <a:pt x="438" y="135"/>
                    <a:pt x="437" y="133"/>
                    <a:pt x="439" y="133"/>
                  </a:cubicBezTo>
                  <a:cubicBezTo>
                    <a:pt x="439" y="133"/>
                    <a:pt x="439" y="133"/>
                    <a:pt x="439" y="133"/>
                  </a:cubicBezTo>
                  <a:cubicBezTo>
                    <a:pt x="439" y="133"/>
                    <a:pt x="439" y="132"/>
                    <a:pt x="439" y="132"/>
                  </a:cubicBezTo>
                  <a:cubicBezTo>
                    <a:pt x="437" y="132"/>
                    <a:pt x="436" y="132"/>
                    <a:pt x="435" y="132"/>
                  </a:cubicBezTo>
                  <a:cubicBezTo>
                    <a:pt x="432" y="132"/>
                    <a:pt x="435" y="131"/>
                    <a:pt x="434" y="130"/>
                  </a:cubicBezTo>
                  <a:moveTo>
                    <a:pt x="772" y="1966"/>
                  </a:moveTo>
                  <a:cubicBezTo>
                    <a:pt x="774" y="1966"/>
                    <a:pt x="775" y="1966"/>
                    <a:pt x="777" y="1966"/>
                  </a:cubicBezTo>
                  <a:cubicBezTo>
                    <a:pt x="778" y="1965"/>
                    <a:pt x="780" y="1965"/>
                    <a:pt x="781" y="1964"/>
                  </a:cubicBezTo>
                  <a:cubicBezTo>
                    <a:pt x="781" y="1962"/>
                    <a:pt x="783" y="1964"/>
                    <a:pt x="783" y="1962"/>
                  </a:cubicBezTo>
                  <a:cubicBezTo>
                    <a:pt x="783" y="1961"/>
                    <a:pt x="784" y="1961"/>
                    <a:pt x="784" y="1960"/>
                  </a:cubicBezTo>
                  <a:cubicBezTo>
                    <a:pt x="785" y="1958"/>
                    <a:pt x="784" y="1957"/>
                    <a:pt x="783" y="1957"/>
                  </a:cubicBezTo>
                  <a:cubicBezTo>
                    <a:pt x="782" y="1957"/>
                    <a:pt x="782" y="1957"/>
                    <a:pt x="782" y="1957"/>
                  </a:cubicBezTo>
                  <a:cubicBezTo>
                    <a:pt x="780" y="1958"/>
                    <a:pt x="779" y="1959"/>
                    <a:pt x="778" y="1959"/>
                  </a:cubicBezTo>
                  <a:cubicBezTo>
                    <a:pt x="777" y="1959"/>
                    <a:pt x="775" y="1958"/>
                    <a:pt x="774" y="1958"/>
                  </a:cubicBezTo>
                  <a:cubicBezTo>
                    <a:pt x="773" y="1958"/>
                    <a:pt x="772" y="1959"/>
                    <a:pt x="772" y="1959"/>
                  </a:cubicBezTo>
                  <a:cubicBezTo>
                    <a:pt x="771" y="1959"/>
                    <a:pt x="771" y="1959"/>
                    <a:pt x="771" y="1959"/>
                  </a:cubicBezTo>
                  <a:cubicBezTo>
                    <a:pt x="771" y="1959"/>
                    <a:pt x="771" y="1958"/>
                    <a:pt x="771" y="1958"/>
                  </a:cubicBezTo>
                  <a:cubicBezTo>
                    <a:pt x="771" y="1958"/>
                    <a:pt x="771" y="1958"/>
                    <a:pt x="772" y="1958"/>
                  </a:cubicBezTo>
                  <a:cubicBezTo>
                    <a:pt x="773" y="1957"/>
                    <a:pt x="773" y="1955"/>
                    <a:pt x="772" y="1955"/>
                  </a:cubicBezTo>
                  <a:cubicBezTo>
                    <a:pt x="771" y="1954"/>
                    <a:pt x="770" y="1954"/>
                    <a:pt x="769" y="1955"/>
                  </a:cubicBezTo>
                  <a:cubicBezTo>
                    <a:pt x="767" y="1956"/>
                    <a:pt x="765" y="1957"/>
                    <a:pt x="764" y="1959"/>
                  </a:cubicBezTo>
                  <a:cubicBezTo>
                    <a:pt x="764" y="1959"/>
                    <a:pt x="763" y="1960"/>
                    <a:pt x="763" y="1960"/>
                  </a:cubicBezTo>
                  <a:cubicBezTo>
                    <a:pt x="763" y="1960"/>
                    <a:pt x="764" y="1961"/>
                    <a:pt x="764" y="1961"/>
                  </a:cubicBezTo>
                  <a:cubicBezTo>
                    <a:pt x="766" y="1961"/>
                    <a:pt x="767" y="1961"/>
                    <a:pt x="768" y="1961"/>
                  </a:cubicBezTo>
                  <a:cubicBezTo>
                    <a:pt x="769" y="1961"/>
                    <a:pt x="769" y="1962"/>
                    <a:pt x="770" y="1963"/>
                  </a:cubicBezTo>
                  <a:cubicBezTo>
                    <a:pt x="770" y="1963"/>
                    <a:pt x="771" y="1965"/>
                    <a:pt x="771" y="1963"/>
                  </a:cubicBezTo>
                  <a:cubicBezTo>
                    <a:pt x="772" y="1962"/>
                    <a:pt x="773" y="1962"/>
                    <a:pt x="774" y="1963"/>
                  </a:cubicBezTo>
                  <a:cubicBezTo>
                    <a:pt x="775" y="1963"/>
                    <a:pt x="775" y="1963"/>
                    <a:pt x="775" y="1963"/>
                  </a:cubicBezTo>
                  <a:cubicBezTo>
                    <a:pt x="775" y="1964"/>
                    <a:pt x="775" y="1964"/>
                    <a:pt x="775" y="1964"/>
                  </a:cubicBezTo>
                  <a:cubicBezTo>
                    <a:pt x="773" y="1964"/>
                    <a:pt x="772" y="1965"/>
                    <a:pt x="771" y="1965"/>
                  </a:cubicBezTo>
                  <a:cubicBezTo>
                    <a:pt x="769" y="1965"/>
                    <a:pt x="767" y="1965"/>
                    <a:pt x="765" y="1965"/>
                  </a:cubicBezTo>
                  <a:cubicBezTo>
                    <a:pt x="764" y="1965"/>
                    <a:pt x="764" y="1966"/>
                    <a:pt x="764" y="1966"/>
                  </a:cubicBezTo>
                  <a:cubicBezTo>
                    <a:pt x="764" y="1966"/>
                    <a:pt x="764" y="1967"/>
                    <a:pt x="765" y="1967"/>
                  </a:cubicBezTo>
                  <a:cubicBezTo>
                    <a:pt x="765" y="1967"/>
                    <a:pt x="765" y="1967"/>
                    <a:pt x="765" y="1967"/>
                  </a:cubicBezTo>
                  <a:cubicBezTo>
                    <a:pt x="768" y="1965"/>
                    <a:pt x="770" y="1966"/>
                    <a:pt x="772" y="1966"/>
                  </a:cubicBezTo>
                  <a:moveTo>
                    <a:pt x="58" y="1386"/>
                  </a:moveTo>
                  <a:cubicBezTo>
                    <a:pt x="58" y="1385"/>
                    <a:pt x="58" y="1384"/>
                    <a:pt x="58" y="1383"/>
                  </a:cubicBezTo>
                  <a:cubicBezTo>
                    <a:pt x="58" y="1383"/>
                    <a:pt x="59" y="1382"/>
                    <a:pt x="59" y="1382"/>
                  </a:cubicBezTo>
                  <a:cubicBezTo>
                    <a:pt x="59" y="1382"/>
                    <a:pt x="60" y="1383"/>
                    <a:pt x="60" y="1383"/>
                  </a:cubicBezTo>
                  <a:cubicBezTo>
                    <a:pt x="60" y="1383"/>
                    <a:pt x="60" y="1384"/>
                    <a:pt x="60" y="1384"/>
                  </a:cubicBezTo>
                  <a:cubicBezTo>
                    <a:pt x="60" y="1384"/>
                    <a:pt x="60" y="1385"/>
                    <a:pt x="60" y="1385"/>
                  </a:cubicBezTo>
                  <a:cubicBezTo>
                    <a:pt x="61" y="1385"/>
                    <a:pt x="61" y="1385"/>
                    <a:pt x="61" y="1384"/>
                  </a:cubicBezTo>
                  <a:cubicBezTo>
                    <a:pt x="61" y="1383"/>
                    <a:pt x="62" y="1383"/>
                    <a:pt x="63" y="1382"/>
                  </a:cubicBezTo>
                  <a:cubicBezTo>
                    <a:pt x="63" y="1382"/>
                    <a:pt x="63" y="1381"/>
                    <a:pt x="63" y="1380"/>
                  </a:cubicBezTo>
                  <a:cubicBezTo>
                    <a:pt x="63" y="1380"/>
                    <a:pt x="63" y="1380"/>
                    <a:pt x="62" y="1379"/>
                  </a:cubicBezTo>
                  <a:cubicBezTo>
                    <a:pt x="61" y="1381"/>
                    <a:pt x="60" y="1381"/>
                    <a:pt x="60" y="1379"/>
                  </a:cubicBezTo>
                  <a:cubicBezTo>
                    <a:pt x="57" y="1377"/>
                    <a:pt x="57" y="1375"/>
                    <a:pt x="59" y="1372"/>
                  </a:cubicBezTo>
                  <a:cubicBezTo>
                    <a:pt x="59" y="1372"/>
                    <a:pt x="59" y="1371"/>
                    <a:pt x="59" y="1371"/>
                  </a:cubicBezTo>
                  <a:cubicBezTo>
                    <a:pt x="58" y="1371"/>
                    <a:pt x="58" y="1371"/>
                    <a:pt x="57" y="1371"/>
                  </a:cubicBezTo>
                  <a:cubicBezTo>
                    <a:pt x="57" y="1371"/>
                    <a:pt x="56" y="1372"/>
                    <a:pt x="56" y="1373"/>
                  </a:cubicBezTo>
                  <a:cubicBezTo>
                    <a:pt x="56" y="1375"/>
                    <a:pt x="55" y="1377"/>
                    <a:pt x="54" y="1378"/>
                  </a:cubicBezTo>
                  <a:cubicBezTo>
                    <a:pt x="53" y="1379"/>
                    <a:pt x="53" y="1381"/>
                    <a:pt x="53" y="1382"/>
                  </a:cubicBezTo>
                  <a:cubicBezTo>
                    <a:pt x="55" y="1384"/>
                    <a:pt x="51" y="1387"/>
                    <a:pt x="54" y="1388"/>
                  </a:cubicBezTo>
                  <a:cubicBezTo>
                    <a:pt x="54" y="1388"/>
                    <a:pt x="54" y="1389"/>
                    <a:pt x="54" y="1389"/>
                  </a:cubicBezTo>
                  <a:cubicBezTo>
                    <a:pt x="52" y="1390"/>
                    <a:pt x="54" y="1393"/>
                    <a:pt x="52" y="1394"/>
                  </a:cubicBezTo>
                  <a:cubicBezTo>
                    <a:pt x="51" y="1396"/>
                    <a:pt x="50" y="1398"/>
                    <a:pt x="51" y="1401"/>
                  </a:cubicBezTo>
                  <a:cubicBezTo>
                    <a:pt x="51" y="1401"/>
                    <a:pt x="51" y="1401"/>
                    <a:pt x="51" y="1401"/>
                  </a:cubicBezTo>
                  <a:cubicBezTo>
                    <a:pt x="51" y="1401"/>
                    <a:pt x="51" y="1401"/>
                    <a:pt x="51" y="1401"/>
                  </a:cubicBezTo>
                  <a:cubicBezTo>
                    <a:pt x="52" y="1400"/>
                    <a:pt x="52" y="1400"/>
                    <a:pt x="52" y="1400"/>
                  </a:cubicBezTo>
                  <a:cubicBezTo>
                    <a:pt x="53" y="1401"/>
                    <a:pt x="53" y="1401"/>
                    <a:pt x="54" y="1401"/>
                  </a:cubicBezTo>
                  <a:cubicBezTo>
                    <a:pt x="54" y="1401"/>
                    <a:pt x="54" y="1400"/>
                    <a:pt x="54" y="1400"/>
                  </a:cubicBezTo>
                  <a:cubicBezTo>
                    <a:pt x="54" y="1399"/>
                    <a:pt x="54" y="1398"/>
                    <a:pt x="54" y="1398"/>
                  </a:cubicBezTo>
                  <a:cubicBezTo>
                    <a:pt x="54" y="1398"/>
                    <a:pt x="55" y="1397"/>
                    <a:pt x="55" y="1397"/>
                  </a:cubicBezTo>
                  <a:cubicBezTo>
                    <a:pt x="55" y="1397"/>
                    <a:pt x="54" y="1397"/>
                    <a:pt x="54" y="1397"/>
                  </a:cubicBezTo>
                  <a:cubicBezTo>
                    <a:pt x="54" y="1396"/>
                    <a:pt x="53" y="1396"/>
                    <a:pt x="53" y="1395"/>
                  </a:cubicBezTo>
                  <a:cubicBezTo>
                    <a:pt x="53" y="1395"/>
                    <a:pt x="54" y="1395"/>
                    <a:pt x="54" y="1395"/>
                  </a:cubicBezTo>
                  <a:cubicBezTo>
                    <a:pt x="57" y="1395"/>
                    <a:pt x="56" y="1394"/>
                    <a:pt x="55" y="1393"/>
                  </a:cubicBezTo>
                  <a:cubicBezTo>
                    <a:pt x="54" y="1392"/>
                    <a:pt x="54" y="1391"/>
                    <a:pt x="55" y="1391"/>
                  </a:cubicBezTo>
                  <a:cubicBezTo>
                    <a:pt x="56" y="1391"/>
                    <a:pt x="56" y="1390"/>
                    <a:pt x="56" y="1389"/>
                  </a:cubicBezTo>
                  <a:cubicBezTo>
                    <a:pt x="56" y="1387"/>
                    <a:pt x="57" y="1386"/>
                    <a:pt x="58" y="1386"/>
                  </a:cubicBezTo>
                  <a:moveTo>
                    <a:pt x="33" y="1994"/>
                  </a:moveTo>
                  <a:cubicBezTo>
                    <a:pt x="33" y="1993"/>
                    <a:pt x="33" y="1992"/>
                    <a:pt x="33" y="1992"/>
                  </a:cubicBezTo>
                  <a:cubicBezTo>
                    <a:pt x="32" y="1993"/>
                    <a:pt x="31" y="1992"/>
                    <a:pt x="30" y="1991"/>
                  </a:cubicBezTo>
                  <a:cubicBezTo>
                    <a:pt x="30" y="1991"/>
                    <a:pt x="29" y="1991"/>
                    <a:pt x="29" y="1991"/>
                  </a:cubicBezTo>
                  <a:cubicBezTo>
                    <a:pt x="29" y="1991"/>
                    <a:pt x="28" y="1992"/>
                    <a:pt x="28" y="1992"/>
                  </a:cubicBezTo>
                  <a:cubicBezTo>
                    <a:pt x="29" y="1994"/>
                    <a:pt x="29" y="1996"/>
                    <a:pt x="29" y="1998"/>
                  </a:cubicBezTo>
                  <a:cubicBezTo>
                    <a:pt x="29" y="2000"/>
                    <a:pt x="29" y="2002"/>
                    <a:pt x="29" y="2004"/>
                  </a:cubicBezTo>
                  <a:cubicBezTo>
                    <a:pt x="29" y="2005"/>
                    <a:pt x="30" y="2005"/>
                    <a:pt x="30" y="2006"/>
                  </a:cubicBezTo>
                  <a:cubicBezTo>
                    <a:pt x="30" y="2007"/>
                    <a:pt x="32" y="2008"/>
                    <a:pt x="30" y="2009"/>
                  </a:cubicBezTo>
                  <a:cubicBezTo>
                    <a:pt x="29" y="2010"/>
                    <a:pt x="29" y="2010"/>
                    <a:pt x="30" y="2011"/>
                  </a:cubicBezTo>
                  <a:cubicBezTo>
                    <a:pt x="30" y="2012"/>
                    <a:pt x="31" y="2013"/>
                    <a:pt x="31" y="2014"/>
                  </a:cubicBezTo>
                  <a:cubicBezTo>
                    <a:pt x="29" y="2016"/>
                    <a:pt x="33" y="2019"/>
                    <a:pt x="30" y="2022"/>
                  </a:cubicBezTo>
                  <a:cubicBezTo>
                    <a:pt x="32" y="2023"/>
                    <a:pt x="31" y="2025"/>
                    <a:pt x="31" y="2027"/>
                  </a:cubicBezTo>
                  <a:cubicBezTo>
                    <a:pt x="31" y="2027"/>
                    <a:pt x="32" y="2027"/>
                    <a:pt x="32" y="2027"/>
                  </a:cubicBezTo>
                  <a:cubicBezTo>
                    <a:pt x="33" y="2027"/>
                    <a:pt x="33" y="2027"/>
                    <a:pt x="33" y="2027"/>
                  </a:cubicBezTo>
                  <a:cubicBezTo>
                    <a:pt x="33" y="2025"/>
                    <a:pt x="34" y="2023"/>
                    <a:pt x="33" y="2022"/>
                  </a:cubicBezTo>
                  <a:cubicBezTo>
                    <a:pt x="33" y="2020"/>
                    <a:pt x="34" y="2018"/>
                    <a:pt x="33" y="2017"/>
                  </a:cubicBezTo>
                  <a:cubicBezTo>
                    <a:pt x="32" y="2016"/>
                    <a:pt x="33" y="2016"/>
                    <a:pt x="33" y="2016"/>
                  </a:cubicBezTo>
                  <a:cubicBezTo>
                    <a:pt x="33" y="2015"/>
                    <a:pt x="34" y="2014"/>
                    <a:pt x="34" y="2013"/>
                  </a:cubicBezTo>
                  <a:cubicBezTo>
                    <a:pt x="34" y="2010"/>
                    <a:pt x="35" y="2007"/>
                    <a:pt x="33" y="2004"/>
                  </a:cubicBezTo>
                  <a:cubicBezTo>
                    <a:pt x="32" y="2004"/>
                    <a:pt x="32" y="2002"/>
                    <a:pt x="32" y="2002"/>
                  </a:cubicBezTo>
                  <a:cubicBezTo>
                    <a:pt x="34" y="2000"/>
                    <a:pt x="33" y="1999"/>
                    <a:pt x="33" y="1997"/>
                  </a:cubicBezTo>
                  <a:cubicBezTo>
                    <a:pt x="32" y="1997"/>
                    <a:pt x="33" y="1996"/>
                    <a:pt x="33" y="1996"/>
                  </a:cubicBezTo>
                  <a:cubicBezTo>
                    <a:pt x="33" y="1995"/>
                    <a:pt x="33" y="1994"/>
                    <a:pt x="33" y="1994"/>
                  </a:cubicBezTo>
                  <a:moveTo>
                    <a:pt x="812" y="1954"/>
                  </a:moveTo>
                  <a:cubicBezTo>
                    <a:pt x="812" y="1954"/>
                    <a:pt x="812" y="1954"/>
                    <a:pt x="812" y="1954"/>
                  </a:cubicBezTo>
                  <a:cubicBezTo>
                    <a:pt x="813" y="1953"/>
                    <a:pt x="813" y="1953"/>
                    <a:pt x="814" y="1953"/>
                  </a:cubicBezTo>
                  <a:cubicBezTo>
                    <a:pt x="813" y="1953"/>
                    <a:pt x="813" y="1953"/>
                    <a:pt x="812" y="1952"/>
                  </a:cubicBezTo>
                  <a:cubicBezTo>
                    <a:pt x="812" y="1952"/>
                    <a:pt x="810" y="1953"/>
                    <a:pt x="812" y="1951"/>
                  </a:cubicBezTo>
                  <a:cubicBezTo>
                    <a:pt x="811" y="1951"/>
                    <a:pt x="811" y="1951"/>
                    <a:pt x="810" y="1951"/>
                  </a:cubicBezTo>
                  <a:cubicBezTo>
                    <a:pt x="810" y="1951"/>
                    <a:pt x="809" y="1951"/>
                    <a:pt x="809" y="1951"/>
                  </a:cubicBezTo>
                  <a:cubicBezTo>
                    <a:pt x="809" y="1952"/>
                    <a:pt x="810" y="1952"/>
                    <a:pt x="809" y="1952"/>
                  </a:cubicBezTo>
                  <a:cubicBezTo>
                    <a:pt x="809" y="1952"/>
                    <a:pt x="808" y="1952"/>
                    <a:pt x="808" y="1952"/>
                  </a:cubicBezTo>
                  <a:cubicBezTo>
                    <a:pt x="808" y="1950"/>
                    <a:pt x="807" y="1950"/>
                    <a:pt x="806" y="1951"/>
                  </a:cubicBezTo>
                  <a:cubicBezTo>
                    <a:pt x="804" y="1953"/>
                    <a:pt x="802" y="1954"/>
                    <a:pt x="800" y="1953"/>
                  </a:cubicBezTo>
                  <a:cubicBezTo>
                    <a:pt x="800" y="1953"/>
                    <a:pt x="799" y="1953"/>
                    <a:pt x="799" y="1953"/>
                  </a:cubicBezTo>
                  <a:cubicBezTo>
                    <a:pt x="799" y="1952"/>
                    <a:pt x="798" y="1951"/>
                    <a:pt x="798" y="1949"/>
                  </a:cubicBezTo>
                  <a:cubicBezTo>
                    <a:pt x="798" y="1948"/>
                    <a:pt x="800" y="1949"/>
                    <a:pt x="801" y="1949"/>
                  </a:cubicBezTo>
                  <a:cubicBezTo>
                    <a:pt x="801" y="1948"/>
                    <a:pt x="801" y="1948"/>
                    <a:pt x="801" y="1948"/>
                  </a:cubicBezTo>
                  <a:cubicBezTo>
                    <a:pt x="800" y="1947"/>
                    <a:pt x="800" y="1947"/>
                    <a:pt x="802" y="1947"/>
                  </a:cubicBezTo>
                  <a:cubicBezTo>
                    <a:pt x="802" y="1947"/>
                    <a:pt x="803" y="1947"/>
                    <a:pt x="804" y="1947"/>
                  </a:cubicBezTo>
                  <a:cubicBezTo>
                    <a:pt x="805" y="1946"/>
                    <a:pt x="801" y="1945"/>
                    <a:pt x="804" y="1945"/>
                  </a:cubicBezTo>
                  <a:cubicBezTo>
                    <a:pt x="805" y="1945"/>
                    <a:pt x="806" y="1945"/>
                    <a:pt x="807" y="1944"/>
                  </a:cubicBezTo>
                  <a:cubicBezTo>
                    <a:pt x="808" y="1943"/>
                    <a:pt x="809" y="1944"/>
                    <a:pt x="809" y="1945"/>
                  </a:cubicBezTo>
                  <a:cubicBezTo>
                    <a:pt x="809" y="1945"/>
                    <a:pt x="810" y="1946"/>
                    <a:pt x="810" y="1946"/>
                  </a:cubicBezTo>
                  <a:cubicBezTo>
                    <a:pt x="810" y="1946"/>
                    <a:pt x="811" y="1945"/>
                    <a:pt x="811" y="1945"/>
                  </a:cubicBezTo>
                  <a:cubicBezTo>
                    <a:pt x="809" y="1943"/>
                    <a:pt x="811" y="1942"/>
                    <a:pt x="812" y="1942"/>
                  </a:cubicBezTo>
                  <a:cubicBezTo>
                    <a:pt x="812" y="1941"/>
                    <a:pt x="812" y="1941"/>
                    <a:pt x="813" y="1940"/>
                  </a:cubicBezTo>
                  <a:cubicBezTo>
                    <a:pt x="812" y="1940"/>
                    <a:pt x="811" y="1940"/>
                    <a:pt x="811" y="1940"/>
                  </a:cubicBezTo>
                  <a:cubicBezTo>
                    <a:pt x="810" y="1940"/>
                    <a:pt x="810" y="1940"/>
                    <a:pt x="809" y="1940"/>
                  </a:cubicBezTo>
                  <a:cubicBezTo>
                    <a:pt x="809" y="1941"/>
                    <a:pt x="808" y="1942"/>
                    <a:pt x="807" y="1942"/>
                  </a:cubicBezTo>
                  <a:cubicBezTo>
                    <a:pt x="804" y="1940"/>
                    <a:pt x="802" y="1941"/>
                    <a:pt x="800" y="1941"/>
                  </a:cubicBezTo>
                  <a:cubicBezTo>
                    <a:pt x="799" y="1941"/>
                    <a:pt x="799" y="1940"/>
                    <a:pt x="798" y="1940"/>
                  </a:cubicBezTo>
                  <a:cubicBezTo>
                    <a:pt x="798" y="1940"/>
                    <a:pt x="798" y="1940"/>
                    <a:pt x="798" y="1939"/>
                  </a:cubicBezTo>
                  <a:cubicBezTo>
                    <a:pt x="798" y="1939"/>
                    <a:pt x="798" y="1940"/>
                    <a:pt x="797" y="1940"/>
                  </a:cubicBezTo>
                  <a:cubicBezTo>
                    <a:pt x="797" y="1941"/>
                    <a:pt x="796" y="1941"/>
                    <a:pt x="795" y="1942"/>
                  </a:cubicBezTo>
                  <a:cubicBezTo>
                    <a:pt x="797" y="1942"/>
                    <a:pt x="798" y="1943"/>
                    <a:pt x="799" y="1943"/>
                  </a:cubicBezTo>
                  <a:cubicBezTo>
                    <a:pt x="801" y="1943"/>
                    <a:pt x="802" y="1943"/>
                    <a:pt x="803" y="1943"/>
                  </a:cubicBezTo>
                  <a:cubicBezTo>
                    <a:pt x="804" y="1943"/>
                    <a:pt x="804" y="1943"/>
                    <a:pt x="804" y="1943"/>
                  </a:cubicBezTo>
                  <a:cubicBezTo>
                    <a:pt x="804" y="1943"/>
                    <a:pt x="803" y="1944"/>
                    <a:pt x="803" y="1944"/>
                  </a:cubicBezTo>
                  <a:cubicBezTo>
                    <a:pt x="802" y="1944"/>
                    <a:pt x="801" y="1944"/>
                    <a:pt x="801" y="1945"/>
                  </a:cubicBezTo>
                  <a:cubicBezTo>
                    <a:pt x="799" y="1946"/>
                    <a:pt x="798" y="1948"/>
                    <a:pt x="796" y="1948"/>
                  </a:cubicBezTo>
                  <a:cubicBezTo>
                    <a:pt x="795" y="1948"/>
                    <a:pt x="794" y="1948"/>
                    <a:pt x="793" y="1949"/>
                  </a:cubicBezTo>
                  <a:cubicBezTo>
                    <a:pt x="793" y="1949"/>
                    <a:pt x="793" y="1949"/>
                    <a:pt x="793" y="1949"/>
                  </a:cubicBezTo>
                  <a:cubicBezTo>
                    <a:pt x="793" y="1949"/>
                    <a:pt x="793" y="1949"/>
                    <a:pt x="793" y="1949"/>
                  </a:cubicBezTo>
                  <a:cubicBezTo>
                    <a:pt x="794" y="1950"/>
                    <a:pt x="795" y="1949"/>
                    <a:pt x="796" y="1950"/>
                  </a:cubicBezTo>
                  <a:cubicBezTo>
                    <a:pt x="797" y="1950"/>
                    <a:pt x="798" y="1951"/>
                    <a:pt x="797" y="1952"/>
                  </a:cubicBezTo>
                  <a:cubicBezTo>
                    <a:pt x="796" y="1952"/>
                    <a:pt x="796" y="1952"/>
                    <a:pt x="796" y="1952"/>
                  </a:cubicBezTo>
                  <a:cubicBezTo>
                    <a:pt x="795" y="1954"/>
                    <a:pt x="795" y="1954"/>
                    <a:pt x="797" y="1954"/>
                  </a:cubicBezTo>
                  <a:cubicBezTo>
                    <a:pt x="798" y="1954"/>
                    <a:pt x="799" y="1954"/>
                    <a:pt x="800" y="1955"/>
                  </a:cubicBezTo>
                  <a:cubicBezTo>
                    <a:pt x="800" y="1955"/>
                    <a:pt x="802" y="1954"/>
                    <a:pt x="803" y="1954"/>
                  </a:cubicBezTo>
                  <a:cubicBezTo>
                    <a:pt x="804" y="1954"/>
                    <a:pt x="806" y="1954"/>
                    <a:pt x="807" y="1955"/>
                  </a:cubicBezTo>
                  <a:cubicBezTo>
                    <a:pt x="809" y="1954"/>
                    <a:pt x="810" y="1955"/>
                    <a:pt x="812" y="1954"/>
                  </a:cubicBezTo>
                  <a:moveTo>
                    <a:pt x="40" y="1543"/>
                  </a:moveTo>
                  <a:cubicBezTo>
                    <a:pt x="40" y="1544"/>
                    <a:pt x="40" y="1545"/>
                    <a:pt x="40" y="1545"/>
                  </a:cubicBezTo>
                  <a:cubicBezTo>
                    <a:pt x="40" y="1547"/>
                    <a:pt x="41" y="1547"/>
                    <a:pt x="43" y="1547"/>
                  </a:cubicBezTo>
                  <a:cubicBezTo>
                    <a:pt x="46" y="1546"/>
                    <a:pt x="47" y="1542"/>
                    <a:pt x="49" y="1541"/>
                  </a:cubicBezTo>
                  <a:cubicBezTo>
                    <a:pt x="50" y="1541"/>
                    <a:pt x="49" y="1540"/>
                    <a:pt x="49" y="1540"/>
                  </a:cubicBezTo>
                  <a:cubicBezTo>
                    <a:pt x="49" y="1540"/>
                    <a:pt x="49" y="1540"/>
                    <a:pt x="48" y="1540"/>
                  </a:cubicBezTo>
                  <a:cubicBezTo>
                    <a:pt x="47" y="1541"/>
                    <a:pt x="46" y="1540"/>
                    <a:pt x="47" y="1539"/>
                  </a:cubicBezTo>
                  <a:cubicBezTo>
                    <a:pt x="47" y="1538"/>
                    <a:pt x="48" y="1537"/>
                    <a:pt x="49" y="1536"/>
                  </a:cubicBezTo>
                  <a:cubicBezTo>
                    <a:pt x="50" y="1535"/>
                    <a:pt x="51" y="1534"/>
                    <a:pt x="51" y="1533"/>
                  </a:cubicBezTo>
                  <a:cubicBezTo>
                    <a:pt x="51" y="1532"/>
                    <a:pt x="52" y="1531"/>
                    <a:pt x="51" y="1530"/>
                  </a:cubicBezTo>
                  <a:cubicBezTo>
                    <a:pt x="49" y="1529"/>
                    <a:pt x="48" y="1529"/>
                    <a:pt x="47" y="1530"/>
                  </a:cubicBezTo>
                  <a:cubicBezTo>
                    <a:pt x="47" y="1531"/>
                    <a:pt x="46" y="1532"/>
                    <a:pt x="46" y="1532"/>
                  </a:cubicBezTo>
                  <a:cubicBezTo>
                    <a:pt x="43" y="1531"/>
                    <a:pt x="43" y="1534"/>
                    <a:pt x="42" y="1536"/>
                  </a:cubicBezTo>
                  <a:cubicBezTo>
                    <a:pt x="41" y="1539"/>
                    <a:pt x="40" y="1541"/>
                    <a:pt x="40" y="1543"/>
                  </a:cubicBezTo>
                  <a:moveTo>
                    <a:pt x="818" y="1960"/>
                  </a:moveTo>
                  <a:cubicBezTo>
                    <a:pt x="819" y="1959"/>
                    <a:pt x="819" y="1958"/>
                    <a:pt x="819" y="1958"/>
                  </a:cubicBezTo>
                  <a:cubicBezTo>
                    <a:pt x="818" y="1958"/>
                    <a:pt x="817" y="1957"/>
                    <a:pt x="816" y="1956"/>
                  </a:cubicBezTo>
                  <a:cubicBezTo>
                    <a:pt x="815" y="1957"/>
                    <a:pt x="815" y="1958"/>
                    <a:pt x="815" y="1958"/>
                  </a:cubicBezTo>
                  <a:cubicBezTo>
                    <a:pt x="814" y="1959"/>
                    <a:pt x="813" y="1958"/>
                    <a:pt x="812" y="1959"/>
                  </a:cubicBezTo>
                  <a:cubicBezTo>
                    <a:pt x="811" y="1961"/>
                    <a:pt x="810" y="1960"/>
                    <a:pt x="810" y="1958"/>
                  </a:cubicBezTo>
                  <a:cubicBezTo>
                    <a:pt x="809" y="1958"/>
                    <a:pt x="809" y="1957"/>
                    <a:pt x="809" y="1957"/>
                  </a:cubicBezTo>
                  <a:cubicBezTo>
                    <a:pt x="808" y="1956"/>
                    <a:pt x="807" y="1956"/>
                    <a:pt x="806" y="1956"/>
                  </a:cubicBezTo>
                  <a:cubicBezTo>
                    <a:pt x="805" y="1956"/>
                    <a:pt x="804" y="1956"/>
                    <a:pt x="804" y="1956"/>
                  </a:cubicBezTo>
                  <a:cubicBezTo>
                    <a:pt x="802" y="1955"/>
                    <a:pt x="802" y="1956"/>
                    <a:pt x="801" y="1956"/>
                  </a:cubicBezTo>
                  <a:cubicBezTo>
                    <a:pt x="800" y="1957"/>
                    <a:pt x="801" y="1958"/>
                    <a:pt x="801" y="1958"/>
                  </a:cubicBezTo>
                  <a:cubicBezTo>
                    <a:pt x="801" y="1959"/>
                    <a:pt x="801" y="1961"/>
                    <a:pt x="800" y="1962"/>
                  </a:cubicBezTo>
                  <a:cubicBezTo>
                    <a:pt x="800" y="1962"/>
                    <a:pt x="799" y="1962"/>
                    <a:pt x="798" y="1962"/>
                  </a:cubicBezTo>
                  <a:cubicBezTo>
                    <a:pt x="797" y="1962"/>
                    <a:pt x="795" y="1962"/>
                    <a:pt x="794" y="1962"/>
                  </a:cubicBezTo>
                  <a:cubicBezTo>
                    <a:pt x="792" y="1962"/>
                    <a:pt x="791" y="1963"/>
                    <a:pt x="789" y="1963"/>
                  </a:cubicBezTo>
                  <a:cubicBezTo>
                    <a:pt x="789" y="1963"/>
                    <a:pt x="789" y="1963"/>
                    <a:pt x="789" y="1964"/>
                  </a:cubicBezTo>
                  <a:cubicBezTo>
                    <a:pt x="789" y="1964"/>
                    <a:pt x="789" y="1964"/>
                    <a:pt x="789" y="1964"/>
                  </a:cubicBezTo>
                  <a:cubicBezTo>
                    <a:pt x="789" y="1964"/>
                    <a:pt x="790" y="1964"/>
                    <a:pt x="790" y="1964"/>
                  </a:cubicBezTo>
                  <a:cubicBezTo>
                    <a:pt x="793" y="1964"/>
                    <a:pt x="795" y="1964"/>
                    <a:pt x="797" y="1963"/>
                  </a:cubicBezTo>
                  <a:cubicBezTo>
                    <a:pt x="798" y="1963"/>
                    <a:pt x="799" y="1964"/>
                    <a:pt x="800" y="1963"/>
                  </a:cubicBezTo>
                  <a:cubicBezTo>
                    <a:pt x="801" y="1963"/>
                    <a:pt x="802" y="1963"/>
                    <a:pt x="803" y="1962"/>
                  </a:cubicBezTo>
                  <a:cubicBezTo>
                    <a:pt x="804" y="1962"/>
                    <a:pt x="804" y="1962"/>
                    <a:pt x="804" y="1962"/>
                  </a:cubicBezTo>
                  <a:cubicBezTo>
                    <a:pt x="807" y="1964"/>
                    <a:pt x="811" y="1961"/>
                    <a:pt x="814" y="1962"/>
                  </a:cubicBezTo>
                  <a:cubicBezTo>
                    <a:pt x="814" y="1962"/>
                    <a:pt x="815" y="1961"/>
                    <a:pt x="815" y="1960"/>
                  </a:cubicBezTo>
                  <a:cubicBezTo>
                    <a:pt x="816" y="1959"/>
                    <a:pt x="816" y="1959"/>
                    <a:pt x="817" y="1960"/>
                  </a:cubicBezTo>
                  <a:cubicBezTo>
                    <a:pt x="817" y="1960"/>
                    <a:pt x="818" y="1960"/>
                    <a:pt x="818" y="1960"/>
                  </a:cubicBezTo>
                  <a:moveTo>
                    <a:pt x="1365" y="240"/>
                  </a:moveTo>
                  <a:cubicBezTo>
                    <a:pt x="1368" y="240"/>
                    <a:pt x="1370" y="240"/>
                    <a:pt x="1372" y="240"/>
                  </a:cubicBezTo>
                  <a:cubicBezTo>
                    <a:pt x="1373" y="240"/>
                    <a:pt x="1373" y="239"/>
                    <a:pt x="1373" y="239"/>
                  </a:cubicBezTo>
                  <a:cubicBezTo>
                    <a:pt x="1373" y="238"/>
                    <a:pt x="1373" y="238"/>
                    <a:pt x="1373" y="237"/>
                  </a:cubicBezTo>
                  <a:cubicBezTo>
                    <a:pt x="1373" y="237"/>
                    <a:pt x="1372" y="238"/>
                    <a:pt x="1372" y="238"/>
                  </a:cubicBezTo>
                  <a:cubicBezTo>
                    <a:pt x="1371" y="238"/>
                    <a:pt x="1371" y="239"/>
                    <a:pt x="1370" y="239"/>
                  </a:cubicBezTo>
                  <a:cubicBezTo>
                    <a:pt x="1369" y="239"/>
                    <a:pt x="1368" y="239"/>
                    <a:pt x="1367" y="238"/>
                  </a:cubicBezTo>
                  <a:cubicBezTo>
                    <a:pt x="1366" y="238"/>
                    <a:pt x="1366" y="237"/>
                    <a:pt x="1366" y="237"/>
                  </a:cubicBezTo>
                  <a:cubicBezTo>
                    <a:pt x="1364" y="239"/>
                    <a:pt x="1364" y="238"/>
                    <a:pt x="1364" y="236"/>
                  </a:cubicBezTo>
                  <a:cubicBezTo>
                    <a:pt x="1364" y="236"/>
                    <a:pt x="1363" y="235"/>
                    <a:pt x="1362" y="235"/>
                  </a:cubicBezTo>
                  <a:cubicBezTo>
                    <a:pt x="1362" y="235"/>
                    <a:pt x="1361" y="236"/>
                    <a:pt x="1360" y="236"/>
                  </a:cubicBezTo>
                  <a:cubicBezTo>
                    <a:pt x="1359" y="237"/>
                    <a:pt x="1358" y="236"/>
                    <a:pt x="1357" y="237"/>
                  </a:cubicBezTo>
                  <a:cubicBezTo>
                    <a:pt x="1356" y="237"/>
                    <a:pt x="1355" y="237"/>
                    <a:pt x="1355" y="237"/>
                  </a:cubicBezTo>
                  <a:cubicBezTo>
                    <a:pt x="1354" y="236"/>
                    <a:pt x="1353" y="236"/>
                    <a:pt x="1352" y="235"/>
                  </a:cubicBezTo>
                  <a:cubicBezTo>
                    <a:pt x="1352" y="234"/>
                    <a:pt x="1351" y="236"/>
                    <a:pt x="1350" y="235"/>
                  </a:cubicBezTo>
                  <a:cubicBezTo>
                    <a:pt x="1348" y="234"/>
                    <a:pt x="1346" y="235"/>
                    <a:pt x="1345" y="236"/>
                  </a:cubicBezTo>
                  <a:cubicBezTo>
                    <a:pt x="1343" y="238"/>
                    <a:pt x="1343" y="237"/>
                    <a:pt x="1341" y="237"/>
                  </a:cubicBezTo>
                  <a:cubicBezTo>
                    <a:pt x="1339" y="237"/>
                    <a:pt x="1338" y="238"/>
                    <a:pt x="1338" y="240"/>
                  </a:cubicBezTo>
                  <a:cubicBezTo>
                    <a:pt x="1338" y="240"/>
                    <a:pt x="1339" y="241"/>
                    <a:pt x="1339" y="241"/>
                  </a:cubicBezTo>
                  <a:cubicBezTo>
                    <a:pt x="1340" y="240"/>
                    <a:pt x="1341" y="240"/>
                    <a:pt x="1343" y="241"/>
                  </a:cubicBezTo>
                  <a:cubicBezTo>
                    <a:pt x="1345" y="239"/>
                    <a:pt x="1347" y="240"/>
                    <a:pt x="1350" y="240"/>
                  </a:cubicBezTo>
                  <a:cubicBezTo>
                    <a:pt x="1350" y="240"/>
                    <a:pt x="1350" y="239"/>
                    <a:pt x="1350" y="239"/>
                  </a:cubicBezTo>
                  <a:cubicBezTo>
                    <a:pt x="1350" y="239"/>
                    <a:pt x="1350" y="239"/>
                    <a:pt x="1350" y="239"/>
                  </a:cubicBezTo>
                  <a:cubicBezTo>
                    <a:pt x="1349" y="238"/>
                    <a:pt x="1349" y="238"/>
                    <a:pt x="1348" y="238"/>
                  </a:cubicBezTo>
                  <a:cubicBezTo>
                    <a:pt x="1348" y="238"/>
                    <a:pt x="1348" y="237"/>
                    <a:pt x="1348" y="237"/>
                  </a:cubicBezTo>
                  <a:cubicBezTo>
                    <a:pt x="1348" y="237"/>
                    <a:pt x="1348" y="237"/>
                    <a:pt x="1348" y="237"/>
                  </a:cubicBezTo>
                  <a:cubicBezTo>
                    <a:pt x="1350" y="237"/>
                    <a:pt x="1351" y="238"/>
                    <a:pt x="1351" y="240"/>
                  </a:cubicBezTo>
                  <a:cubicBezTo>
                    <a:pt x="1351" y="240"/>
                    <a:pt x="1352" y="241"/>
                    <a:pt x="1352" y="241"/>
                  </a:cubicBezTo>
                  <a:cubicBezTo>
                    <a:pt x="1353" y="240"/>
                    <a:pt x="1355" y="240"/>
                    <a:pt x="1355" y="240"/>
                  </a:cubicBezTo>
                  <a:cubicBezTo>
                    <a:pt x="1356" y="237"/>
                    <a:pt x="1358" y="238"/>
                    <a:pt x="1359" y="238"/>
                  </a:cubicBezTo>
                  <a:cubicBezTo>
                    <a:pt x="1359" y="238"/>
                    <a:pt x="1359" y="238"/>
                    <a:pt x="1360" y="239"/>
                  </a:cubicBezTo>
                  <a:cubicBezTo>
                    <a:pt x="1359" y="239"/>
                    <a:pt x="1356" y="239"/>
                    <a:pt x="1359" y="240"/>
                  </a:cubicBezTo>
                  <a:cubicBezTo>
                    <a:pt x="1361" y="240"/>
                    <a:pt x="1363" y="240"/>
                    <a:pt x="1365" y="240"/>
                  </a:cubicBezTo>
                  <a:moveTo>
                    <a:pt x="822" y="1937"/>
                  </a:moveTo>
                  <a:cubicBezTo>
                    <a:pt x="822" y="1937"/>
                    <a:pt x="822" y="1937"/>
                    <a:pt x="822" y="1937"/>
                  </a:cubicBezTo>
                  <a:cubicBezTo>
                    <a:pt x="821" y="1937"/>
                    <a:pt x="821" y="1937"/>
                    <a:pt x="820" y="1937"/>
                  </a:cubicBezTo>
                  <a:cubicBezTo>
                    <a:pt x="819" y="1937"/>
                    <a:pt x="818" y="1937"/>
                    <a:pt x="818" y="1938"/>
                  </a:cubicBezTo>
                  <a:cubicBezTo>
                    <a:pt x="818" y="1938"/>
                    <a:pt x="819" y="1938"/>
                    <a:pt x="820" y="1939"/>
                  </a:cubicBezTo>
                  <a:cubicBezTo>
                    <a:pt x="820" y="1939"/>
                    <a:pt x="821" y="1939"/>
                    <a:pt x="821" y="1939"/>
                  </a:cubicBezTo>
                  <a:cubicBezTo>
                    <a:pt x="822" y="1938"/>
                    <a:pt x="823" y="1938"/>
                    <a:pt x="824" y="1938"/>
                  </a:cubicBezTo>
                  <a:cubicBezTo>
                    <a:pt x="825" y="1938"/>
                    <a:pt x="825" y="1938"/>
                    <a:pt x="825" y="1938"/>
                  </a:cubicBezTo>
                  <a:cubicBezTo>
                    <a:pt x="825" y="1939"/>
                    <a:pt x="825" y="1939"/>
                    <a:pt x="825" y="1939"/>
                  </a:cubicBezTo>
                  <a:cubicBezTo>
                    <a:pt x="824" y="1939"/>
                    <a:pt x="823" y="1940"/>
                    <a:pt x="823" y="1940"/>
                  </a:cubicBezTo>
                  <a:cubicBezTo>
                    <a:pt x="821" y="1940"/>
                    <a:pt x="820" y="1940"/>
                    <a:pt x="818" y="1940"/>
                  </a:cubicBezTo>
                  <a:cubicBezTo>
                    <a:pt x="818" y="1940"/>
                    <a:pt x="818" y="1940"/>
                    <a:pt x="818" y="1940"/>
                  </a:cubicBezTo>
                  <a:cubicBezTo>
                    <a:pt x="818" y="1941"/>
                    <a:pt x="818" y="1941"/>
                    <a:pt x="818" y="1941"/>
                  </a:cubicBezTo>
                  <a:cubicBezTo>
                    <a:pt x="819" y="1941"/>
                    <a:pt x="820" y="1942"/>
                    <a:pt x="821" y="1942"/>
                  </a:cubicBezTo>
                  <a:cubicBezTo>
                    <a:pt x="821" y="1942"/>
                    <a:pt x="822" y="1942"/>
                    <a:pt x="822" y="1942"/>
                  </a:cubicBezTo>
                  <a:cubicBezTo>
                    <a:pt x="822" y="1943"/>
                    <a:pt x="821" y="1943"/>
                    <a:pt x="821" y="1943"/>
                  </a:cubicBezTo>
                  <a:cubicBezTo>
                    <a:pt x="819" y="1943"/>
                    <a:pt x="818" y="1943"/>
                    <a:pt x="817" y="1944"/>
                  </a:cubicBezTo>
                  <a:cubicBezTo>
                    <a:pt x="816" y="1944"/>
                    <a:pt x="816" y="1944"/>
                    <a:pt x="816" y="1945"/>
                  </a:cubicBezTo>
                  <a:cubicBezTo>
                    <a:pt x="816" y="1945"/>
                    <a:pt x="816" y="1946"/>
                    <a:pt x="816" y="1946"/>
                  </a:cubicBezTo>
                  <a:cubicBezTo>
                    <a:pt x="817" y="1946"/>
                    <a:pt x="818" y="1946"/>
                    <a:pt x="820" y="1947"/>
                  </a:cubicBezTo>
                  <a:cubicBezTo>
                    <a:pt x="824" y="1947"/>
                    <a:pt x="828" y="1946"/>
                    <a:pt x="832" y="1946"/>
                  </a:cubicBezTo>
                  <a:cubicBezTo>
                    <a:pt x="833" y="1946"/>
                    <a:pt x="833" y="1945"/>
                    <a:pt x="834" y="1945"/>
                  </a:cubicBezTo>
                  <a:cubicBezTo>
                    <a:pt x="835" y="1944"/>
                    <a:pt x="835" y="1944"/>
                    <a:pt x="834" y="1944"/>
                  </a:cubicBezTo>
                  <a:cubicBezTo>
                    <a:pt x="833" y="1944"/>
                    <a:pt x="833" y="1943"/>
                    <a:pt x="833" y="1942"/>
                  </a:cubicBezTo>
                  <a:cubicBezTo>
                    <a:pt x="832" y="1941"/>
                    <a:pt x="830" y="1942"/>
                    <a:pt x="830" y="1943"/>
                  </a:cubicBezTo>
                  <a:cubicBezTo>
                    <a:pt x="829" y="1945"/>
                    <a:pt x="830" y="1945"/>
                    <a:pt x="828" y="1943"/>
                  </a:cubicBezTo>
                  <a:cubicBezTo>
                    <a:pt x="827" y="1943"/>
                    <a:pt x="827" y="1943"/>
                    <a:pt x="826" y="1942"/>
                  </a:cubicBezTo>
                  <a:cubicBezTo>
                    <a:pt x="826" y="1942"/>
                    <a:pt x="825" y="1941"/>
                    <a:pt x="825" y="1941"/>
                  </a:cubicBezTo>
                  <a:cubicBezTo>
                    <a:pt x="826" y="1940"/>
                    <a:pt x="826" y="1939"/>
                    <a:pt x="827" y="1938"/>
                  </a:cubicBezTo>
                  <a:cubicBezTo>
                    <a:pt x="827" y="1938"/>
                    <a:pt x="828" y="1938"/>
                    <a:pt x="829" y="1938"/>
                  </a:cubicBezTo>
                  <a:cubicBezTo>
                    <a:pt x="830" y="1938"/>
                    <a:pt x="831" y="1938"/>
                    <a:pt x="832" y="1938"/>
                  </a:cubicBezTo>
                  <a:cubicBezTo>
                    <a:pt x="832" y="1938"/>
                    <a:pt x="832" y="1937"/>
                    <a:pt x="833" y="1937"/>
                  </a:cubicBezTo>
                  <a:cubicBezTo>
                    <a:pt x="832" y="1936"/>
                    <a:pt x="832" y="1936"/>
                    <a:pt x="832" y="1936"/>
                  </a:cubicBezTo>
                  <a:cubicBezTo>
                    <a:pt x="829" y="1936"/>
                    <a:pt x="826" y="1937"/>
                    <a:pt x="822" y="1937"/>
                  </a:cubicBezTo>
                  <a:moveTo>
                    <a:pt x="760" y="1943"/>
                  </a:moveTo>
                  <a:cubicBezTo>
                    <a:pt x="759" y="1943"/>
                    <a:pt x="758" y="1943"/>
                    <a:pt x="756" y="1943"/>
                  </a:cubicBezTo>
                  <a:cubicBezTo>
                    <a:pt x="756" y="1943"/>
                    <a:pt x="754" y="1942"/>
                    <a:pt x="754" y="1944"/>
                  </a:cubicBezTo>
                  <a:cubicBezTo>
                    <a:pt x="754" y="1945"/>
                    <a:pt x="755" y="1945"/>
                    <a:pt x="756" y="1945"/>
                  </a:cubicBezTo>
                  <a:cubicBezTo>
                    <a:pt x="758" y="1945"/>
                    <a:pt x="759" y="1945"/>
                    <a:pt x="761" y="1945"/>
                  </a:cubicBezTo>
                  <a:cubicBezTo>
                    <a:pt x="763" y="1945"/>
                    <a:pt x="763" y="1945"/>
                    <a:pt x="764" y="1947"/>
                  </a:cubicBezTo>
                  <a:cubicBezTo>
                    <a:pt x="764" y="1949"/>
                    <a:pt x="765" y="1949"/>
                    <a:pt x="767" y="1948"/>
                  </a:cubicBezTo>
                  <a:cubicBezTo>
                    <a:pt x="767" y="1947"/>
                    <a:pt x="768" y="1947"/>
                    <a:pt x="766" y="1947"/>
                  </a:cubicBezTo>
                  <a:cubicBezTo>
                    <a:pt x="766" y="1947"/>
                    <a:pt x="766" y="1946"/>
                    <a:pt x="766" y="1946"/>
                  </a:cubicBezTo>
                  <a:cubicBezTo>
                    <a:pt x="766" y="1946"/>
                    <a:pt x="766" y="1946"/>
                    <a:pt x="767" y="1946"/>
                  </a:cubicBezTo>
                  <a:cubicBezTo>
                    <a:pt x="768" y="1946"/>
                    <a:pt x="770" y="1946"/>
                    <a:pt x="770" y="1945"/>
                  </a:cubicBezTo>
                  <a:cubicBezTo>
                    <a:pt x="770" y="1942"/>
                    <a:pt x="772" y="1943"/>
                    <a:pt x="773" y="1943"/>
                  </a:cubicBezTo>
                  <a:cubicBezTo>
                    <a:pt x="774" y="1943"/>
                    <a:pt x="775" y="1943"/>
                    <a:pt x="776" y="1943"/>
                  </a:cubicBezTo>
                  <a:cubicBezTo>
                    <a:pt x="777" y="1943"/>
                    <a:pt x="777" y="1941"/>
                    <a:pt x="777" y="1941"/>
                  </a:cubicBezTo>
                  <a:cubicBezTo>
                    <a:pt x="776" y="1941"/>
                    <a:pt x="776" y="1940"/>
                    <a:pt x="776" y="1939"/>
                  </a:cubicBezTo>
                  <a:cubicBezTo>
                    <a:pt x="776" y="1938"/>
                    <a:pt x="775" y="1938"/>
                    <a:pt x="775" y="1938"/>
                  </a:cubicBezTo>
                  <a:cubicBezTo>
                    <a:pt x="772" y="1940"/>
                    <a:pt x="769" y="1939"/>
                    <a:pt x="767" y="1939"/>
                  </a:cubicBezTo>
                  <a:cubicBezTo>
                    <a:pt x="766" y="1938"/>
                    <a:pt x="765" y="1938"/>
                    <a:pt x="766" y="1939"/>
                  </a:cubicBezTo>
                  <a:cubicBezTo>
                    <a:pt x="766" y="1940"/>
                    <a:pt x="764" y="1941"/>
                    <a:pt x="766" y="1942"/>
                  </a:cubicBezTo>
                  <a:cubicBezTo>
                    <a:pt x="764" y="1942"/>
                    <a:pt x="763" y="1943"/>
                    <a:pt x="762" y="1943"/>
                  </a:cubicBezTo>
                  <a:cubicBezTo>
                    <a:pt x="762" y="1943"/>
                    <a:pt x="761" y="1943"/>
                    <a:pt x="760" y="1943"/>
                  </a:cubicBezTo>
                  <a:moveTo>
                    <a:pt x="850" y="80"/>
                  </a:moveTo>
                  <a:cubicBezTo>
                    <a:pt x="848" y="80"/>
                    <a:pt x="846" y="80"/>
                    <a:pt x="844" y="80"/>
                  </a:cubicBezTo>
                  <a:cubicBezTo>
                    <a:pt x="844" y="80"/>
                    <a:pt x="844" y="80"/>
                    <a:pt x="843" y="80"/>
                  </a:cubicBezTo>
                  <a:cubicBezTo>
                    <a:pt x="844" y="80"/>
                    <a:pt x="844" y="80"/>
                    <a:pt x="844" y="79"/>
                  </a:cubicBezTo>
                  <a:cubicBezTo>
                    <a:pt x="845" y="79"/>
                    <a:pt x="845" y="79"/>
                    <a:pt x="846" y="79"/>
                  </a:cubicBezTo>
                  <a:cubicBezTo>
                    <a:pt x="846" y="79"/>
                    <a:pt x="846" y="79"/>
                    <a:pt x="846" y="79"/>
                  </a:cubicBezTo>
                  <a:cubicBezTo>
                    <a:pt x="846" y="79"/>
                    <a:pt x="846" y="79"/>
                    <a:pt x="846" y="79"/>
                  </a:cubicBezTo>
                  <a:cubicBezTo>
                    <a:pt x="845" y="78"/>
                    <a:pt x="842" y="79"/>
                    <a:pt x="841" y="79"/>
                  </a:cubicBezTo>
                  <a:cubicBezTo>
                    <a:pt x="840" y="80"/>
                    <a:pt x="840" y="80"/>
                    <a:pt x="838" y="80"/>
                  </a:cubicBezTo>
                  <a:cubicBezTo>
                    <a:pt x="838" y="81"/>
                    <a:pt x="837" y="82"/>
                    <a:pt x="837" y="80"/>
                  </a:cubicBezTo>
                  <a:cubicBezTo>
                    <a:pt x="836" y="78"/>
                    <a:pt x="835" y="78"/>
                    <a:pt x="833" y="79"/>
                  </a:cubicBezTo>
                  <a:cubicBezTo>
                    <a:pt x="833" y="79"/>
                    <a:pt x="832" y="79"/>
                    <a:pt x="832" y="79"/>
                  </a:cubicBezTo>
                  <a:cubicBezTo>
                    <a:pt x="832" y="80"/>
                    <a:pt x="833" y="80"/>
                    <a:pt x="833" y="80"/>
                  </a:cubicBezTo>
                  <a:cubicBezTo>
                    <a:pt x="834" y="81"/>
                    <a:pt x="835" y="81"/>
                    <a:pt x="836" y="81"/>
                  </a:cubicBezTo>
                  <a:cubicBezTo>
                    <a:pt x="835" y="81"/>
                    <a:pt x="834" y="81"/>
                    <a:pt x="833" y="81"/>
                  </a:cubicBezTo>
                  <a:cubicBezTo>
                    <a:pt x="832" y="81"/>
                    <a:pt x="831" y="81"/>
                    <a:pt x="831" y="81"/>
                  </a:cubicBezTo>
                  <a:cubicBezTo>
                    <a:pt x="831" y="81"/>
                    <a:pt x="830" y="82"/>
                    <a:pt x="830" y="82"/>
                  </a:cubicBezTo>
                  <a:cubicBezTo>
                    <a:pt x="830" y="83"/>
                    <a:pt x="830" y="83"/>
                    <a:pt x="831" y="83"/>
                  </a:cubicBezTo>
                  <a:cubicBezTo>
                    <a:pt x="836" y="84"/>
                    <a:pt x="842" y="84"/>
                    <a:pt x="848" y="84"/>
                  </a:cubicBezTo>
                  <a:cubicBezTo>
                    <a:pt x="849" y="84"/>
                    <a:pt x="851" y="85"/>
                    <a:pt x="850" y="82"/>
                  </a:cubicBezTo>
                  <a:cubicBezTo>
                    <a:pt x="850" y="82"/>
                    <a:pt x="851" y="81"/>
                    <a:pt x="851" y="81"/>
                  </a:cubicBezTo>
                  <a:cubicBezTo>
                    <a:pt x="852" y="82"/>
                    <a:pt x="854" y="81"/>
                    <a:pt x="855" y="82"/>
                  </a:cubicBezTo>
                  <a:cubicBezTo>
                    <a:pt x="856" y="82"/>
                    <a:pt x="857" y="82"/>
                    <a:pt x="858" y="82"/>
                  </a:cubicBezTo>
                  <a:cubicBezTo>
                    <a:pt x="858" y="82"/>
                    <a:pt x="859" y="81"/>
                    <a:pt x="859" y="81"/>
                  </a:cubicBezTo>
                  <a:cubicBezTo>
                    <a:pt x="858" y="80"/>
                    <a:pt x="857" y="79"/>
                    <a:pt x="856" y="80"/>
                  </a:cubicBezTo>
                  <a:cubicBezTo>
                    <a:pt x="854" y="81"/>
                    <a:pt x="852" y="80"/>
                    <a:pt x="850" y="80"/>
                  </a:cubicBezTo>
                  <a:moveTo>
                    <a:pt x="1010" y="57"/>
                  </a:moveTo>
                  <a:cubicBezTo>
                    <a:pt x="1007" y="57"/>
                    <a:pt x="1005" y="57"/>
                    <a:pt x="1003" y="57"/>
                  </a:cubicBezTo>
                  <a:cubicBezTo>
                    <a:pt x="1003" y="57"/>
                    <a:pt x="1002" y="58"/>
                    <a:pt x="1002" y="58"/>
                  </a:cubicBezTo>
                  <a:cubicBezTo>
                    <a:pt x="1003" y="58"/>
                    <a:pt x="1003" y="59"/>
                    <a:pt x="1004" y="59"/>
                  </a:cubicBezTo>
                  <a:cubicBezTo>
                    <a:pt x="1004" y="59"/>
                    <a:pt x="1005" y="58"/>
                    <a:pt x="1006" y="58"/>
                  </a:cubicBezTo>
                  <a:cubicBezTo>
                    <a:pt x="1006" y="58"/>
                    <a:pt x="1006" y="59"/>
                    <a:pt x="1006" y="59"/>
                  </a:cubicBezTo>
                  <a:cubicBezTo>
                    <a:pt x="1005" y="59"/>
                    <a:pt x="1006" y="61"/>
                    <a:pt x="1004" y="61"/>
                  </a:cubicBezTo>
                  <a:cubicBezTo>
                    <a:pt x="1004" y="61"/>
                    <a:pt x="1003" y="61"/>
                    <a:pt x="1002" y="61"/>
                  </a:cubicBezTo>
                  <a:cubicBezTo>
                    <a:pt x="1001" y="61"/>
                    <a:pt x="1001" y="62"/>
                    <a:pt x="1001" y="62"/>
                  </a:cubicBezTo>
                  <a:cubicBezTo>
                    <a:pt x="1001" y="63"/>
                    <a:pt x="1001" y="63"/>
                    <a:pt x="1002" y="63"/>
                  </a:cubicBezTo>
                  <a:cubicBezTo>
                    <a:pt x="1004" y="63"/>
                    <a:pt x="1007" y="63"/>
                    <a:pt x="1009" y="63"/>
                  </a:cubicBezTo>
                  <a:cubicBezTo>
                    <a:pt x="1010" y="65"/>
                    <a:pt x="1011" y="63"/>
                    <a:pt x="1011" y="63"/>
                  </a:cubicBezTo>
                  <a:cubicBezTo>
                    <a:pt x="1011" y="63"/>
                    <a:pt x="1011" y="62"/>
                    <a:pt x="1010" y="62"/>
                  </a:cubicBezTo>
                  <a:cubicBezTo>
                    <a:pt x="1010" y="62"/>
                    <a:pt x="1010" y="62"/>
                    <a:pt x="1010" y="62"/>
                  </a:cubicBezTo>
                  <a:cubicBezTo>
                    <a:pt x="1010" y="61"/>
                    <a:pt x="1010" y="60"/>
                    <a:pt x="1011" y="60"/>
                  </a:cubicBezTo>
                  <a:cubicBezTo>
                    <a:pt x="1011" y="59"/>
                    <a:pt x="1011" y="59"/>
                    <a:pt x="1012" y="59"/>
                  </a:cubicBezTo>
                  <a:cubicBezTo>
                    <a:pt x="1013" y="59"/>
                    <a:pt x="1014" y="59"/>
                    <a:pt x="1016" y="59"/>
                  </a:cubicBezTo>
                  <a:cubicBezTo>
                    <a:pt x="1016" y="59"/>
                    <a:pt x="1017" y="60"/>
                    <a:pt x="1017" y="60"/>
                  </a:cubicBezTo>
                  <a:cubicBezTo>
                    <a:pt x="1017" y="61"/>
                    <a:pt x="1018" y="61"/>
                    <a:pt x="1019" y="61"/>
                  </a:cubicBezTo>
                  <a:cubicBezTo>
                    <a:pt x="1021" y="61"/>
                    <a:pt x="1022" y="61"/>
                    <a:pt x="1024" y="61"/>
                  </a:cubicBezTo>
                  <a:cubicBezTo>
                    <a:pt x="1025" y="61"/>
                    <a:pt x="1025" y="61"/>
                    <a:pt x="1026" y="61"/>
                  </a:cubicBezTo>
                  <a:cubicBezTo>
                    <a:pt x="1025" y="60"/>
                    <a:pt x="1025" y="60"/>
                    <a:pt x="1025" y="60"/>
                  </a:cubicBezTo>
                  <a:cubicBezTo>
                    <a:pt x="1023" y="59"/>
                    <a:pt x="1022" y="59"/>
                    <a:pt x="1025" y="58"/>
                  </a:cubicBezTo>
                  <a:cubicBezTo>
                    <a:pt x="1025" y="58"/>
                    <a:pt x="1025" y="58"/>
                    <a:pt x="1025" y="57"/>
                  </a:cubicBezTo>
                  <a:cubicBezTo>
                    <a:pt x="1025" y="57"/>
                    <a:pt x="1024" y="56"/>
                    <a:pt x="1024" y="56"/>
                  </a:cubicBezTo>
                  <a:cubicBezTo>
                    <a:pt x="1022" y="56"/>
                    <a:pt x="1020" y="56"/>
                    <a:pt x="1018" y="57"/>
                  </a:cubicBezTo>
                  <a:cubicBezTo>
                    <a:pt x="1015" y="58"/>
                    <a:pt x="1012" y="57"/>
                    <a:pt x="1010" y="57"/>
                  </a:cubicBezTo>
                  <a:moveTo>
                    <a:pt x="417" y="1984"/>
                  </a:moveTo>
                  <a:cubicBezTo>
                    <a:pt x="417" y="1984"/>
                    <a:pt x="417" y="1984"/>
                    <a:pt x="417" y="1984"/>
                  </a:cubicBezTo>
                  <a:cubicBezTo>
                    <a:pt x="421" y="1984"/>
                    <a:pt x="425" y="1983"/>
                    <a:pt x="429" y="1983"/>
                  </a:cubicBezTo>
                  <a:cubicBezTo>
                    <a:pt x="429" y="1983"/>
                    <a:pt x="429" y="1983"/>
                    <a:pt x="430" y="1983"/>
                  </a:cubicBezTo>
                  <a:cubicBezTo>
                    <a:pt x="429" y="1983"/>
                    <a:pt x="429" y="1982"/>
                    <a:pt x="429" y="1982"/>
                  </a:cubicBezTo>
                  <a:cubicBezTo>
                    <a:pt x="428" y="1982"/>
                    <a:pt x="428" y="1982"/>
                    <a:pt x="427" y="1982"/>
                  </a:cubicBezTo>
                  <a:cubicBezTo>
                    <a:pt x="427" y="1982"/>
                    <a:pt x="426" y="1982"/>
                    <a:pt x="426" y="1982"/>
                  </a:cubicBezTo>
                  <a:cubicBezTo>
                    <a:pt x="426" y="1981"/>
                    <a:pt x="426" y="1981"/>
                    <a:pt x="427" y="1981"/>
                  </a:cubicBezTo>
                  <a:cubicBezTo>
                    <a:pt x="427" y="1980"/>
                    <a:pt x="428" y="1980"/>
                    <a:pt x="429" y="1979"/>
                  </a:cubicBezTo>
                  <a:cubicBezTo>
                    <a:pt x="429" y="1979"/>
                    <a:pt x="430" y="1979"/>
                    <a:pt x="429" y="1978"/>
                  </a:cubicBezTo>
                  <a:cubicBezTo>
                    <a:pt x="429" y="1978"/>
                    <a:pt x="427" y="1976"/>
                    <a:pt x="427" y="1976"/>
                  </a:cubicBezTo>
                  <a:cubicBezTo>
                    <a:pt x="426" y="1975"/>
                    <a:pt x="425" y="1975"/>
                    <a:pt x="424" y="1975"/>
                  </a:cubicBezTo>
                  <a:cubicBezTo>
                    <a:pt x="422" y="1976"/>
                    <a:pt x="421" y="1976"/>
                    <a:pt x="420" y="1976"/>
                  </a:cubicBezTo>
                  <a:cubicBezTo>
                    <a:pt x="418" y="1977"/>
                    <a:pt x="416" y="1976"/>
                    <a:pt x="414" y="1976"/>
                  </a:cubicBezTo>
                  <a:cubicBezTo>
                    <a:pt x="414" y="1976"/>
                    <a:pt x="414" y="1977"/>
                    <a:pt x="414" y="1977"/>
                  </a:cubicBezTo>
                  <a:cubicBezTo>
                    <a:pt x="414" y="1977"/>
                    <a:pt x="414" y="1977"/>
                    <a:pt x="414" y="1977"/>
                  </a:cubicBezTo>
                  <a:cubicBezTo>
                    <a:pt x="414" y="1977"/>
                    <a:pt x="415" y="1977"/>
                    <a:pt x="415" y="1977"/>
                  </a:cubicBezTo>
                  <a:cubicBezTo>
                    <a:pt x="415" y="1977"/>
                    <a:pt x="416" y="1978"/>
                    <a:pt x="416" y="1978"/>
                  </a:cubicBezTo>
                  <a:cubicBezTo>
                    <a:pt x="416" y="1978"/>
                    <a:pt x="415" y="1978"/>
                    <a:pt x="415" y="1978"/>
                  </a:cubicBezTo>
                  <a:cubicBezTo>
                    <a:pt x="414" y="1978"/>
                    <a:pt x="414" y="1979"/>
                    <a:pt x="413" y="1979"/>
                  </a:cubicBezTo>
                  <a:cubicBezTo>
                    <a:pt x="414" y="1979"/>
                    <a:pt x="414" y="1980"/>
                    <a:pt x="414" y="1980"/>
                  </a:cubicBezTo>
                  <a:cubicBezTo>
                    <a:pt x="415" y="1980"/>
                    <a:pt x="416" y="1980"/>
                    <a:pt x="417" y="1980"/>
                  </a:cubicBezTo>
                  <a:cubicBezTo>
                    <a:pt x="418" y="1979"/>
                    <a:pt x="420" y="1979"/>
                    <a:pt x="421" y="1979"/>
                  </a:cubicBezTo>
                  <a:cubicBezTo>
                    <a:pt x="423" y="1979"/>
                    <a:pt x="422" y="1981"/>
                    <a:pt x="423" y="1982"/>
                  </a:cubicBezTo>
                  <a:cubicBezTo>
                    <a:pt x="423" y="1983"/>
                    <a:pt x="422" y="1982"/>
                    <a:pt x="421" y="1982"/>
                  </a:cubicBezTo>
                  <a:cubicBezTo>
                    <a:pt x="419" y="1982"/>
                    <a:pt x="417" y="1982"/>
                    <a:pt x="415" y="1982"/>
                  </a:cubicBezTo>
                  <a:cubicBezTo>
                    <a:pt x="415" y="1982"/>
                    <a:pt x="415" y="1983"/>
                    <a:pt x="414" y="1983"/>
                  </a:cubicBezTo>
                  <a:cubicBezTo>
                    <a:pt x="415" y="1983"/>
                    <a:pt x="415" y="1984"/>
                    <a:pt x="415" y="1984"/>
                  </a:cubicBezTo>
                  <a:cubicBezTo>
                    <a:pt x="416" y="1984"/>
                    <a:pt x="416" y="1984"/>
                    <a:pt x="417" y="1984"/>
                  </a:cubicBezTo>
                  <a:moveTo>
                    <a:pt x="747" y="86"/>
                  </a:moveTo>
                  <a:cubicBezTo>
                    <a:pt x="743" y="86"/>
                    <a:pt x="739" y="86"/>
                    <a:pt x="736" y="86"/>
                  </a:cubicBezTo>
                  <a:cubicBezTo>
                    <a:pt x="735" y="86"/>
                    <a:pt x="735" y="86"/>
                    <a:pt x="735" y="87"/>
                  </a:cubicBezTo>
                  <a:cubicBezTo>
                    <a:pt x="735" y="87"/>
                    <a:pt x="735" y="87"/>
                    <a:pt x="736" y="87"/>
                  </a:cubicBezTo>
                  <a:cubicBezTo>
                    <a:pt x="736" y="88"/>
                    <a:pt x="737" y="88"/>
                    <a:pt x="737" y="88"/>
                  </a:cubicBezTo>
                  <a:cubicBezTo>
                    <a:pt x="739" y="88"/>
                    <a:pt x="741" y="88"/>
                    <a:pt x="742" y="90"/>
                  </a:cubicBezTo>
                  <a:cubicBezTo>
                    <a:pt x="743" y="91"/>
                    <a:pt x="745" y="89"/>
                    <a:pt x="746" y="91"/>
                  </a:cubicBezTo>
                  <a:cubicBezTo>
                    <a:pt x="747" y="89"/>
                    <a:pt x="749" y="91"/>
                    <a:pt x="750" y="90"/>
                  </a:cubicBezTo>
                  <a:cubicBezTo>
                    <a:pt x="752" y="87"/>
                    <a:pt x="755" y="89"/>
                    <a:pt x="757" y="87"/>
                  </a:cubicBezTo>
                  <a:cubicBezTo>
                    <a:pt x="757" y="87"/>
                    <a:pt x="758" y="87"/>
                    <a:pt x="758" y="87"/>
                  </a:cubicBezTo>
                  <a:cubicBezTo>
                    <a:pt x="758" y="90"/>
                    <a:pt x="760" y="89"/>
                    <a:pt x="762" y="89"/>
                  </a:cubicBezTo>
                  <a:cubicBezTo>
                    <a:pt x="763" y="87"/>
                    <a:pt x="765" y="88"/>
                    <a:pt x="767" y="88"/>
                  </a:cubicBezTo>
                  <a:cubicBezTo>
                    <a:pt x="767" y="88"/>
                    <a:pt x="767" y="88"/>
                    <a:pt x="768" y="87"/>
                  </a:cubicBezTo>
                  <a:cubicBezTo>
                    <a:pt x="767" y="87"/>
                    <a:pt x="767" y="86"/>
                    <a:pt x="767" y="86"/>
                  </a:cubicBezTo>
                  <a:cubicBezTo>
                    <a:pt x="765" y="86"/>
                    <a:pt x="763" y="86"/>
                    <a:pt x="761" y="86"/>
                  </a:cubicBezTo>
                  <a:cubicBezTo>
                    <a:pt x="760" y="84"/>
                    <a:pt x="758" y="86"/>
                    <a:pt x="757" y="86"/>
                  </a:cubicBezTo>
                  <a:cubicBezTo>
                    <a:pt x="754" y="86"/>
                    <a:pt x="750" y="86"/>
                    <a:pt x="747" y="86"/>
                  </a:cubicBezTo>
                  <a:moveTo>
                    <a:pt x="510" y="124"/>
                  </a:moveTo>
                  <a:cubicBezTo>
                    <a:pt x="508" y="124"/>
                    <a:pt x="507" y="123"/>
                    <a:pt x="506" y="124"/>
                  </a:cubicBezTo>
                  <a:cubicBezTo>
                    <a:pt x="505" y="124"/>
                    <a:pt x="504" y="124"/>
                    <a:pt x="502" y="125"/>
                  </a:cubicBezTo>
                  <a:cubicBezTo>
                    <a:pt x="501" y="125"/>
                    <a:pt x="503" y="127"/>
                    <a:pt x="502" y="127"/>
                  </a:cubicBezTo>
                  <a:cubicBezTo>
                    <a:pt x="501" y="127"/>
                    <a:pt x="500" y="128"/>
                    <a:pt x="500" y="128"/>
                  </a:cubicBezTo>
                  <a:cubicBezTo>
                    <a:pt x="501" y="128"/>
                    <a:pt x="501" y="128"/>
                    <a:pt x="502" y="128"/>
                  </a:cubicBezTo>
                  <a:cubicBezTo>
                    <a:pt x="505" y="128"/>
                    <a:pt x="505" y="128"/>
                    <a:pt x="511" y="125"/>
                  </a:cubicBezTo>
                  <a:cubicBezTo>
                    <a:pt x="512" y="125"/>
                    <a:pt x="514" y="125"/>
                    <a:pt x="515" y="125"/>
                  </a:cubicBezTo>
                  <a:cubicBezTo>
                    <a:pt x="515" y="125"/>
                    <a:pt x="516" y="125"/>
                    <a:pt x="516" y="125"/>
                  </a:cubicBezTo>
                  <a:cubicBezTo>
                    <a:pt x="516" y="125"/>
                    <a:pt x="515" y="125"/>
                    <a:pt x="515" y="126"/>
                  </a:cubicBezTo>
                  <a:cubicBezTo>
                    <a:pt x="514" y="126"/>
                    <a:pt x="514" y="126"/>
                    <a:pt x="513" y="126"/>
                  </a:cubicBezTo>
                  <a:cubicBezTo>
                    <a:pt x="514" y="127"/>
                    <a:pt x="514" y="127"/>
                    <a:pt x="515" y="127"/>
                  </a:cubicBezTo>
                  <a:cubicBezTo>
                    <a:pt x="517" y="128"/>
                    <a:pt x="520" y="127"/>
                    <a:pt x="522" y="126"/>
                  </a:cubicBezTo>
                  <a:cubicBezTo>
                    <a:pt x="522" y="126"/>
                    <a:pt x="523" y="125"/>
                    <a:pt x="522" y="125"/>
                  </a:cubicBezTo>
                  <a:cubicBezTo>
                    <a:pt x="522" y="124"/>
                    <a:pt x="522" y="124"/>
                    <a:pt x="523" y="124"/>
                  </a:cubicBezTo>
                  <a:cubicBezTo>
                    <a:pt x="524" y="124"/>
                    <a:pt x="525" y="124"/>
                    <a:pt x="526" y="124"/>
                  </a:cubicBezTo>
                  <a:cubicBezTo>
                    <a:pt x="527" y="124"/>
                    <a:pt x="527" y="123"/>
                    <a:pt x="528" y="123"/>
                  </a:cubicBezTo>
                  <a:cubicBezTo>
                    <a:pt x="528" y="123"/>
                    <a:pt x="528" y="122"/>
                    <a:pt x="528" y="122"/>
                  </a:cubicBezTo>
                  <a:cubicBezTo>
                    <a:pt x="527" y="121"/>
                    <a:pt x="526" y="122"/>
                    <a:pt x="526" y="122"/>
                  </a:cubicBezTo>
                  <a:cubicBezTo>
                    <a:pt x="525" y="123"/>
                    <a:pt x="523" y="123"/>
                    <a:pt x="522" y="123"/>
                  </a:cubicBezTo>
                  <a:cubicBezTo>
                    <a:pt x="521" y="123"/>
                    <a:pt x="520" y="122"/>
                    <a:pt x="519" y="123"/>
                  </a:cubicBezTo>
                  <a:cubicBezTo>
                    <a:pt x="518" y="123"/>
                    <a:pt x="517" y="123"/>
                    <a:pt x="516" y="123"/>
                  </a:cubicBezTo>
                  <a:cubicBezTo>
                    <a:pt x="514" y="124"/>
                    <a:pt x="512" y="123"/>
                    <a:pt x="510" y="124"/>
                  </a:cubicBezTo>
                  <a:moveTo>
                    <a:pt x="73" y="929"/>
                  </a:moveTo>
                  <a:cubicBezTo>
                    <a:pt x="73" y="930"/>
                    <a:pt x="73" y="931"/>
                    <a:pt x="73" y="932"/>
                  </a:cubicBezTo>
                  <a:cubicBezTo>
                    <a:pt x="73" y="933"/>
                    <a:pt x="72" y="933"/>
                    <a:pt x="72" y="932"/>
                  </a:cubicBezTo>
                  <a:cubicBezTo>
                    <a:pt x="71" y="932"/>
                    <a:pt x="71" y="932"/>
                    <a:pt x="70" y="932"/>
                  </a:cubicBezTo>
                  <a:cubicBezTo>
                    <a:pt x="68" y="932"/>
                    <a:pt x="67" y="932"/>
                    <a:pt x="68" y="935"/>
                  </a:cubicBezTo>
                  <a:cubicBezTo>
                    <a:pt x="69" y="936"/>
                    <a:pt x="69" y="936"/>
                    <a:pt x="68" y="938"/>
                  </a:cubicBezTo>
                  <a:cubicBezTo>
                    <a:pt x="68" y="938"/>
                    <a:pt x="68" y="939"/>
                    <a:pt x="68" y="939"/>
                  </a:cubicBezTo>
                  <a:cubicBezTo>
                    <a:pt x="70" y="940"/>
                    <a:pt x="70" y="941"/>
                    <a:pt x="70" y="942"/>
                  </a:cubicBezTo>
                  <a:cubicBezTo>
                    <a:pt x="70" y="943"/>
                    <a:pt x="70" y="945"/>
                    <a:pt x="69" y="946"/>
                  </a:cubicBezTo>
                  <a:cubicBezTo>
                    <a:pt x="68" y="947"/>
                    <a:pt x="70" y="948"/>
                    <a:pt x="69" y="950"/>
                  </a:cubicBezTo>
                  <a:cubicBezTo>
                    <a:pt x="68" y="951"/>
                    <a:pt x="69" y="952"/>
                    <a:pt x="69" y="954"/>
                  </a:cubicBezTo>
                  <a:cubicBezTo>
                    <a:pt x="69" y="954"/>
                    <a:pt x="70" y="954"/>
                    <a:pt x="70" y="955"/>
                  </a:cubicBezTo>
                  <a:cubicBezTo>
                    <a:pt x="70" y="954"/>
                    <a:pt x="70" y="954"/>
                    <a:pt x="71" y="954"/>
                  </a:cubicBezTo>
                  <a:cubicBezTo>
                    <a:pt x="73" y="951"/>
                    <a:pt x="73" y="948"/>
                    <a:pt x="71" y="945"/>
                  </a:cubicBezTo>
                  <a:cubicBezTo>
                    <a:pt x="71" y="944"/>
                    <a:pt x="71" y="943"/>
                    <a:pt x="71" y="942"/>
                  </a:cubicBezTo>
                  <a:cubicBezTo>
                    <a:pt x="73" y="941"/>
                    <a:pt x="72" y="939"/>
                    <a:pt x="73" y="938"/>
                  </a:cubicBezTo>
                  <a:cubicBezTo>
                    <a:pt x="73" y="937"/>
                    <a:pt x="72" y="936"/>
                    <a:pt x="73" y="935"/>
                  </a:cubicBezTo>
                  <a:cubicBezTo>
                    <a:pt x="74" y="935"/>
                    <a:pt x="75" y="934"/>
                    <a:pt x="74" y="933"/>
                  </a:cubicBezTo>
                  <a:cubicBezTo>
                    <a:pt x="74" y="932"/>
                    <a:pt x="74" y="930"/>
                    <a:pt x="74" y="929"/>
                  </a:cubicBezTo>
                  <a:cubicBezTo>
                    <a:pt x="74" y="929"/>
                    <a:pt x="73" y="929"/>
                    <a:pt x="73" y="929"/>
                  </a:cubicBezTo>
                  <a:moveTo>
                    <a:pt x="658" y="85"/>
                  </a:moveTo>
                  <a:cubicBezTo>
                    <a:pt x="656" y="85"/>
                    <a:pt x="655" y="85"/>
                    <a:pt x="654" y="85"/>
                  </a:cubicBezTo>
                  <a:cubicBezTo>
                    <a:pt x="654" y="85"/>
                    <a:pt x="654" y="85"/>
                    <a:pt x="653" y="86"/>
                  </a:cubicBezTo>
                  <a:cubicBezTo>
                    <a:pt x="654" y="86"/>
                    <a:pt x="654" y="86"/>
                    <a:pt x="655" y="86"/>
                  </a:cubicBezTo>
                  <a:cubicBezTo>
                    <a:pt x="655" y="86"/>
                    <a:pt x="656" y="86"/>
                    <a:pt x="656" y="87"/>
                  </a:cubicBezTo>
                  <a:cubicBezTo>
                    <a:pt x="656" y="87"/>
                    <a:pt x="655" y="87"/>
                    <a:pt x="655" y="87"/>
                  </a:cubicBezTo>
                  <a:cubicBezTo>
                    <a:pt x="654" y="87"/>
                    <a:pt x="654" y="88"/>
                    <a:pt x="654" y="88"/>
                  </a:cubicBezTo>
                  <a:cubicBezTo>
                    <a:pt x="655" y="88"/>
                    <a:pt x="655" y="89"/>
                    <a:pt x="655" y="89"/>
                  </a:cubicBezTo>
                  <a:cubicBezTo>
                    <a:pt x="657" y="89"/>
                    <a:pt x="658" y="89"/>
                    <a:pt x="659" y="87"/>
                  </a:cubicBezTo>
                  <a:cubicBezTo>
                    <a:pt x="661" y="86"/>
                    <a:pt x="661" y="89"/>
                    <a:pt x="663" y="88"/>
                  </a:cubicBezTo>
                  <a:cubicBezTo>
                    <a:pt x="663" y="88"/>
                    <a:pt x="663" y="89"/>
                    <a:pt x="663" y="89"/>
                  </a:cubicBezTo>
                  <a:cubicBezTo>
                    <a:pt x="662" y="89"/>
                    <a:pt x="662" y="89"/>
                    <a:pt x="661" y="89"/>
                  </a:cubicBezTo>
                  <a:cubicBezTo>
                    <a:pt x="661" y="89"/>
                    <a:pt x="661" y="90"/>
                    <a:pt x="661" y="90"/>
                  </a:cubicBezTo>
                  <a:cubicBezTo>
                    <a:pt x="661" y="90"/>
                    <a:pt x="662" y="91"/>
                    <a:pt x="662" y="91"/>
                  </a:cubicBezTo>
                  <a:cubicBezTo>
                    <a:pt x="663" y="91"/>
                    <a:pt x="663" y="91"/>
                    <a:pt x="664" y="91"/>
                  </a:cubicBezTo>
                  <a:cubicBezTo>
                    <a:pt x="666" y="91"/>
                    <a:pt x="667" y="91"/>
                    <a:pt x="669" y="91"/>
                  </a:cubicBezTo>
                  <a:cubicBezTo>
                    <a:pt x="670" y="91"/>
                    <a:pt x="671" y="89"/>
                    <a:pt x="673" y="90"/>
                  </a:cubicBezTo>
                  <a:cubicBezTo>
                    <a:pt x="674" y="91"/>
                    <a:pt x="676" y="91"/>
                    <a:pt x="677" y="91"/>
                  </a:cubicBezTo>
                  <a:cubicBezTo>
                    <a:pt x="679" y="91"/>
                    <a:pt x="680" y="91"/>
                    <a:pt x="681" y="90"/>
                  </a:cubicBezTo>
                  <a:cubicBezTo>
                    <a:pt x="682" y="90"/>
                    <a:pt x="683" y="91"/>
                    <a:pt x="685" y="91"/>
                  </a:cubicBezTo>
                  <a:cubicBezTo>
                    <a:pt x="685" y="91"/>
                    <a:pt x="686" y="91"/>
                    <a:pt x="687" y="91"/>
                  </a:cubicBezTo>
                  <a:cubicBezTo>
                    <a:pt x="687" y="91"/>
                    <a:pt x="688" y="90"/>
                    <a:pt x="688" y="90"/>
                  </a:cubicBezTo>
                  <a:cubicBezTo>
                    <a:pt x="688" y="90"/>
                    <a:pt x="688" y="89"/>
                    <a:pt x="687" y="89"/>
                  </a:cubicBezTo>
                  <a:cubicBezTo>
                    <a:pt x="687" y="89"/>
                    <a:pt x="686" y="89"/>
                    <a:pt x="686" y="89"/>
                  </a:cubicBezTo>
                  <a:cubicBezTo>
                    <a:pt x="682" y="89"/>
                    <a:pt x="678" y="90"/>
                    <a:pt x="675" y="88"/>
                  </a:cubicBezTo>
                  <a:cubicBezTo>
                    <a:pt x="672" y="90"/>
                    <a:pt x="669" y="89"/>
                    <a:pt x="665" y="89"/>
                  </a:cubicBezTo>
                  <a:cubicBezTo>
                    <a:pt x="665" y="89"/>
                    <a:pt x="664" y="89"/>
                    <a:pt x="664" y="88"/>
                  </a:cubicBezTo>
                  <a:cubicBezTo>
                    <a:pt x="663" y="85"/>
                    <a:pt x="660" y="85"/>
                    <a:pt x="658" y="85"/>
                  </a:cubicBezTo>
                  <a:moveTo>
                    <a:pt x="341" y="132"/>
                  </a:moveTo>
                  <a:cubicBezTo>
                    <a:pt x="341" y="132"/>
                    <a:pt x="341" y="132"/>
                    <a:pt x="341" y="132"/>
                  </a:cubicBezTo>
                  <a:cubicBezTo>
                    <a:pt x="343" y="132"/>
                    <a:pt x="345" y="132"/>
                    <a:pt x="346" y="132"/>
                  </a:cubicBezTo>
                  <a:cubicBezTo>
                    <a:pt x="348" y="131"/>
                    <a:pt x="351" y="132"/>
                    <a:pt x="353" y="129"/>
                  </a:cubicBezTo>
                  <a:cubicBezTo>
                    <a:pt x="353" y="129"/>
                    <a:pt x="354" y="130"/>
                    <a:pt x="354" y="130"/>
                  </a:cubicBezTo>
                  <a:cubicBezTo>
                    <a:pt x="355" y="130"/>
                    <a:pt x="355" y="129"/>
                    <a:pt x="356" y="129"/>
                  </a:cubicBezTo>
                  <a:cubicBezTo>
                    <a:pt x="355" y="128"/>
                    <a:pt x="355" y="128"/>
                    <a:pt x="355" y="127"/>
                  </a:cubicBezTo>
                  <a:cubicBezTo>
                    <a:pt x="354" y="127"/>
                    <a:pt x="353" y="128"/>
                    <a:pt x="352" y="127"/>
                  </a:cubicBezTo>
                  <a:cubicBezTo>
                    <a:pt x="351" y="126"/>
                    <a:pt x="349" y="126"/>
                    <a:pt x="348" y="127"/>
                  </a:cubicBezTo>
                  <a:cubicBezTo>
                    <a:pt x="345" y="128"/>
                    <a:pt x="342" y="128"/>
                    <a:pt x="339" y="127"/>
                  </a:cubicBezTo>
                  <a:cubicBezTo>
                    <a:pt x="338" y="126"/>
                    <a:pt x="338" y="127"/>
                    <a:pt x="338" y="128"/>
                  </a:cubicBezTo>
                  <a:cubicBezTo>
                    <a:pt x="336" y="129"/>
                    <a:pt x="340" y="131"/>
                    <a:pt x="337" y="132"/>
                  </a:cubicBezTo>
                  <a:cubicBezTo>
                    <a:pt x="337" y="132"/>
                    <a:pt x="337" y="132"/>
                    <a:pt x="337" y="132"/>
                  </a:cubicBezTo>
                  <a:cubicBezTo>
                    <a:pt x="339" y="132"/>
                    <a:pt x="340" y="132"/>
                    <a:pt x="341" y="132"/>
                  </a:cubicBezTo>
                  <a:moveTo>
                    <a:pt x="53" y="1523"/>
                  </a:moveTo>
                  <a:cubicBezTo>
                    <a:pt x="53" y="1523"/>
                    <a:pt x="54" y="1521"/>
                    <a:pt x="53" y="1521"/>
                  </a:cubicBezTo>
                  <a:cubicBezTo>
                    <a:pt x="52" y="1520"/>
                    <a:pt x="51" y="1522"/>
                    <a:pt x="50" y="1522"/>
                  </a:cubicBezTo>
                  <a:cubicBezTo>
                    <a:pt x="49" y="1523"/>
                    <a:pt x="48" y="1524"/>
                    <a:pt x="46" y="1524"/>
                  </a:cubicBezTo>
                  <a:cubicBezTo>
                    <a:pt x="46" y="1524"/>
                    <a:pt x="45" y="1524"/>
                    <a:pt x="44" y="1523"/>
                  </a:cubicBezTo>
                  <a:cubicBezTo>
                    <a:pt x="44" y="1523"/>
                    <a:pt x="44" y="1522"/>
                    <a:pt x="44" y="1521"/>
                  </a:cubicBezTo>
                  <a:cubicBezTo>
                    <a:pt x="44" y="1520"/>
                    <a:pt x="43" y="1520"/>
                    <a:pt x="42" y="1521"/>
                  </a:cubicBezTo>
                  <a:cubicBezTo>
                    <a:pt x="41" y="1521"/>
                    <a:pt x="41" y="1522"/>
                    <a:pt x="40" y="1522"/>
                  </a:cubicBezTo>
                  <a:cubicBezTo>
                    <a:pt x="38" y="1524"/>
                    <a:pt x="38" y="1525"/>
                    <a:pt x="41" y="1526"/>
                  </a:cubicBezTo>
                  <a:cubicBezTo>
                    <a:pt x="42" y="1526"/>
                    <a:pt x="43" y="1526"/>
                    <a:pt x="44" y="1526"/>
                  </a:cubicBezTo>
                  <a:cubicBezTo>
                    <a:pt x="44" y="1526"/>
                    <a:pt x="45" y="1526"/>
                    <a:pt x="45" y="1526"/>
                  </a:cubicBezTo>
                  <a:cubicBezTo>
                    <a:pt x="45" y="1528"/>
                    <a:pt x="45" y="1530"/>
                    <a:pt x="47" y="1527"/>
                  </a:cubicBezTo>
                  <a:cubicBezTo>
                    <a:pt x="47" y="1527"/>
                    <a:pt x="49" y="1528"/>
                    <a:pt x="49" y="1528"/>
                  </a:cubicBezTo>
                  <a:cubicBezTo>
                    <a:pt x="50" y="1530"/>
                    <a:pt x="51" y="1528"/>
                    <a:pt x="52" y="1529"/>
                  </a:cubicBezTo>
                  <a:cubicBezTo>
                    <a:pt x="52" y="1528"/>
                    <a:pt x="53" y="1527"/>
                    <a:pt x="53" y="1527"/>
                  </a:cubicBezTo>
                  <a:cubicBezTo>
                    <a:pt x="54" y="1526"/>
                    <a:pt x="53" y="1525"/>
                    <a:pt x="53" y="1523"/>
                  </a:cubicBezTo>
                  <a:moveTo>
                    <a:pt x="571" y="1951"/>
                  </a:moveTo>
                  <a:cubicBezTo>
                    <a:pt x="572" y="1952"/>
                    <a:pt x="573" y="1953"/>
                    <a:pt x="573" y="1952"/>
                  </a:cubicBezTo>
                  <a:cubicBezTo>
                    <a:pt x="573" y="1951"/>
                    <a:pt x="574" y="1951"/>
                    <a:pt x="573" y="1949"/>
                  </a:cubicBezTo>
                  <a:cubicBezTo>
                    <a:pt x="572" y="1948"/>
                    <a:pt x="575" y="1949"/>
                    <a:pt x="575" y="1948"/>
                  </a:cubicBezTo>
                  <a:cubicBezTo>
                    <a:pt x="575" y="1948"/>
                    <a:pt x="574" y="1947"/>
                    <a:pt x="574" y="1947"/>
                  </a:cubicBezTo>
                  <a:cubicBezTo>
                    <a:pt x="572" y="1947"/>
                    <a:pt x="569" y="1947"/>
                    <a:pt x="567" y="1946"/>
                  </a:cubicBezTo>
                  <a:cubicBezTo>
                    <a:pt x="567" y="1946"/>
                    <a:pt x="567" y="1945"/>
                    <a:pt x="566" y="1946"/>
                  </a:cubicBezTo>
                  <a:cubicBezTo>
                    <a:pt x="565" y="1947"/>
                    <a:pt x="564" y="1948"/>
                    <a:pt x="563" y="1948"/>
                  </a:cubicBezTo>
                  <a:cubicBezTo>
                    <a:pt x="565" y="1949"/>
                    <a:pt x="563" y="1950"/>
                    <a:pt x="563" y="1950"/>
                  </a:cubicBezTo>
                  <a:cubicBezTo>
                    <a:pt x="561" y="1951"/>
                    <a:pt x="559" y="1951"/>
                    <a:pt x="558" y="1949"/>
                  </a:cubicBezTo>
                  <a:cubicBezTo>
                    <a:pt x="557" y="1948"/>
                    <a:pt x="557" y="1949"/>
                    <a:pt x="556" y="1949"/>
                  </a:cubicBezTo>
                  <a:cubicBezTo>
                    <a:pt x="556" y="1950"/>
                    <a:pt x="555" y="1950"/>
                    <a:pt x="555" y="1950"/>
                  </a:cubicBezTo>
                  <a:cubicBezTo>
                    <a:pt x="555" y="1951"/>
                    <a:pt x="555" y="1952"/>
                    <a:pt x="555" y="1952"/>
                  </a:cubicBezTo>
                  <a:cubicBezTo>
                    <a:pt x="555" y="1952"/>
                    <a:pt x="556" y="1952"/>
                    <a:pt x="556" y="1952"/>
                  </a:cubicBezTo>
                  <a:cubicBezTo>
                    <a:pt x="557" y="1952"/>
                    <a:pt x="558" y="1952"/>
                    <a:pt x="559" y="1952"/>
                  </a:cubicBezTo>
                  <a:cubicBezTo>
                    <a:pt x="559" y="1952"/>
                    <a:pt x="560" y="1952"/>
                    <a:pt x="560" y="1952"/>
                  </a:cubicBezTo>
                  <a:cubicBezTo>
                    <a:pt x="563" y="1952"/>
                    <a:pt x="567" y="1953"/>
                    <a:pt x="570" y="1951"/>
                  </a:cubicBezTo>
                  <a:cubicBezTo>
                    <a:pt x="570" y="1951"/>
                    <a:pt x="571" y="1951"/>
                    <a:pt x="571" y="1951"/>
                  </a:cubicBezTo>
                  <a:moveTo>
                    <a:pt x="310" y="172"/>
                  </a:moveTo>
                  <a:cubicBezTo>
                    <a:pt x="311" y="171"/>
                    <a:pt x="311" y="171"/>
                    <a:pt x="314" y="171"/>
                  </a:cubicBezTo>
                  <a:cubicBezTo>
                    <a:pt x="315" y="171"/>
                    <a:pt x="316" y="170"/>
                    <a:pt x="317" y="170"/>
                  </a:cubicBezTo>
                  <a:cubicBezTo>
                    <a:pt x="317" y="170"/>
                    <a:pt x="318" y="170"/>
                    <a:pt x="318" y="170"/>
                  </a:cubicBezTo>
                  <a:cubicBezTo>
                    <a:pt x="318" y="170"/>
                    <a:pt x="318" y="171"/>
                    <a:pt x="318" y="171"/>
                  </a:cubicBezTo>
                  <a:cubicBezTo>
                    <a:pt x="317" y="171"/>
                    <a:pt x="317" y="172"/>
                    <a:pt x="317" y="172"/>
                  </a:cubicBezTo>
                  <a:cubicBezTo>
                    <a:pt x="317" y="172"/>
                    <a:pt x="317" y="173"/>
                    <a:pt x="318" y="173"/>
                  </a:cubicBezTo>
                  <a:cubicBezTo>
                    <a:pt x="321" y="173"/>
                    <a:pt x="323" y="171"/>
                    <a:pt x="326" y="172"/>
                  </a:cubicBezTo>
                  <a:cubicBezTo>
                    <a:pt x="326" y="172"/>
                    <a:pt x="327" y="171"/>
                    <a:pt x="327" y="171"/>
                  </a:cubicBezTo>
                  <a:cubicBezTo>
                    <a:pt x="327" y="171"/>
                    <a:pt x="327" y="171"/>
                    <a:pt x="326" y="171"/>
                  </a:cubicBezTo>
                  <a:cubicBezTo>
                    <a:pt x="325" y="170"/>
                    <a:pt x="325" y="170"/>
                    <a:pt x="324" y="170"/>
                  </a:cubicBezTo>
                  <a:cubicBezTo>
                    <a:pt x="324" y="170"/>
                    <a:pt x="323" y="169"/>
                    <a:pt x="323" y="169"/>
                  </a:cubicBezTo>
                  <a:cubicBezTo>
                    <a:pt x="323" y="169"/>
                    <a:pt x="324" y="169"/>
                    <a:pt x="324" y="169"/>
                  </a:cubicBezTo>
                  <a:cubicBezTo>
                    <a:pt x="326" y="169"/>
                    <a:pt x="328" y="169"/>
                    <a:pt x="331" y="169"/>
                  </a:cubicBezTo>
                  <a:cubicBezTo>
                    <a:pt x="331" y="169"/>
                    <a:pt x="331" y="168"/>
                    <a:pt x="332" y="168"/>
                  </a:cubicBezTo>
                  <a:cubicBezTo>
                    <a:pt x="331" y="167"/>
                    <a:pt x="331" y="167"/>
                    <a:pt x="330" y="167"/>
                  </a:cubicBezTo>
                  <a:cubicBezTo>
                    <a:pt x="330" y="167"/>
                    <a:pt x="329" y="167"/>
                    <a:pt x="328" y="167"/>
                  </a:cubicBezTo>
                  <a:cubicBezTo>
                    <a:pt x="326" y="168"/>
                    <a:pt x="324" y="168"/>
                    <a:pt x="322" y="168"/>
                  </a:cubicBezTo>
                  <a:cubicBezTo>
                    <a:pt x="321" y="168"/>
                    <a:pt x="321" y="166"/>
                    <a:pt x="320" y="166"/>
                  </a:cubicBezTo>
                  <a:cubicBezTo>
                    <a:pt x="319" y="167"/>
                    <a:pt x="317" y="167"/>
                    <a:pt x="316" y="169"/>
                  </a:cubicBezTo>
                  <a:cubicBezTo>
                    <a:pt x="316" y="169"/>
                    <a:pt x="315" y="169"/>
                    <a:pt x="315" y="169"/>
                  </a:cubicBezTo>
                  <a:cubicBezTo>
                    <a:pt x="313" y="167"/>
                    <a:pt x="311" y="169"/>
                    <a:pt x="310" y="166"/>
                  </a:cubicBezTo>
                  <a:cubicBezTo>
                    <a:pt x="310" y="166"/>
                    <a:pt x="310" y="166"/>
                    <a:pt x="309" y="166"/>
                  </a:cubicBezTo>
                  <a:cubicBezTo>
                    <a:pt x="309" y="166"/>
                    <a:pt x="309" y="166"/>
                    <a:pt x="309" y="167"/>
                  </a:cubicBezTo>
                  <a:cubicBezTo>
                    <a:pt x="309" y="167"/>
                    <a:pt x="308" y="169"/>
                    <a:pt x="310" y="169"/>
                  </a:cubicBezTo>
                  <a:cubicBezTo>
                    <a:pt x="311" y="169"/>
                    <a:pt x="310" y="169"/>
                    <a:pt x="310" y="170"/>
                  </a:cubicBezTo>
                  <a:cubicBezTo>
                    <a:pt x="310" y="170"/>
                    <a:pt x="310" y="171"/>
                    <a:pt x="310" y="172"/>
                  </a:cubicBezTo>
                  <a:moveTo>
                    <a:pt x="722" y="90"/>
                  </a:moveTo>
                  <a:cubicBezTo>
                    <a:pt x="723" y="90"/>
                    <a:pt x="723" y="90"/>
                    <a:pt x="723" y="90"/>
                  </a:cubicBezTo>
                  <a:cubicBezTo>
                    <a:pt x="723" y="87"/>
                    <a:pt x="725" y="88"/>
                    <a:pt x="726" y="88"/>
                  </a:cubicBezTo>
                  <a:cubicBezTo>
                    <a:pt x="728" y="88"/>
                    <a:pt x="729" y="87"/>
                    <a:pt x="731" y="87"/>
                  </a:cubicBezTo>
                  <a:cubicBezTo>
                    <a:pt x="731" y="87"/>
                    <a:pt x="731" y="87"/>
                    <a:pt x="731" y="87"/>
                  </a:cubicBezTo>
                  <a:cubicBezTo>
                    <a:pt x="731" y="87"/>
                    <a:pt x="731" y="86"/>
                    <a:pt x="731" y="86"/>
                  </a:cubicBezTo>
                  <a:cubicBezTo>
                    <a:pt x="730" y="86"/>
                    <a:pt x="729" y="86"/>
                    <a:pt x="728" y="86"/>
                  </a:cubicBezTo>
                  <a:cubicBezTo>
                    <a:pt x="727" y="86"/>
                    <a:pt x="726" y="87"/>
                    <a:pt x="725" y="87"/>
                  </a:cubicBezTo>
                  <a:cubicBezTo>
                    <a:pt x="724" y="87"/>
                    <a:pt x="724" y="86"/>
                    <a:pt x="724" y="86"/>
                  </a:cubicBezTo>
                  <a:cubicBezTo>
                    <a:pt x="722" y="88"/>
                    <a:pt x="720" y="87"/>
                    <a:pt x="719" y="87"/>
                  </a:cubicBezTo>
                  <a:cubicBezTo>
                    <a:pt x="718" y="87"/>
                    <a:pt x="718" y="88"/>
                    <a:pt x="718" y="88"/>
                  </a:cubicBezTo>
                  <a:cubicBezTo>
                    <a:pt x="715" y="88"/>
                    <a:pt x="712" y="88"/>
                    <a:pt x="709" y="88"/>
                  </a:cubicBezTo>
                  <a:cubicBezTo>
                    <a:pt x="708" y="87"/>
                    <a:pt x="707" y="87"/>
                    <a:pt x="706" y="88"/>
                  </a:cubicBezTo>
                  <a:cubicBezTo>
                    <a:pt x="706" y="88"/>
                    <a:pt x="705" y="88"/>
                    <a:pt x="704" y="88"/>
                  </a:cubicBezTo>
                  <a:cubicBezTo>
                    <a:pt x="701" y="88"/>
                    <a:pt x="697" y="89"/>
                    <a:pt x="694" y="89"/>
                  </a:cubicBezTo>
                  <a:cubicBezTo>
                    <a:pt x="693" y="89"/>
                    <a:pt x="693" y="89"/>
                    <a:pt x="693" y="89"/>
                  </a:cubicBezTo>
                  <a:cubicBezTo>
                    <a:pt x="693" y="90"/>
                    <a:pt x="693" y="90"/>
                    <a:pt x="693" y="90"/>
                  </a:cubicBezTo>
                  <a:cubicBezTo>
                    <a:pt x="694" y="90"/>
                    <a:pt x="695" y="91"/>
                    <a:pt x="695" y="91"/>
                  </a:cubicBezTo>
                  <a:cubicBezTo>
                    <a:pt x="696" y="89"/>
                    <a:pt x="698" y="90"/>
                    <a:pt x="699" y="90"/>
                  </a:cubicBezTo>
                  <a:cubicBezTo>
                    <a:pt x="702" y="90"/>
                    <a:pt x="706" y="90"/>
                    <a:pt x="709" y="90"/>
                  </a:cubicBezTo>
                  <a:cubicBezTo>
                    <a:pt x="711" y="90"/>
                    <a:pt x="714" y="91"/>
                    <a:pt x="716" y="90"/>
                  </a:cubicBezTo>
                  <a:cubicBezTo>
                    <a:pt x="718" y="89"/>
                    <a:pt x="720" y="89"/>
                    <a:pt x="722" y="90"/>
                  </a:cubicBezTo>
                  <a:moveTo>
                    <a:pt x="40" y="1507"/>
                  </a:moveTo>
                  <a:cubicBezTo>
                    <a:pt x="40" y="1506"/>
                    <a:pt x="39" y="1505"/>
                    <a:pt x="39" y="1504"/>
                  </a:cubicBezTo>
                  <a:cubicBezTo>
                    <a:pt x="39" y="1503"/>
                    <a:pt x="38" y="1503"/>
                    <a:pt x="38" y="1503"/>
                  </a:cubicBezTo>
                  <a:cubicBezTo>
                    <a:pt x="36" y="1504"/>
                    <a:pt x="34" y="1504"/>
                    <a:pt x="33" y="1505"/>
                  </a:cubicBezTo>
                  <a:cubicBezTo>
                    <a:pt x="32" y="1505"/>
                    <a:pt x="32" y="1506"/>
                    <a:pt x="33" y="1507"/>
                  </a:cubicBezTo>
                  <a:cubicBezTo>
                    <a:pt x="35" y="1508"/>
                    <a:pt x="35" y="1508"/>
                    <a:pt x="33" y="1510"/>
                  </a:cubicBezTo>
                  <a:cubicBezTo>
                    <a:pt x="32" y="1510"/>
                    <a:pt x="32" y="1511"/>
                    <a:pt x="32" y="1512"/>
                  </a:cubicBezTo>
                  <a:cubicBezTo>
                    <a:pt x="33" y="1514"/>
                    <a:pt x="33" y="1512"/>
                    <a:pt x="34" y="1512"/>
                  </a:cubicBezTo>
                  <a:cubicBezTo>
                    <a:pt x="35" y="1512"/>
                    <a:pt x="36" y="1512"/>
                    <a:pt x="35" y="1513"/>
                  </a:cubicBezTo>
                  <a:cubicBezTo>
                    <a:pt x="34" y="1514"/>
                    <a:pt x="34" y="1515"/>
                    <a:pt x="34" y="1516"/>
                  </a:cubicBezTo>
                  <a:cubicBezTo>
                    <a:pt x="34" y="1516"/>
                    <a:pt x="35" y="1517"/>
                    <a:pt x="35" y="1517"/>
                  </a:cubicBezTo>
                  <a:cubicBezTo>
                    <a:pt x="35" y="1516"/>
                    <a:pt x="36" y="1516"/>
                    <a:pt x="36" y="1516"/>
                  </a:cubicBezTo>
                  <a:cubicBezTo>
                    <a:pt x="36" y="1515"/>
                    <a:pt x="36" y="1513"/>
                    <a:pt x="36" y="1512"/>
                  </a:cubicBezTo>
                  <a:cubicBezTo>
                    <a:pt x="36" y="1511"/>
                    <a:pt x="36" y="1511"/>
                    <a:pt x="36" y="1511"/>
                  </a:cubicBezTo>
                  <a:cubicBezTo>
                    <a:pt x="37" y="1511"/>
                    <a:pt x="37" y="1512"/>
                    <a:pt x="37" y="1512"/>
                  </a:cubicBezTo>
                  <a:cubicBezTo>
                    <a:pt x="37" y="1512"/>
                    <a:pt x="37" y="1513"/>
                    <a:pt x="37" y="1514"/>
                  </a:cubicBezTo>
                  <a:cubicBezTo>
                    <a:pt x="37" y="1514"/>
                    <a:pt x="38" y="1515"/>
                    <a:pt x="38" y="1515"/>
                  </a:cubicBezTo>
                  <a:cubicBezTo>
                    <a:pt x="38" y="1515"/>
                    <a:pt x="39" y="1514"/>
                    <a:pt x="39" y="1514"/>
                  </a:cubicBezTo>
                  <a:cubicBezTo>
                    <a:pt x="39" y="1512"/>
                    <a:pt x="40" y="1509"/>
                    <a:pt x="40" y="1507"/>
                  </a:cubicBezTo>
                  <a:moveTo>
                    <a:pt x="330" y="1978"/>
                  </a:moveTo>
                  <a:cubicBezTo>
                    <a:pt x="331" y="1977"/>
                    <a:pt x="331" y="1977"/>
                    <a:pt x="331" y="1977"/>
                  </a:cubicBezTo>
                  <a:cubicBezTo>
                    <a:pt x="332" y="1975"/>
                    <a:pt x="333" y="1975"/>
                    <a:pt x="335" y="1975"/>
                  </a:cubicBezTo>
                  <a:cubicBezTo>
                    <a:pt x="336" y="1975"/>
                    <a:pt x="337" y="1975"/>
                    <a:pt x="338" y="1975"/>
                  </a:cubicBezTo>
                  <a:cubicBezTo>
                    <a:pt x="340" y="1975"/>
                    <a:pt x="341" y="1975"/>
                    <a:pt x="340" y="1973"/>
                  </a:cubicBezTo>
                  <a:cubicBezTo>
                    <a:pt x="340" y="1973"/>
                    <a:pt x="340" y="1973"/>
                    <a:pt x="340" y="1973"/>
                  </a:cubicBezTo>
                  <a:cubicBezTo>
                    <a:pt x="341" y="1972"/>
                    <a:pt x="342" y="1972"/>
                    <a:pt x="341" y="1972"/>
                  </a:cubicBezTo>
                  <a:cubicBezTo>
                    <a:pt x="340" y="1971"/>
                    <a:pt x="339" y="1971"/>
                    <a:pt x="339" y="1971"/>
                  </a:cubicBezTo>
                  <a:cubicBezTo>
                    <a:pt x="337" y="1971"/>
                    <a:pt x="336" y="1971"/>
                    <a:pt x="335" y="1971"/>
                  </a:cubicBezTo>
                  <a:cubicBezTo>
                    <a:pt x="334" y="1972"/>
                    <a:pt x="332" y="1969"/>
                    <a:pt x="331" y="1972"/>
                  </a:cubicBezTo>
                  <a:cubicBezTo>
                    <a:pt x="329" y="1972"/>
                    <a:pt x="328" y="1972"/>
                    <a:pt x="326" y="1972"/>
                  </a:cubicBezTo>
                  <a:cubicBezTo>
                    <a:pt x="325" y="1972"/>
                    <a:pt x="325" y="1972"/>
                    <a:pt x="325" y="1972"/>
                  </a:cubicBezTo>
                  <a:cubicBezTo>
                    <a:pt x="325" y="1972"/>
                    <a:pt x="325" y="1973"/>
                    <a:pt x="325" y="1973"/>
                  </a:cubicBezTo>
                  <a:cubicBezTo>
                    <a:pt x="326" y="1973"/>
                    <a:pt x="327" y="1973"/>
                    <a:pt x="327" y="1973"/>
                  </a:cubicBezTo>
                  <a:cubicBezTo>
                    <a:pt x="329" y="1973"/>
                    <a:pt x="330" y="1973"/>
                    <a:pt x="332" y="1973"/>
                  </a:cubicBezTo>
                  <a:cubicBezTo>
                    <a:pt x="331" y="1974"/>
                    <a:pt x="329" y="1973"/>
                    <a:pt x="328" y="1974"/>
                  </a:cubicBezTo>
                  <a:cubicBezTo>
                    <a:pt x="327" y="1974"/>
                    <a:pt x="326" y="1974"/>
                    <a:pt x="325" y="1974"/>
                  </a:cubicBezTo>
                  <a:cubicBezTo>
                    <a:pt x="325" y="1975"/>
                    <a:pt x="325" y="1975"/>
                    <a:pt x="324" y="1975"/>
                  </a:cubicBezTo>
                  <a:cubicBezTo>
                    <a:pt x="325" y="1976"/>
                    <a:pt x="326" y="1976"/>
                    <a:pt x="326" y="1976"/>
                  </a:cubicBezTo>
                  <a:cubicBezTo>
                    <a:pt x="327" y="1975"/>
                    <a:pt x="328" y="1976"/>
                    <a:pt x="329" y="1977"/>
                  </a:cubicBezTo>
                  <a:cubicBezTo>
                    <a:pt x="329" y="1977"/>
                    <a:pt x="330" y="1977"/>
                    <a:pt x="330" y="1978"/>
                  </a:cubicBezTo>
                  <a:moveTo>
                    <a:pt x="295" y="144"/>
                  </a:moveTo>
                  <a:cubicBezTo>
                    <a:pt x="294" y="144"/>
                    <a:pt x="293" y="144"/>
                    <a:pt x="292" y="144"/>
                  </a:cubicBezTo>
                  <a:cubicBezTo>
                    <a:pt x="292" y="144"/>
                    <a:pt x="292" y="143"/>
                    <a:pt x="291" y="143"/>
                  </a:cubicBezTo>
                  <a:cubicBezTo>
                    <a:pt x="291" y="143"/>
                    <a:pt x="292" y="142"/>
                    <a:pt x="292" y="142"/>
                  </a:cubicBezTo>
                  <a:cubicBezTo>
                    <a:pt x="294" y="141"/>
                    <a:pt x="295" y="141"/>
                    <a:pt x="297" y="141"/>
                  </a:cubicBezTo>
                  <a:cubicBezTo>
                    <a:pt x="298" y="141"/>
                    <a:pt x="303" y="140"/>
                    <a:pt x="304" y="139"/>
                  </a:cubicBezTo>
                  <a:cubicBezTo>
                    <a:pt x="301" y="139"/>
                    <a:pt x="299" y="138"/>
                    <a:pt x="296" y="139"/>
                  </a:cubicBezTo>
                  <a:cubicBezTo>
                    <a:pt x="294" y="140"/>
                    <a:pt x="292" y="140"/>
                    <a:pt x="291" y="140"/>
                  </a:cubicBezTo>
                  <a:cubicBezTo>
                    <a:pt x="288" y="139"/>
                    <a:pt x="287" y="141"/>
                    <a:pt x="285" y="141"/>
                  </a:cubicBezTo>
                  <a:cubicBezTo>
                    <a:pt x="282" y="141"/>
                    <a:pt x="280" y="141"/>
                    <a:pt x="278" y="142"/>
                  </a:cubicBezTo>
                  <a:cubicBezTo>
                    <a:pt x="278" y="142"/>
                    <a:pt x="277" y="142"/>
                    <a:pt x="277" y="142"/>
                  </a:cubicBezTo>
                  <a:cubicBezTo>
                    <a:pt x="277" y="142"/>
                    <a:pt x="278" y="143"/>
                    <a:pt x="278" y="143"/>
                  </a:cubicBezTo>
                  <a:cubicBezTo>
                    <a:pt x="280" y="143"/>
                    <a:pt x="281" y="143"/>
                    <a:pt x="283" y="143"/>
                  </a:cubicBezTo>
                  <a:cubicBezTo>
                    <a:pt x="284" y="143"/>
                    <a:pt x="285" y="143"/>
                    <a:pt x="285" y="144"/>
                  </a:cubicBezTo>
                  <a:cubicBezTo>
                    <a:pt x="285" y="145"/>
                    <a:pt x="287" y="144"/>
                    <a:pt x="288" y="144"/>
                  </a:cubicBezTo>
                  <a:cubicBezTo>
                    <a:pt x="290" y="144"/>
                    <a:pt x="292" y="144"/>
                    <a:pt x="295" y="145"/>
                  </a:cubicBezTo>
                  <a:cubicBezTo>
                    <a:pt x="295" y="145"/>
                    <a:pt x="295" y="144"/>
                    <a:pt x="295" y="144"/>
                  </a:cubicBezTo>
                  <a:moveTo>
                    <a:pt x="39" y="1479"/>
                  </a:moveTo>
                  <a:cubicBezTo>
                    <a:pt x="39" y="1480"/>
                    <a:pt x="40" y="1481"/>
                    <a:pt x="40" y="1482"/>
                  </a:cubicBezTo>
                  <a:cubicBezTo>
                    <a:pt x="40" y="1482"/>
                    <a:pt x="40" y="1482"/>
                    <a:pt x="40" y="1482"/>
                  </a:cubicBezTo>
                  <a:cubicBezTo>
                    <a:pt x="40" y="1482"/>
                    <a:pt x="41" y="1482"/>
                    <a:pt x="41" y="1481"/>
                  </a:cubicBezTo>
                  <a:cubicBezTo>
                    <a:pt x="40" y="1478"/>
                    <a:pt x="41" y="1474"/>
                    <a:pt x="42" y="1471"/>
                  </a:cubicBezTo>
                  <a:cubicBezTo>
                    <a:pt x="42" y="1469"/>
                    <a:pt x="40" y="1467"/>
                    <a:pt x="42" y="1465"/>
                  </a:cubicBezTo>
                  <a:cubicBezTo>
                    <a:pt x="42" y="1465"/>
                    <a:pt x="41" y="1464"/>
                    <a:pt x="41" y="1464"/>
                  </a:cubicBezTo>
                  <a:cubicBezTo>
                    <a:pt x="40" y="1463"/>
                    <a:pt x="38" y="1464"/>
                    <a:pt x="38" y="1465"/>
                  </a:cubicBezTo>
                  <a:cubicBezTo>
                    <a:pt x="38" y="1466"/>
                    <a:pt x="37" y="1466"/>
                    <a:pt x="37" y="1466"/>
                  </a:cubicBezTo>
                  <a:cubicBezTo>
                    <a:pt x="37" y="1467"/>
                    <a:pt x="37" y="1467"/>
                    <a:pt x="37" y="1468"/>
                  </a:cubicBezTo>
                  <a:cubicBezTo>
                    <a:pt x="38" y="1467"/>
                    <a:pt x="39" y="1467"/>
                    <a:pt x="39" y="1467"/>
                  </a:cubicBezTo>
                  <a:cubicBezTo>
                    <a:pt x="39" y="1467"/>
                    <a:pt x="39" y="1466"/>
                    <a:pt x="39" y="1466"/>
                  </a:cubicBezTo>
                  <a:cubicBezTo>
                    <a:pt x="40" y="1466"/>
                    <a:pt x="40" y="1466"/>
                    <a:pt x="40" y="1466"/>
                  </a:cubicBezTo>
                  <a:cubicBezTo>
                    <a:pt x="40" y="1467"/>
                    <a:pt x="40" y="1468"/>
                    <a:pt x="40" y="1468"/>
                  </a:cubicBezTo>
                  <a:cubicBezTo>
                    <a:pt x="40" y="1470"/>
                    <a:pt x="39" y="1470"/>
                    <a:pt x="38" y="1469"/>
                  </a:cubicBezTo>
                  <a:cubicBezTo>
                    <a:pt x="37" y="1469"/>
                    <a:pt x="37" y="1469"/>
                    <a:pt x="37" y="1469"/>
                  </a:cubicBezTo>
                  <a:cubicBezTo>
                    <a:pt x="37" y="1470"/>
                    <a:pt x="36" y="1471"/>
                    <a:pt x="36" y="1472"/>
                  </a:cubicBezTo>
                  <a:cubicBezTo>
                    <a:pt x="36" y="1473"/>
                    <a:pt x="37" y="1474"/>
                    <a:pt x="37" y="1475"/>
                  </a:cubicBezTo>
                  <a:cubicBezTo>
                    <a:pt x="37" y="1477"/>
                    <a:pt x="38" y="1475"/>
                    <a:pt x="39" y="1476"/>
                  </a:cubicBezTo>
                  <a:cubicBezTo>
                    <a:pt x="39" y="1476"/>
                    <a:pt x="40" y="1477"/>
                    <a:pt x="40" y="1477"/>
                  </a:cubicBezTo>
                  <a:cubicBezTo>
                    <a:pt x="40" y="1478"/>
                    <a:pt x="39" y="1478"/>
                    <a:pt x="39" y="1479"/>
                  </a:cubicBezTo>
                  <a:moveTo>
                    <a:pt x="1030" y="56"/>
                  </a:moveTo>
                  <a:cubicBezTo>
                    <a:pt x="1029" y="56"/>
                    <a:pt x="1028" y="56"/>
                    <a:pt x="1027" y="56"/>
                  </a:cubicBezTo>
                  <a:cubicBezTo>
                    <a:pt x="1027" y="56"/>
                    <a:pt x="1026" y="57"/>
                    <a:pt x="1026" y="57"/>
                  </a:cubicBezTo>
                  <a:cubicBezTo>
                    <a:pt x="1026" y="57"/>
                    <a:pt x="1027" y="58"/>
                    <a:pt x="1027" y="58"/>
                  </a:cubicBezTo>
                  <a:cubicBezTo>
                    <a:pt x="1029" y="58"/>
                    <a:pt x="1030" y="58"/>
                    <a:pt x="1032" y="58"/>
                  </a:cubicBezTo>
                  <a:cubicBezTo>
                    <a:pt x="1033" y="58"/>
                    <a:pt x="1034" y="59"/>
                    <a:pt x="1035" y="59"/>
                  </a:cubicBezTo>
                  <a:cubicBezTo>
                    <a:pt x="1034" y="59"/>
                    <a:pt x="1033" y="60"/>
                    <a:pt x="1032" y="60"/>
                  </a:cubicBezTo>
                  <a:cubicBezTo>
                    <a:pt x="1031" y="60"/>
                    <a:pt x="1030" y="60"/>
                    <a:pt x="1030" y="60"/>
                  </a:cubicBezTo>
                  <a:cubicBezTo>
                    <a:pt x="1029" y="60"/>
                    <a:pt x="1029" y="61"/>
                    <a:pt x="1029" y="61"/>
                  </a:cubicBezTo>
                  <a:cubicBezTo>
                    <a:pt x="1029" y="61"/>
                    <a:pt x="1029" y="61"/>
                    <a:pt x="1029" y="61"/>
                  </a:cubicBezTo>
                  <a:cubicBezTo>
                    <a:pt x="1030" y="61"/>
                    <a:pt x="1031" y="62"/>
                    <a:pt x="1031" y="62"/>
                  </a:cubicBezTo>
                  <a:cubicBezTo>
                    <a:pt x="1034" y="60"/>
                    <a:pt x="1035" y="61"/>
                    <a:pt x="1037" y="63"/>
                  </a:cubicBezTo>
                  <a:cubicBezTo>
                    <a:pt x="1037" y="63"/>
                    <a:pt x="1038" y="63"/>
                    <a:pt x="1038" y="63"/>
                  </a:cubicBezTo>
                  <a:cubicBezTo>
                    <a:pt x="1038" y="63"/>
                    <a:pt x="1038" y="62"/>
                    <a:pt x="1038" y="62"/>
                  </a:cubicBezTo>
                  <a:cubicBezTo>
                    <a:pt x="1037" y="61"/>
                    <a:pt x="1039" y="60"/>
                    <a:pt x="1038" y="59"/>
                  </a:cubicBezTo>
                  <a:cubicBezTo>
                    <a:pt x="1037" y="58"/>
                    <a:pt x="1038" y="58"/>
                    <a:pt x="1039" y="58"/>
                  </a:cubicBezTo>
                  <a:cubicBezTo>
                    <a:pt x="1041" y="58"/>
                    <a:pt x="1044" y="58"/>
                    <a:pt x="1046" y="58"/>
                  </a:cubicBezTo>
                  <a:cubicBezTo>
                    <a:pt x="1046" y="58"/>
                    <a:pt x="1047" y="58"/>
                    <a:pt x="1047" y="58"/>
                  </a:cubicBezTo>
                  <a:cubicBezTo>
                    <a:pt x="1047" y="58"/>
                    <a:pt x="1047" y="57"/>
                    <a:pt x="1046" y="57"/>
                  </a:cubicBezTo>
                  <a:cubicBezTo>
                    <a:pt x="1045" y="57"/>
                    <a:pt x="1045" y="56"/>
                    <a:pt x="1044" y="56"/>
                  </a:cubicBezTo>
                  <a:cubicBezTo>
                    <a:pt x="1042" y="56"/>
                    <a:pt x="1041" y="56"/>
                    <a:pt x="1039" y="56"/>
                  </a:cubicBezTo>
                  <a:cubicBezTo>
                    <a:pt x="1038" y="57"/>
                    <a:pt x="1036" y="57"/>
                    <a:pt x="1035" y="57"/>
                  </a:cubicBezTo>
                  <a:cubicBezTo>
                    <a:pt x="1033" y="56"/>
                    <a:pt x="1032" y="57"/>
                    <a:pt x="1030" y="56"/>
                  </a:cubicBezTo>
                  <a:moveTo>
                    <a:pt x="40" y="1412"/>
                  </a:moveTo>
                  <a:cubicBezTo>
                    <a:pt x="40" y="1413"/>
                    <a:pt x="40" y="1413"/>
                    <a:pt x="40" y="1414"/>
                  </a:cubicBezTo>
                  <a:cubicBezTo>
                    <a:pt x="40" y="1415"/>
                    <a:pt x="40" y="1415"/>
                    <a:pt x="41" y="1416"/>
                  </a:cubicBezTo>
                  <a:cubicBezTo>
                    <a:pt x="41" y="1415"/>
                    <a:pt x="42" y="1415"/>
                    <a:pt x="42" y="1414"/>
                  </a:cubicBezTo>
                  <a:cubicBezTo>
                    <a:pt x="42" y="1413"/>
                    <a:pt x="42" y="1413"/>
                    <a:pt x="42" y="1412"/>
                  </a:cubicBezTo>
                  <a:cubicBezTo>
                    <a:pt x="42" y="1410"/>
                    <a:pt x="42" y="1409"/>
                    <a:pt x="44" y="1409"/>
                  </a:cubicBezTo>
                  <a:cubicBezTo>
                    <a:pt x="45" y="1409"/>
                    <a:pt x="44" y="1411"/>
                    <a:pt x="45" y="1411"/>
                  </a:cubicBezTo>
                  <a:cubicBezTo>
                    <a:pt x="45" y="1412"/>
                    <a:pt x="45" y="1412"/>
                    <a:pt x="46" y="1412"/>
                  </a:cubicBezTo>
                  <a:cubicBezTo>
                    <a:pt x="46" y="1412"/>
                    <a:pt x="47" y="1412"/>
                    <a:pt x="47" y="1412"/>
                  </a:cubicBezTo>
                  <a:cubicBezTo>
                    <a:pt x="46" y="1411"/>
                    <a:pt x="48" y="1410"/>
                    <a:pt x="47" y="1409"/>
                  </a:cubicBezTo>
                  <a:cubicBezTo>
                    <a:pt x="45" y="1408"/>
                    <a:pt x="46" y="1406"/>
                    <a:pt x="46" y="1405"/>
                  </a:cubicBezTo>
                  <a:cubicBezTo>
                    <a:pt x="46" y="1404"/>
                    <a:pt x="45" y="1404"/>
                    <a:pt x="45" y="1405"/>
                  </a:cubicBezTo>
                  <a:cubicBezTo>
                    <a:pt x="43" y="1406"/>
                    <a:pt x="43" y="1405"/>
                    <a:pt x="43" y="1404"/>
                  </a:cubicBezTo>
                  <a:cubicBezTo>
                    <a:pt x="43" y="1403"/>
                    <a:pt x="43" y="1402"/>
                    <a:pt x="43" y="1401"/>
                  </a:cubicBezTo>
                  <a:cubicBezTo>
                    <a:pt x="43" y="1400"/>
                    <a:pt x="42" y="1400"/>
                    <a:pt x="42" y="1399"/>
                  </a:cubicBezTo>
                  <a:cubicBezTo>
                    <a:pt x="42" y="1400"/>
                    <a:pt x="41" y="1400"/>
                    <a:pt x="41" y="1401"/>
                  </a:cubicBezTo>
                  <a:cubicBezTo>
                    <a:pt x="41" y="1401"/>
                    <a:pt x="41" y="1402"/>
                    <a:pt x="41" y="1402"/>
                  </a:cubicBezTo>
                  <a:cubicBezTo>
                    <a:pt x="41" y="1403"/>
                    <a:pt x="41" y="1404"/>
                    <a:pt x="40" y="1403"/>
                  </a:cubicBezTo>
                  <a:cubicBezTo>
                    <a:pt x="39" y="1402"/>
                    <a:pt x="39" y="1402"/>
                    <a:pt x="39" y="1401"/>
                  </a:cubicBezTo>
                  <a:cubicBezTo>
                    <a:pt x="38" y="1401"/>
                    <a:pt x="37" y="1402"/>
                    <a:pt x="37" y="1402"/>
                  </a:cubicBezTo>
                  <a:cubicBezTo>
                    <a:pt x="37" y="1402"/>
                    <a:pt x="37" y="1403"/>
                    <a:pt x="38" y="1403"/>
                  </a:cubicBezTo>
                  <a:cubicBezTo>
                    <a:pt x="38" y="1404"/>
                    <a:pt x="39" y="1404"/>
                    <a:pt x="40" y="1404"/>
                  </a:cubicBezTo>
                  <a:cubicBezTo>
                    <a:pt x="42" y="1404"/>
                    <a:pt x="41" y="1406"/>
                    <a:pt x="41" y="1406"/>
                  </a:cubicBezTo>
                  <a:cubicBezTo>
                    <a:pt x="39" y="1408"/>
                    <a:pt x="40" y="1410"/>
                    <a:pt x="40" y="1412"/>
                  </a:cubicBezTo>
                  <a:moveTo>
                    <a:pt x="493" y="1983"/>
                  </a:moveTo>
                  <a:cubicBezTo>
                    <a:pt x="491" y="1982"/>
                    <a:pt x="488" y="1984"/>
                    <a:pt x="484" y="1984"/>
                  </a:cubicBezTo>
                  <a:cubicBezTo>
                    <a:pt x="484" y="1984"/>
                    <a:pt x="484" y="1984"/>
                    <a:pt x="484" y="1984"/>
                  </a:cubicBezTo>
                  <a:cubicBezTo>
                    <a:pt x="484" y="1985"/>
                    <a:pt x="484" y="1985"/>
                    <a:pt x="485" y="1985"/>
                  </a:cubicBezTo>
                  <a:cubicBezTo>
                    <a:pt x="485" y="1985"/>
                    <a:pt x="486" y="1986"/>
                    <a:pt x="487" y="1986"/>
                  </a:cubicBezTo>
                  <a:cubicBezTo>
                    <a:pt x="487" y="1986"/>
                    <a:pt x="487" y="1986"/>
                    <a:pt x="487" y="1986"/>
                  </a:cubicBezTo>
                  <a:cubicBezTo>
                    <a:pt x="487" y="1987"/>
                    <a:pt x="487" y="1987"/>
                    <a:pt x="487" y="1987"/>
                  </a:cubicBezTo>
                  <a:cubicBezTo>
                    <a:pt x="485" y="1987"/>
                    <a:pt x="484" y="1987"/>
                    <a:pt x="483" y="1988"/>
                  </a:cubicBezTo>
                  <a:cubicBezTo>
                    <a:pt x="483" y="1988"/>
                    <a:pt x="483" y="1988"/>
                    <a:pt x="483" y="1989"/>
                  </a:cubicBezTo>
                  <a:cubicBezTo>
                    <a:pt x="483" y="1989"/>
                    <a:pt x="484" y="1989"/>
                    <a:pt x="484" y="1989"/>
                  </a:cubicBezTo>
                  <a:cubicBezTo>
                    <a:pt x="484" y="1989"/>
                    <a:pt x="483" y="1990"/>
                    <a:pt x="483" y="1990"/>
                  </a:cubicBezTo>
                  <a:cubicBezTo>
                    <a:pt x="483" y="1990"/>
                    <a:pt x="483" y="1991"/>
                    <a:pt x="483" y="1991"/>
                  </a:cubicBezTo>
                  <a:cubicBezTo>
                    <a:pt x="486" y="1991"/>
                    <a:pt x="489" y="1991"/>
                    <a:pt x="492" y="1990"/>
                  </a:cubicBezTo>
                  <a:cubicBezTo>
                    <a:pt x="493" y="1990"/>
                    <a:pt x="493" y="1990"/>
                    <a:pt x="493" y="1989"/>
                  </a:cubicBezTo>
                  <a:cubicBezTo>
                    <a:pt x="493" y="1989"/>
                    <a:pt x="493" y="1989"/>
                    <a:pt x="492" y="1989"/>
                  </a:cubicBezTo>
                  <a:cubicBezTo>
                    <a:pt x="491" y="1989"/>
                    <a:pt x="490" y="1989"/>
                    <a:pt x="489" y="1989"/>
                  </a:cubicBezTo>
                  <a:cubicBezTo>
                    <a:pt x="489" y="1989"/>
                    <a:pt x="489" y="1988"/>
                    <a:pt x="489" y="1988"/>
                  </a:cubicBezTo>
                  <a:cubicBezTo>
                    <a:pt x="490" y="1988"/>
                    <a:pt x="490" y="1987"/>
                    <a:pt x="489" y="1986"/>
                  </a:cubicBezTo>
                  <a:cubicBezTo>
                    <a:pt x="489" y="1986"/>
                    <a:pt x="490" y="1985"/>
                    <a:pt x="490" y="1985"/>
                  </a:cubicBezTo>
                  <a:cubicBezTo>
                    <a:pt x="492" y="1986"/>
                    <a:pt x="495" y="1983"/>
                    <a:pt x="497" y="1985"/>
                  </a:cubicBezTo>
                  <a:cubicBezTo>
                    <a:pt x="497" y="1985"/>
                    <a:pt x="498" y="1985"/>
                    <a:pt x="498" y="1985"/>
                  </a:cubicBezTo>
                  <a:cubicBezTo>
                    <a:pt x="499" y="1985"/>
                    <a:pt x="499" y="1984"/>
                    <a:pt x="500" y="1984"/>
                  </a:cubicBezTo>
                  <a:cubicBezTo>
                    <a:pt x="499" y="1983"/>
                    <a:pt x="499" y="1983"/>
                    <a:pt x="498" y="1983"/>
                  </a:cubicBezTo>
                  <a:cubicBezTo>
                    <a:pt x="497" y="1983"/>
                    <a:pt x="495" y="1983"/>
                    <a:pt x="493" y="1983"/>
                  </a:cubicBezTo>
                  <a:moveTo>
                    <a:pt x="35" y="2068"/>
                  </a:moveTo>
                  <a:cubicBezTo>
                    <a:pt x="35" y="2068"/>
                    <a:pt x="37" y="2067"/>
                    <a:pt x="35" y="2066"/>
                  </a:cubicBezTo>
                  <a:cubicBezTo>
                    <a:pt x="34" y="2066"/>
                    <a:pt x="33" y="2065"/>
                    <a:pt x="32" y="2065"/>
                  </a:cubicBezTo>
                  <a:cubicBezTo>
                    <a:pt x="32" y="2066"/>
                    <a:pt x="32" y="2067"/>
                    <a:pt x="32" y="2068"/>
                  </a:cubicBezTo>
                  <a:cubicBezTo>
                    <a:pt x="33" y="2069"/>
                    <a:pt x="33" y="2070"/>
                    <a:pt x="33" y="2071"/>
                  </a:cubicBezTo>
                  <a:cubicBezTo>
                    <a:pt x="34" y="2071"/>
                    <a:pt x="34" y="2072"/>
                    <a:pt x="34" y="2072"/>
                  </a:cubicBezTo>
                  <a:cubicBezTo>
                    <a:pt x="32" y="2075"/>
                    <a:pt x="33" y="2078"/>
                    <a:pt x="34" y="2081"/>
                  </a:cubicBezTo>
                  <a:cubicBezTo>
                    <a:pt x="34" y="2082"/>
                    <a:pt x="36" y="2084"/>
                    <a:pt x="33" y="2084"/>
                  </a:cubicBezTo>
                  <a:cubicBezTo>
                    <a:pt x="33" y="2084"/>
                    <a:pt x="33" y="2086"/>
                    <a:pt x="34" y="2086"/>
                  </a:cubicBezTo>
                  <a:cubicBezTo>
                    <a:pt x="34" y="2086"/>
                    <a:pt x="35" y="2086"/>
                    <a:pt x="35" y="2087"/>
                  </a:cubicBezTo>
                  <a:cubicBezTo>
                    <a:pt x="35" y="2087"/>
                    <a:pt x="36" y="2088"/>
                    <a:pt x="36" y="2088"/>
                  </a:cubicBezTo>
                  <a:cubicBezTo>
                    <a:pt x="36" y="2087"/>
                    <a:pt x="37" y="2087"/>
                    <a:pt x="37" y="2087"/>
                  </a:cubicBezTo>
                  <a:cubicBezTo>
                    <a:pt x="36" y="2083"/>
                    <a:pt x="36" y="2080"/>
                    <a:pt x="36" y="2077"/>
                  </a:cubicBezTo>
                  <a:cubicBezTo>
                    <a:pt x="36" y="2075"/>
                    <a:pt x="37" y="2073"/>
                    <a:pt x="35" y="2071"/>
                  </a:cubicBezTo>
                  <a:cubicBezTo>
                    <a:pt x="35" y="2070"/>
                    <a:pt x="35" y="2069"/>
                    <a:pt x="35" y="2068"/>
                  </a:cubicBezTo>
                  <a:moveTo>
                    <a:pt x="652" y="91"/>
                  </a:moveTo>
                  <a:cubicBezTo>
                    <a:pt x="651" y="90"/>
                    <a:pt x="651" y="90"/>
                    <a:pt x="650" y="91"/>
                  </a:cubicBezTo>
                  <a:cubicBezTo>
                    <a:pt x="650" y="91"/>
                    <a:pt x="650" y="92"/>
                    <a:pt x="651" y="92"/>
                  </a:cubicBezTo>
                  <a:cubicBezTo>
                    <a:pt x="652" y="94"/>
                    <a:pt x="651" y="94"/>
                    <a:pt x="649" y="94"/>
                  </a:cubicBezTo>
                  <a:cubicBezTo>
                    <a:pt x="649" y="94"/>
                    <a:pt x="649" y="94"/>
                    <a:pt x="649" y="95"/>
                  </a:cubicBezTo>
                  <a:cubicBezTo>
                    <a:pt x="650" y="95"/>
                    <a:pt x="651" y="96"/>
                    <a:pt x="650" y="98"/>
                  </a:cubicBezTo>
                  <a:cubicBezTo>
                    <a:pt x="650" y="98"/>
                    <a:pt x="650" y="99"/>
                    <a:pt x="650" y="99"/>
                  </a:cubicBezTo>
                  <a:cubicBezTo>
                    <a:pt x="652" y="99"/>
                    <a:pt x="654" y="98"/>
                    <a:pt x="655" y="97"/>
                  </a:cubicBezTo>
                  <a:cubicBezTo>
                    <a:pt x="656" y="97"/>
                    <a:pt x="657" y="96"/>
                    <a:pt x="657" y="96"/>
                  </a:cubicBezTo>
                  <a:cubicBezTo>
                    <a:pt x="658" y="96"/>
                    <a:pt x="659" y="95"/>
                    <a:pt x="660" y="95"/>
                  </a:cubicBezTo>
                  <a:cubicBezTo>
                    <a:pt x="662" y="95"/>
                    <a:pt x="661" y="94"/>
                    <a:pt x="660" y="93"/>
                  </a:cubicBezTo>
                  <a:cubicBezTo>
                    <a:pt x="660" y="93"/>
                    <a:pt x="659" y="92"/>
                    <a:pt x="660" y="92"/>
                  </a:cubicBezTo>
                  <a:cubicBezTo>
                    <a:pt x="660" y="91"/>
                    <a:pt x="660" y="91"/>
                    <a:pt x="659" y="91"/>
                  </a:cubicBezTo>
                  <a:cubicBezTo>
                    <a:pt x="659" y="91"/>
                    <a:pt x="658" y="91"/>
                    <a:pt x="658" y="92"/>
                  </a:cubicBezTo>
                  <a:cubicBezTo>
                    <a:pt x="658" y="93"/>
                    <a:pt x="658" y="94"/>
                    <a:pt x="657" y="94"/>
                  </a:cubicBezTo>
                  <a:cubicBezTo>
                    <a:pt x="656" y="95"/>
                    <a:pt x="655" y="94"/>
                    <a:pt x="654" y="94"/>
                  </a:cubicBezTo>
                  <a:cubicBezTo>
                    <a:pt x="654" y="94"/>
                    <a:pt x="654" y="94"/>
                    <a:pt x="653" y="94"/>
                  </a:cubicBezTo>
                  <a:cubicBezTo>
                    <a:pt x="653" y="94"/>
                    <a:pt x="653" y="94"/>
                    <a:pt x="652" y="93"/>
                  </a:cubicBezTo>
                  <a:cubicBezTo>
                    <a:pt x="653" y="93"/>
                    <a:pt x="653" y="93"/>
                    <a:pt x="653" y="93"/>
                  </a:cubicBezTo>
                  <a:cubicBezTo>
                    <a:pt x="654" y="92"/>
                    <a:pt x="655" y="92"/>
                    <a:pt x="656" y="92"/>
                  </a:cubicBezTo>
                  <a:cubicBezTo>
                    <a:pt x="656" y="92"/>
                    <a:pt x="656" y="91"/>
                    <a:pt x="656" y="90"/>
                  </a:cubicBezTo>
                  <a:cubicBezTo>
                    <a:pt x="656" y="90"/>
                    <a:pt x="655" y="90"/>
                    <a:pt x="655" y="90"/>
                  </a:cubicBezTo>
                  <a:cubicBezTo>
                    <a:pt x="654" y="91"/>
                    <a:pt x="653" y="91"/>
                    <a:pt x="652" y="91"/>
                  </a:cubicBezTo>
                  <a:moveTo>
                    <a:pt x="722" y="1947"/>
                  </a:moveTo>
                  <a:cubicBezTo>
                    <a:pt x="723" y="1947"/>
                    <a:pt x="724" y="1947"/>
                    <a:pt x="724" y="1947"/>
                  </a:cubicBezTo>
                  <a:cubicBezTo>
                    <a:pt x="725" y="1946"/>
                    <a:pt x="726" y="1946"/>
                    <a:pt x="727" y="1946"/>
                  </a:cubicBezTo>
                  <a:cubicBezTo>
                    <a:pt x="729" y="1946"/>
                    <a:pt x="728" y="1948"/>
                    <a:pt x="728" y="1949"/>
                  </a:cubicBezTo>
                  <a:cubicBezTo>
                    <a:pt x="728" y="1949"/>
                    <a:pt x="729" y="1949"/>
                    <a:pt x="729" y="1950"/>
                  </a:cubicBezTo>
                  <a:cubicBezTo>
                    <a:pt x="729" y="1949"/>
                    <a:pt x="729" y="1949"/>
                    <a:pt x="729" y="1949"/>
                  </a:cubicBezTo>
                  <a:cubicBezTo>
                    <a:pt x="730" y="1948"/>
                    <a:pt x="730" y="1947"/>
                    <a:pt x="731" y="1946"/>
                  </a:cubicBezTo>
                  <a:cubicBezTo>
                    <a:pt x="731" y="1945"/>
                    <a:pt x="731" y="1945"/>
                    <a:pt x="731" y="1945"/>
                  </a:cubicBezTo>
                  <a:cubicBezTo>
                    <a:pt x="729" y="1945"/>
                    <a:pt x="728" y="1943"/>
                    <a:pt x="726" y="1944"/>
                  </a:cubicBezTo>
                  <a:cubicBezTo>
                    <a:pt x="726" y="1945"/>
                    <a:pt x="725" y="1944"/>
                    <a:pt x="724" y="1944"/>
                  </a:cubicBezTo>
                  <a:cubicBezTo>
                    <a:pt x="725" y="1944"/>
                    <a:pt x="725" y="1943"/>
                    <a:pt x="725" y="1943"/>
                  </a:cubicBezTo>
                  <a:cubicBezTo>
                    <a:pt x="724" y="1943"/>
                    <a:pt x="723" y="1943"/>
                    <a:pt x="722" y="1944"/>
                  </a:cubicBezTo>
                  <a:cubicBezTo>
                    <a:pt x="722" y="1944"/>
                    <a:pt x="720" y="1944"/>
                    <a:pt x="720" y="1943"/>
                  </a:cubicBezTo>
                  <a:cubicBezTo>
                    <a:pt x="719" y="1943"/>
                    <a:pt x="721" y="1942"/>
                    <a:pt x="720" y="1942"/>
                  </a:cubicBezTo>
                  <a:cubicBezTo>
                    <a:pt x="719" y="1942"/>
                    <a:pt x="719" y="1942"/>
                    <a:pt x="719" y="1943"/>
                  </a:cubicBezTo>
                  <a:cubicBezTo>
                    <a:pt x="719" y="1943"/>
                    <a:pt x="718" y="1944"/>
                    <a:pt x="717" y="1944"/>
                  </a:cubicBezTo>
                  <a:cubicBezTo>
                    <a:pt x="714" y="1943"/>
                    <a:pt x="711" y="1945"/>
                    <a:pt x="708" y="1945"/>
                  </a:cubicBezTo>
                  <a:cubicBezTo>
                    <a:pt x="708" y="1945"/>
                    <a:pt x="708" y="1945"/>
                    <a:pt x="707" y="1945"/>
                  </a:cubicBezTo>
                  <a:cubicBezTo>
                    <a:pt x="708" y="1946"/>
                    <a:pt x="708" y="1947"/>
                    <a:pt x="709" y="1947"/>
                  </a:cubicBezTo>
                  <a:cubicBezTo>
                    <a:pt x="711" y="1945"/>
                    <a:pt x="714" y="1946"/>
                    <a:pt x="717" y="1946"/>
                  </a:cubicBezTo>
                  <a:cubicBezTo>
                    <a:pt x="718" y="1945"/>
                    <a:pt x="720" y="1946"/>
                    <a:pt x="721" y="1945"/>
                  </a:cubicBezTo>
                  <a:cubicBezTo>
                    <a:pt x="723" y="1944"/>
                    <a:pt x="722" y="1946"/>
                    <a:pt x="722" y="1947"/>
                  </a:cubicBezTo>
                  <a:moveTo>
                    <a:pt x="50" y="1444"/>
                  </a:moveTo>
                  <a:cubicBezTo>
                    <a:pt x="50" y="1444"/>
                    <a:pt x="50" y="1444"/>
                    <a:pt x="50" y="1444"/>
                  </a:cubicBezTo>
                  <a:cubicBezTo>
                    <a:pt x="51" y="1444"/>
                    <a:pt x="51" y="1444"/>
                    <a:pt x="50" y="1444"/>
                  </a:cubicBezTo>
                  <a:cubicBezTo>
                    <a:pt x="50" y="1442"/>
                    <a:pt x="51" y="1442"/>
                    <a:pt x="52" y="1441"/>
                  </a:cubicBezTo>
                  <a:cubicBezTo>
                    <a:pt x="53" y="1441"/>
                    <a:pt x="53" y="1439"/>
                    <a:pt x="54" y="1440"/>
                  </a:cubicBezTo>
                  <a:cubicBezTo>
                    <a:pt x="55" y="1440"/>
                    <a:pt x="56" y="1440"/>
                    <a:pt x="55" y="1439"/>
                  </a:cubicBezTo>
                  <a:cubicBezTo>
                    <a:pt x="54" y="1438"/>
                    <a:pt x="54" y="1437"/>
                    <a:pt x="55" y="1436"/>
                  </a:cubicBezTo>
                  <a:cubicBezTo>
                    <a:pt x="55" y="1435"/>
                    <a:pt x="55" y="1434"/>
                    <a:pt x="55" y="1434"/>
                  </a:cubicBezTo>
                  <a:cubicBezTo>
                    <a:pt x="54" y="1433"/>
                    <a:pt x="53" y="1432"/>
                    <a:pt x="53" y="1430"/>
                  </a:cubicBezTo>
                  <a:cubicBezTo>
                    <a:pt x="53" y="1430"/>
                    <a:pt x="53" y="1430"/>
                    <a:pt x="52" y="1430"/>
                  </a:cubicBezTo>
                  <a:cubicBezTo>
                    <a:pt x="52" y="1430"/>
                    <a:pt x="51" y="1431"/>
                    <a:pt x="52" y="1431"/>
                  </a:cubicBezTo>
                  <a:cubicBezTo>
                    <a:pt x="52" y="1433"/>
                    <a:pt x="49" y="1435"/>
                    <a:pt x="50" y="1437"/>
                  </a:cubicBezTo>
                  <a:cubicBezTo>
                    <a:pt x="48" y="1439"/>
                    <a:pt x="51" y="1442"/>
                    <a:pt x="49" y="1443"/>
                  </a:cubicBezTo>
                  <a:cubicBezTo>
                    <a:pt x="49" y="1443"/>
                    <a:pt x="49" y="1444"/>
                    <a:pt x="50" y="1444"/>
                  </a:cubicBezTo>
                  <a:moveTo>
                    <a:pt x="780" y="82"/>
                  </a:moveTo>
                  <a:cubicBezTo>
                    <a:pt x="780" y="82"/>
                    <a:pt x="781" y="82"/>
                    <a:pt x="781" y="82"/>
                  </a:cubicBezTo>
                  <a:cubicBezTo>
                    <a:pt x="781" y="82"/>
                    <a:pt x="782" y="82"/>
                    <a:pt x="782" y="82"/>
                  </a:cubicBezTo>
                  <a:cubicBezTo>
                    <a:pt x="782" y="82"/>
                    <a:pt x="781" y="82"/>
                    <a:pt x="781" y="81"/>
                  </a:cubicBezTo>
                  <a:cubicBezTo>
                    <a:pt x="781" y="81"/>
                    <a:pt x="780" y="81"/>
                    <a:pt x="780" y="81"/>
                  </a:cubicBezTo>
                  <a:cubicBezTo>
                    <a:pt x="779" y="80"/>
                    <a:pt x="779" y="80"/>
                    <a:pt x="780" y="79"/>
                  </a:cubicBezTo>
                  <a:cubicBezTo>
                    <a:pt x="781" y="79"/>
                    <a:pt x="781" y="78"/>
                    <a:pt x="781" y="78"/>
                  </a:cubicBezTo>
                  <a:cubicBezTo>
                    <a:pt x="780" y="77"/>
                    <a:pt x="780" y="76"/>
                    <a:pt x="781" y="77"/>
                  </a:cubicBezTo>
                  <a:cubicBezTo>
                    <a:pt x="786" y="77"/>
                    <a:pt x="791" y="76"/>
                    <a:pt x="796" y="77"/>
                  </a:cubicBezTo>
                  <a:cubicBezTo>
                    <a:pt x="796" y="78"/>
                    <a:pt x="797" y="78"/>
                    <a:pt x="797" y="78"/>
                  </a:cubicBezTo>
                  <a:cubicBezTo>
                    <a:pt x="797" y="77"/>
                    <a:pt x="797" y="76"/>
                    <a:pt x="796" y="76"/>
                  </a:cubicBezTo>
                  <a:cubicBezTo>
                    <a:pt x="796" y="76"/>
                    <a:pt x="795" y="76"/>
                    <a:pt x="795" y="76"/>
                  </a:cubicBezTo>
                  <a:cubicBezTo>
                    <a:pt x="793" y="76"/>
                    <a:pt x="790" y="76"/>
                    <a:pt x="788" y="76"/>
                  </a:cubicBezTo>
                  <a:cubicBezTo>
                    <a:pt x="786" y="76"/>
                    <a:pt x="784" y="76"/>
                    <a:pt x="782" y="74"/>
                  </a:cubicBezTo>
                  <a:cubicBezTo>
                    <a:pt x="782" y="74"/>
                    <a:pt x="781" y="73"/>
                    <a:pt x="782" y="75"/>
                  </a:cubicBezTo>
                  <a:cubicBezTo>
                    <a:pt x="782" y="75"/>
                    <a:pt x="781" y="76"/>
                    <a:pt x="781" y="76"/>
                  </a:cubicBezTo>
                  <a:cubicBezTo>
                    <a:pt x="781" y="75"/>
                    <a:pt x="780" y="75"/>
                    <a:pt x="779" y="75"/>
                  </a:cubicBezTo>
                  <a:cubicBezTo>
                    <a:pt x="778" y="75"/>
                    <a:pt x="777" y="76"/>
                    <a:pt x="777" y="77"/>
                  </a:cubicBezTo>
                  <a:cubicBezTo>
                    <a:pt x="777" y="78"/>
                    <a:pt x="777" y="79"/>
                    <a:pt x="777" y="80"/>
                  </a:cubicBezTo>
                  <a:cubicBezTo>
                    <a:pt x="777" y="82"/>
                    <a:pt x="777" y="82"/>
                    <a:pt x="780" y="82"/>
                  </a:cubicBezTo>
                  <a:moveTo>
                    <a:pt x="34" y="1526"/>
                  </a:moveTo>
                  <a:cubicBezTo>
                    <a:pt x="35" y="1528"/>
                    <a:pt x="33" y="1528"/>
                    <a:pt x="32" y="1529"/>
                  </a:cubicBezTo>
                  <a:cubicBezTo>
                    <a:pt x="32" y="1529"/>
                    <a:pt x="32" y="1529"/>
                    <a:pt x="32" y="1530"/>
                  </a:cubicBezTo>
                  <a:cubicBezTo>
                    <a:pt x="34" y="1530"/>
                    <a:pt x="33" y="1532"/>
                    <a:pt x="33" y="1533"/>
                  </a:cubicBezTo>
                  <a:cubicBezTo>
                    <a:pt x="33" y="1534"/>
                    <a:pt x="34" y="1534"/>
                    <a:pt x="35" y="1534"/>
                  </a:cubicBezTo>
                  <a:cubicBezTo>
                    <a:pt x="35" y="1533"/>
                    <a:pt x="36" y="1532"/>
                    <a:pt x="36" y="1532"/>
                  </a:cubicBezTo>
                  <a:cubicBezTo>
                    <a:pt x="35" y="1530"/>
                    <a:pt x="37" y="1528"/>
                    <a:pt x="36" y="1527"/>
                  </a:cubicBezTo>
                  <a:cubicBezTo>
                    <a:pt x="36" y="1526"/>
                    <a:pt x="36" y="1526"/>
                    <a:pt x="37" y="1525"/>
                  </a:cubicBezTo>
                  <a:cubicBezTo>
                    <a:pt x="38" y="1523"/>
                    <a:pt x="39" y="1522"/>
                    <a:pt x="39" y="1519"/>
                  </a:cubicBezTo>
                  <a:cubicBezTo>
                    <a:pt x="39" y="1519"/>
                    <a:pt x="39" y="1519"/>
                    <a:pt x="39" y="1519"/>
                  </a:cubicBezTo>
                  <a:cubicBezTo>
                    <a:pt x="38" y="1519"/>
                    <a:pt x="38" y="1519"/>
                    <a:pt x="38" y="1519"/>
                  </a:cubicBezTo>
                  <a:cubicBezTo>
                    <a:pt x="37" y="1520"/>
                    <a:pt x="37" y="1521"/>
                    <a:pt x="37" y="1521"/>
                  </a:cubicBezTo>
                  <a:cubicBezTo>
                    <a:pt x="37" y="1523"/>
                    <a:pt x="37" y="1522"/>
                    <a:pt x="36" y="1522"/>
                  </a:cubicBezTo>
                  <a:cubicBezTo>
                    <a:pt x="36" y="1521"/>
                    <a:pt x="35" y="1521"/>
                    <a:pt x="35" y="1521"/>
                  </a:cubicBezTo>
                  <a:cubicBezTo>
                    <a:pt x="35" y="1523"/>
                    <a:pt x="33" y="1523"/>
                    <a:pt x="32" y="1524"/>
                  </a:cubicBezTo>
                  <a:cubicBezTo>
                    <a:pt x="32" y="1524"/>
                    <a:pt x="33" y="1525"/>
                    <a:pt x="33" y="1525"/>
                  </a:cubicBezTo>
                  <a:cubicBezTo>
                    <a:pt x="35" y="1523"/>
                    <a:pt x="34" y="1526"/>
                    <a:pt x="34" y="1526"/>
                  </a:cubicBezTo>
                  <a:moveTo>
                    <a:pt x="465" y="1937"/>
                  </a:moveTo>
                  <a:cubicBezTo>
                    <a:pt x="465" y="1937"/>
                    <a:pt x="465" y="1937"/>
                    <a:pt x="465" y="1937"/>
                  </a:cubicBezTo>
                  <a:cubicBezTo>
                    <a:pt x="462" y="1937"/>
                    <a:pt x="458" y="1938"/>
                    <a:pt x="455" y="1938"/>
                  </a:cubicBezTo>
                  <a:cubicBezTo>
                    <a:pt x="455" y="1938"/>
                    <a:pt x="454" y="1939"/>
                    <a:pt x="454" y="1939"/>
                  </a:cubicBezTo>
                  <a:cubicBezTo>
                    <a:pt x="455" y="1940"/>
                    <a:pt x="454" y="1940"/>
                    <a:pt x="454" y="1940"/>
                  </a:cubicBezTo>
                  <a:cubicBezTo>
                    <a:pt x="454" y="1941"/>
                    <a:pt x="455" y="1941"/>
                    <a:pt x="455" y="1941"/>
                  </a:cubicBezTo>
                  <a:cubicBezTo>
                    <a:pt x="456" y="1941"/>
                    <a:pt x="457" y="1940"/>
                    <a:pt x="457" y="1940"/>
                  </a:cubicBezTo>
                  <a:cubicBezTo>
                    <a:pt x="458" y="1941"/>
                    <a:pt x="459" y="1942"/>
                    <a:pt x="460" y="1939"/>
                  </a:cubicBezTo>
                  <a:cubicBezTo>
                    <a:pt x="460" y="1939"/>
                    <a:pt x="460" y="1939"/>
                    <a:pt x="460" y="1939"/>
                  </a:cubicBezTo>
                  <a:cubicBezTo>
                    <a:pt x="461" y="1940"/>
                    <a:pt x="462" y="1940"/>
                    <a:pt x="463" y="1940"/>
                  </a:cubicBezTo>
                  <a:cubicBezTo>
                    <a:pt x="465" y="1939"/>
                    <a:pt x="467" y="1939"/>
                    <a:pt x="469" y="1939"/>
                  </a:cubicBezTo>
                  <a:cubicBezTo>
                    <a:pt x="470" y="1940"/>
                    <a:pt x="472" y="1940"/>
                    <a:pt x="473" y="1940"/>
                  </a:cubicBezTo>
                  <a:cubicBezTo>
                    <a:pt x="473" y="1940"/>
                    <a:pt x="473" y="1940"/>
                    <a:pt x="474" y="1940"/>
                  </a:cubicBezTo>
                  <a:cubicBezTo>
                    <a:pt x="474" y="1939"/>
                    <a:pt x="474" y="1939"/>
                    <a:pt x="473" y="1939"/>
                  </a:cubicBezTo>
                  <a:cubicBezTo>
                    <a:pt x="471" y="1938"/>
                    <a:pt x="470" y="1936"/>
                    <a:pt x="467" y="1937"/>
                  </a:cubicBezTo>
                  <a:cubicBezTo>
                    <a:pt x="466" y="1937"/>
                    <a:pt x="466" y="1937"/>
                    <a:pt x="465" y="1937"/>
                  </a:cubicBezTo>
                  <a:moveTo>
                    <a:pt x="603" y="1958"/>
                  </a:moveTo>
                  <a:cubicBezTo>
                    <a:pt x="603" y="1957"/>
                    <a:pt x="603" y="1957"/>
                    <a:pt x="603" y="1957"/>
                  </a:cubicBezTo>
                  <a:cubicBezTo>
                    <a:pt x="601" y="1958"/>
                    <a:pt x="600" y="1957"/>
                    <a:pt x="600" y="1955"/>
                  </a:cubicBezTo>
                  <a:cubicBezTo>
                    <a:pt x="600" y="1955"/>
                    <a:pt x="599" y="1956"/>
                    <a:pt x="598" y="1956"/>
                  </a:cubicBezTo>
                  <a:cubicBezTo>
                    <a:pt x="599" y="1958"/>
                    <a:pt x="597" y="1957"/>
                    <a:pt x="597" y="1957"/>
                  </a:cubicBezTo>
                  <a:cubicBezTo>
                    <a:pt x="595" y="1957"/>
                    <a:pt x="593" y="1957"/>
                    <a:pt x="592" y="1958"/>
                  </a:cubicBezTo>
                  <a:cubicBezTo>
                    <a:pt x="591" y="1958"/>
                    <a:pt x="591" y="1958"/>
                    <a:pt x="590" y="1958"/>
                  </a:cubicBezTo>
                  <a:cubicBezTo>
                    <a:pt x="590" y="1958"/>
                    <a:pt x="591" y="1957"/>
                    <a:pt x="591" y="1957"/>
                  </a:cubicBezTo>
                  <a:cubicBezTo>
                    <a:pt x="590" y="1956"/>
                    <a:pt x="589" y="1956"/>
                    <a:pt x="589" y="1955"/>
                  </a:cubicBezTo>
                  <a:cubicBezTo>
                    <a:pt x="588" y="1956"/>
                    <a:pt x="588" y="1957"/>
                    <a:pt x="588" y="1957"/>
                  </a:cubicBezTo>
                  <a:cubicBezTo>
                    <a:pt x="588" y="1957"/>
                    <a:pt x="588" y="1958"/>
                    <a:pt x="588" y="1958"/>
                  </a:cubicBezTo>
                  <a:cubicBezTo>
                    <a:pt x="587" y="1958"/>
                    <a:pt x="587" y="1958"/>
                    <a:pt x="586" y="1959"/>
                  </a:cubicBezTo>
                  <a:cubicBezTo>
                    <a:pt x="587" y="1959"/>
                    <a:pt x="587" y="1959"/>
                    <a:pt x="588" y="1959"/>
                  </a:cubicBezTo>
                  <a:cubicBezTo>
                    <a:pt x="589" y="1959"/>
                    <a:pt x="591" y="1959"/>
                    <a:pt x="592" y="1959"/>
                  </a:cubicBezTo>
                  <a:cubicBezTo>
                    <a:pt x="593" y="1959"/>
                    <a:pt x="594" y="1959"/>
                    <a:pt x="594" y="1959"/>
                  </a:cubicBezTo>
                  <a:cubicBezTo>
                    <a:pt x="596" y="1960"/>
                    <a:pt x="594" y="1960"/>
                    <a:pt x="594" y="1961"/>
                  </a:cubicBezTo>
                  <a:cubicBezTo>
                    <a:pt x="595" y="1962"/>
                    <a:pt x="597" y="1959"/>
                    <a:pt x="598" y="1961"/>
                  </a:cubicBezTo>
                  <a:cubicBezTo>
                    <a:pt x="598" y="1961"/>
                    <a:pt x="599" y="1960"/>
                    <a:pt x="599" y="1960"/>
                  </a:cubicBezTo>
                  <a:cubicBezTo>
                    <a:pt x="600" y="1959"/>
                    <a:pt x="601" y="1958"/>
                    <a:pt x="601" y="1958"/>
                  </a:cubicBezTo>
                  <a:cubicBezTo>
                    <a:pt x="602" y="1958"/>
                    <a:pt x="602" y="1958"/>
                    <a:pt x="603" y="1958"/>
                  </a:cubicBezTo>
                  <a:cubicBezTo>
                    <a:pt x="603" y="1958"/>
                    <a:pt x="603" y="1958"/>
                    <a:pt x="603" y="1958"/>
                  </a:cubicBezTo>
                  <a:moveTo>
                    <a:pt x="395" y="122"/>
                  </a:moveTo>
                  <a:cubicBezTo>
                    <a:pt x="398" y="122"/>
                    <a:pt x="401" y="121"/>
                    <a:pt x="403" y="120"/>
                  </a:cubicBezTo>
                  <a:cubicBezTo>
                    <a:pt x="403" y="120"/>
                    <a:pt x="404" y="119"/>
                    <a:pt x="404" y="119"/>
                  </a:cubicBezTo>
                  <a:cubicBezTo>
                    <a:pt x="404" y="118"/>
                    <a:pt x="403" y="118"/>
                    <a:pt x="403" y="118"/>
                  </a:cubicBezTo>
                  <a:cubicBezTo>
                    <a:pt x="402" y="118"/>
                    <a:pt x="401" y="118"/>
                    <a:pt x="400" y="118"/>
                  </a:cubicBezTo>
                  <a:cubicBezTo>
                    <a:pt x="398" y="119"/>
                    <a:pt x="396" y="119"/>
                    <a:pt x="395" y="119"/>
                  </a:cubicBezTo>
                  <a:cubicBezTo>
                    <a:pt x="393" y="117"/>
                    <a:pt x="392" y="118"/>
                    <a:pt x="390" y="119"/>
                  </a:cubicBezTo>
                  <a:cubicBezTo>
                    <a:pt x="390" y="119"/>
                    <a:pt x="389" y="119"/>
                    <a:pt x="389" y="120"/>
                  </a:cubicBezTo>
                  <a:cubicBezTo>
                    <a:pt x="389" y="120"/>
                    <a:pt x="390" y="121"/>
                    <a:pt x="390" y="121"/>
                  </a:cubicBezTo>
                  <a:cubicBezTo>
                    <a:pt x="392" y="121"/>
                    <a:pt x="394" y="122"/>
                    <a:pt x="395" y="122"/>
                  </a:cubicBezTo>
                  <a:moveTo>
                    <a:pt x="40" y="1665"/>
                  </a:moveTo>
                  <a:cubicBezTo>
                    <a:pt x="40" y="1664"/>
                    <a:pt x="40" y="1663"/>
                    <a:pt x="40" y="1663"/>
                  </a:cubicBezTo>
                  <a:cubicBezTo>
                    <a:pt x="40" y="1663"/>
                    <a:pt x="40" y="1663"/>
                    <a:pt x="39" y="1663"/>
                  </a:cubicBezTo>
                  <a:cubicBezTo>
                    <a:pt x="39" y="1663"/>
                    <a:pt x="38" y="1663"/>
                    <a:pt x="38" y="1663"/>
                  </a:cubicBezTo>
                  <a:cubicBezTo>
                    <a:pt x="36" y="1663"/>
                    <a:pt x="35" y="1664"/>
                    <a:pt x="35" y="1666"/>
                  </a:cubicBezTo>
                  <a:cubicBezTo>
                    <a:pt x="35" y="1667"/>
                    <a:pt x="35" y="1667"/>
                    <a:pt x="35" y="1667"/>
                  </a:cubicBezTo>
                  <a:cubicBezTo>
                    <a:pt x="33" y="1667"/>
                    <a:pt x="33" y="1668"/>
                    <a:pt x="34" y="1669"/>
                  </a:cubicBezTo>
                  <a:cubicBezTo>
                    <a:pt x="35" y="1669"/>
                    <a:pt x="35" y="1670"/>
                    <a:pt x="35" y="1671"/>
                  </a:cubicBezTo>
                  <a:cubicBezTo>
                    <a:pt x="35" y="1671"/>
                    <a:pt x="36" y="1672"/>
                    <a:pt x="36" y="1672"/>
                  </a:cubicBezTo>
                  <a:cubicBezTo>
                    <a:pt x="36" y="1672"/>
                    <a:pt x="36" y="1671"/>
                    <a:pt x="36" y="1671"/>
                  </a:cubicBezTo>
                  <a:cubicBezTo>
                    <a:pt x="36" y="1671"/>
                    <a:pt x="36" y="1670"/>
                    <a:pt x="36" y="1670"/>
                  </a:cubicBezTo>
                  <a:cubicBezTo>
                    <a:pt x="36" y="1670"/>
                    <a:pt x="37" y="1670"/>
                    <a:pt x="37" y="1669"/>
                  </a:cubicBezTo>
                  <a:cubicBezTo>
                    <a:pt x="38" y="1671"/>
                    <a:pt x="39" y="1670"/>
                    <a:pt x="39" y="1669"/>
                  </a:cubicBezTo>
                  <a:cubicBezTo>
                    <a:pt x="40" y="1670"/>
                    <a:pt x="42" y="1670"/>
                    <a:pt x="41" y="1669"/>
                  </a:cubicBezTo>
                  <a:cubicBezTo>
                    <a:pt x="40" y="1667"/>
                    <a:pt x="40" y="1666"/>
                    <a:pt x="40" y="1665"/>
                  </a:cubicBezTo>
                  <a:moveTo>
                    <a:pt x="736" y="1970"/>
                  </a:moveTo>
                  <a:cubicBezTo>
                    <a:pt x="738" y="1969"/>
                    <a:pt x="740" y="1969"/>
                    <a:pt x="743" y="1968"/>
                  </a:cubicBezTo>
                  <a:cubicBezTo>
                    <a:pt x="743" y="1968"/>
                    <a:pt x="743" y="1967"/>
                    <a:pt x="743" y="1967"/>
                  </a:cubicBezTo>
                  <a:cubicBezTo>
                    <a:pt x="743" y="1967"/>
                    <a:pt x="743" y="1967"/>
                    <a:pt x="742" y="1967"/>
                  </a:cubicBezTo>
                  <a:cubicBezTo>
                    <a:pt x="742" y="1967"/>
                    <a:pt x="741" y="1967"/>
                    <a:pt x="741" y="1966"/>
                  </a:cubicBezTo>
                  <a:cubicBezTo>
                    <a:pt x="741" y="1966"/>
                    <a:pt x="742" y="1966"/>
                    <a:pt x="742" y="1966"/>
                  </a:cubicBezTo>
                  <a:cubicBezTo>
                    <a:pt x="742" y="1966"/>
                    <a:pt x="743" y="1966"/>
                    <a:pt x="743" y="1966"/>
                  </a:cubicBezTo>
                  <a:cubicBezTo>
                    <a:pt x="743" y="1966"/>
                    <a:pt x="743" y="1966"/>
                    <a:pt x="743" y="1965"/>
                  </a:cubicBezTo>
                  <a:cubicBezTo>
                    <a:pt x="743" y="1965"/>
                    <a:pt x="743" y="1965"/>
                    <a:pt x="743" y="1965"/>
                  </a:cubicBezTo>
                  <a:cubicBezTo>
                    <a:pt x="740" y="1965"/>
                    <a:pt x="737" y="1965"/>
                    <a:pt x="733" y="1966"/>
                  </a:cubicBezTo>
                  <a:cubicBezTo>
                    <a:pt x="733" y="1966"/>
                    <a:pt x="732" y="1967"/>
                    <a:pt x="733" y="1968"/>
                  </a:cubicBezTo>
                  <a:cubicBezTo>
                    <a:pt x="734" y="1970"/>
                    <a:pt x="734" y="1969"/>
                    <a:pt x="736" y="1970"/>
                  </a:cubicBezTo>
                  <a:moveTo>
                    <a:pt x="58" y="1426"/>
                  </a:moveTo>
                  <a:cubicBezTo>
                    <a:pt x="58" y="1426"/>
                    <a:pt x="58" y="1425"/>
                    <a:pt x="58" y="1425"/>
                  </a:cubicBezTo>
                  <a:cubicBezTo>
                    <a:pt x="58" y="1422"/>
                    <a:pt x="57" y="1421"/>
                    <a:pt x="54" y="1421"/>
                  </a:cubicBezTo>
                  <a:cubicBezTo>
                    <a:pt x="53" y="1421"/>
                    <a:pt x="52" y="1422"/>
                    <a:pt x="51" y="1423"/>
                  </a:cubicBezTo>
                  <a:cubicBezTo>
                    <a:pt x="51" y="1424"/>
                    <a:pt x="51" y="1426"/>
                    <a:pt x="51" y="1427"/>
                  </a:cubicBezTo>
                  <a:cubicBezTo>
                    <a:pt x="50" y="1427"/>
                    <a:pt x="51" y="1428"/>
                    <a:pt x="51" y="1429"/>
                  </a:cubicBezTo>
                  <a:cubicBezTo>
                    <a:pt x="51" y="1429"/>
                    <a:pt x="52" y="1428"/>
                    <a:pt x="53" y="1429"/>
                  </a:cubicBezTo>
                  <a:cubicBezTo>
                    <a:pt x="53" y="1429"/>
                    <a:pt x="56" y="1427"/>
                    <a:pt x="56" y="1427"/>
                  </a:cubicBezTo>
                  <a:cubicBezTo>
                    <a:pt x="56" y="1426"/>
                    <a:pt x="55" y="1426"/>
                    <a:pt x="54" y="1426"/>
                  </a:cubicBezTo>
                  <a:cubicBezTo>
                    <a:pt x="54" y="1426"/>
                    <a:pt x="53" y="1425"/>
                    <a:pt x="53" y="1425"/>
                  </a:cubicBezTo>
                  <a:cubicBezTo>
                    <a:pt x="53" y="1424"/>
                    <a:pt x="54" y="1424"/>
                    <a:pt x="54" y="1423"/>
                  </a:cubicBezTo>
                  <a:cubicBezTo>
                    <a:pt x="54" y="1423"/>
                    <a:pt x="55" y="1423"/>
                    <a:pt x="55" y="1423"/>
                  </a:cubicBezTo>
                  <a:cubicBezTo>
                    <a:pt x="54" y="1425"/>
                    <a:pt x="58" y="1424"/>
                    <a:pt x="57" y="1426"/>
                  </a:cubicBezTo>
                  <a:cubicBezTo>
                    <a:pt x="57" y="1426"/>
                    <a:pt x="57" y="1427"/>
                    <a:pt x="57" y="1427"/>
                  </a:cubicBezTo>
                  <a:cubicBezTo>
                    <a:pt x="57" y="1427"/>
                    <a:pt x="58" y="1428"/>
                    <a:pt x="58" y="1428"/>
                  </a:cubicBezTo>
                  <a:cubicBezTo>
                    <a:pt x="58" y="1428"/>
                    <a:pt x="58" y="1428"/>
                    <a:pt x="58" y="1427"/>
                  </a:cubicBezTo>
                  <a:cubicBezTo>
                    <a:pt x="58" y="1427"/>
                    <a:pt x="58" y="1426"/>
                    <a:pt x="58" y="1426"/>
                  </a:cubicBezTo>
                  <a:moveTo>
                    <a:pt x="46" y="1447"/>
                  </a:moveTo>
                  <a:cubicBezTo>
                    <a:pt x="46" y="1446"/>
                    <a:pt x="45" y="1446"/>
                    <a:pt x="45" y="1446"/>
                  </a:cubicBezTo>
                  <a:cubicBezTo>
                    <a:pt x="45" y="1446"/>
                    <a:pt x="44" y="1447"/>
                    <a:pt x="44" y="1446"/>
                  </a:cubicBezTo>
                  <a:cubicBezTo>
                    <a:pt x="44" y="1444"/>
                    <a:pt x="44" y="1443"/>
                    <a:pt x="42" y="1445"/>
                  </a:cubicBezTo>
                  <a:cubicBezTo>
                    <a:pt x="40" y="1446"/>
                    <a:pt x="38" y="1447"/>
                    <a:pt x="39" y="1450"/>
                  </a:cubicBezTo>
                  <a:cubicBezTo>
                    <a:pt x="39" y="1450"/>
                    <a:pt x="39" y="1451"/>
                    <a:pt x="39" y="1451"/>
                  </a:cubicBezTo>
                  <a:cubicBezTo>
                    <a:pt x="39" y="1451"/>
                    <a:pt x="38" y="1452"/>
                    <a:pt x="38" y="1452"/>
                  </a:cubicBezTo>
                  <a:cubicBezTo>
                    <a:pt x="39" y="1452"/>
                    <a:pt x="39" y="1452"/>
                    <a:pt x="40" y="1452"/>
                  </a:cubicBezTo>
                  <a:cubicBezTo>
                    <a:pt x="40" y="1451"/>
                    <a:pt x="40" y="1451"/>
                    <a:pt x="40" y="1450"/>
                  </a:cubicBezTo>
                  <a:cubicBezTo>
                    <a:pt x="41" y="1451"/>
                    <a:pt x="41" y="1451"/>
                    <a:pt x="41" y="1451"/>
                  </a:cubicBezTo>
                  <a:cubicBezTo>
                    <a:pt x="41" y="1452"/>
                    <a:pt x="42" y="1452"/>
                    <a:pt x="42" y="1452"/>
                  </a:cubicBezTo>
                  <a:cubicBezTo>
                    <a:pt x="42" y="1452"/>
                    <a:pt x="43" y="1452"/>
                    <a:pt x="43" y="1451"/>
                  </a:cubicBezTo>
                  <a:cubicBezTo>
                    <a:pt x="43" y="1451"/>
                    <a:pt x="43" y="1450"/>
                    <a:pt x="43" y="1449"/>
                  </a:cubicBezTo>
                  <a:cubicBezTo>
                    <a:pt x="43" y="1449"/>
                    <a:pt x="43" y="1449"/>
                    <a:pt x="43" y="1448"/>
                  </a:cubicBezTo>
                  <a:cubicBezTo>
                    <a:pt x="43" y="1449"/>
                    <a:pt x="44" y="1449"/>
                    <a:pt x="44" y="1449"/>
                  </a:cubicBezTo>
                  <a:cubicBezTo>
                    <a:pt x="44" y="1450"/>
                    <a:pt x="44" y="1451"/>
                    <a:pt x="44" y="1451"/>
                  </a:cubicBezTo>
                  <a:cubicBezTo>
                    <a:pt x="45" y="1451"/>
                    <a:pt x="45" y="1450"/>
                    <a:pt x="45" y="1449"/>
                  </a:cubicBezTo>
                  <a:cubicBezTo>
                    <a:pt x="46" y="1448"/>
                    <a:pt x="46" y="1448"/>
                    <a:pt x="46" y="1447"/>
                  </a:cubicBezTo>
                  <a:moveTo>
                    <a:pt x="437" y="122"/>
                  </a:moveTo>
                  <a:cubicBezTo>
                    <a:pt x="435" y="122"/>
                    <a:pt x="432" y="122"/>
                    <a:pt x="430" y="123"/>
                  </a:cubicBezTo>
                  <a:cubicBezTo>
                    <a:pt x="430" y="123"/>
                    <a:pt x="430" y="123"/>
                    <a:pt x="430" y="124"/>
                  </a:cubicBezTo>
                  <a:cubicBezTo>
                    <a:pt x="430" y="125"/>
                    <a:pt x="430" y="126"/>
                    <a:pt x="428" y="126"/>
                  </a:cubicBezTo>
                  <a:cubicBezTo>
                    <a:pt x="428" y="126"/>
                    <a:pt x="428" y="126"/>
                    <a:pt x="428" y="126"/>
                  </a:cubicBezTo>
                  <a:cubicBezTo>
                    <a:pt x="429" y="127"/>
                    <a:pt x="430" y="128"/>
                    <a:pt x="430" y="127"/>
                  </a:cubicBezTo>
                  <a:cubicBezTo>
                    <a:pt x="431" y="126"/>
                    <a:pt x="433" y="127"/>
                    <a:pt x="435" y="127"/>
                  </a:cubicBezTo>
                  <a:cubicBezTo>
                    <a:pt x="436" y="126"/>
                    <a:pt x="437" y="126"/>
                    <a:pt x="438" y="126"/>
                  </a:cubicBezTo>
                  <a:cubicBezTo>
                    <a:pt x="439" y="126"/>
                    <a:pt x="439" y="126"/>
                    <a:pt x="439" y="126"/>
                  </a:cubicBezTo>
                  <a:cubicBezTo>
                    <a:pt x="439" y="126"/>
                    <a:pt x="439" y="125"/>
                    <a:pt x="438" y="125"/>
                  </a:cubicBezTo>
                  <a:cubicBezTo>
                    <a:pt x="438" y="125"/>
                    <a:pt x="438" y="125"/>
                    <a:pt x="437" y="125"/>
                  </a:cubicBezTo>
                  <a:cubicBezTo>
                    <a:pt x="436" y="124"/>
                    <a:pt x="435" y="124"/>
                    <a:pt x="434" y="124"/>
                  </a:cubicBezTo>
                  <a:cubicBezTo>
                    <a:pt x="435" y="123"/>
                    <a:pt x="436" y="124"/>
                    <a:pt x="437" y="124"/>
                  </a:cubicBezTo>
                  <a:cubicBezTo>
                    <a:pt x="438" y="124"/>
                    <a:pt x="438" y="124"/>
                    <a:pt x="438" y="124"/>
                  </a:cubicBezTo>
                  <a:cubicBezTo>
                    <a:pt x="439" y="124"/>
                    <a:pt x="439" y="123"/>
                    <a:pt x="439" y="123"/>
                  </a:cubicBezTo>
                  <a:cubicBezTo>
                    <a:pt x="439" y="123"/>
                    <a:pt x="439" y="123"/>
                    <a:pt x="439" y="123"/>
                  </a:cubicBezTo>
                  <a:cubicBezTo>
                    <a:pt x="438" y="122"/>
                    <a:pt x="437" y="122"/>
                    <a:pt x="437" y="122"/>
                  </a:cubicBezTo>
                  <a:moveTo>
                    <a:pt x="586" y="1977"/>
                  </a:moveTo>
                  <a:cubicBezTo>
                    <a:pt x="586" y="1977"/>
                    <a:pt x="586" y="1976"/>
                    <a:pt x="585" y="1976"/>
                  </a:cubicBezTo>
                  <a:cubicBezTo>
                    <a:pt x="584" y="1976"/>
                    <a:pt x="582" y="1977"/>
                    <a:pt x="580" y="1976"/>
                  </a:cubicBezTo>
                  <a:cubicBezTo>
                    <a:pt x="579" y="1976"/>
                    <a:pt x="578" y="1976"/>
                    <a:pt x="577" y="1976"/>
                  </a:cubicBezTo>
                  <a:cubicBezTo>
                    <a:pt x="574" y="1977"/>
                    <a:pt x="571" y="1979"/>
                    <a:pt x="567" y="1978"/>
                  </a:cubicBezTo>
                  <a:cubicBezTo>
                    <a:pt x="567" y="1978"/>
                    <a:pt x="566" y="1979"/>
                    <a:pt x="566" y="1980"/>
                  </a:cubicBezTo>
                  <a:cubicBezTo>
                    <a:pt x="566" y="1980"/>
                    <a:pt x="567" y="1980"/>
                    <a:pt x="567" y="1980"/>
                  </a:cubicBezTo>
                  <a:cubicBezTo>
                    <a:pt x="568" y="1979"/>
                    <a:pt x="570" y="1979"/>
                    <a:pt x="571" y="1979"/>
                  </a:cubicBezTo>
                  <a:cubicBezTo>
                    <a:pt x="575" y="1979"/>
                    <a:pt x="579" y="1979"/>
                    <a:pt x="583" y="1978"/>
                  </a:cubicBezTo>
                  <a:cubicBezTo>
                    <a:pt x="584" y="1978"/>
                    <a:pt x="585" y="1978"/>
                    <a:pt x="585" y="1977"/>
                  </a:cubicBezTo>
                  <a:cubicBezTo>
                    <a:pt x="586" y="1977"/>
                    <a:pt x="586" y="1977"/>
                    <a:pt x="586" y="1977"/>
                  </a:cubicBezTo>
                  <a:moveTo>
                    <a:pt x="359" y="1977"/>
                  </a:moveTo>
                  <a:cubicBezTo>
                    <a:pt x="358" y="1977"/>
                    <a:pt x="357" y="1977"/>
                    <a:pt x="355" y="1977"/>
                  </a:cubicBezTo>
                  <a:cubicBezTo>
                    <a:pt x="354" y="1977"/>
                    <a:pt x="353" y="1978"/>
                    <a:pt x="354" y="1979"/>
                  </a:cubicBezTo>
                  <a:cubicBezTo>
                    <a:pt x="355" y="1980"/>
                    <a:pt x="355" y="1981"/>
                    <a:pt x="357" y="1981"/>
                  </a:cubicBezTo>
                  <a:cubicBezTo>
                    <a:pt x="362" y="1981"/>
                    <a:pt x="366" y="1980"/>
                    <a:pt x="371" y="1980"/>
                  </a:cubicBezTo>
                  <a:cubicBezTo>
                    <a:pt x="371" y="1980"/>
                    <a:pt x="372" y="1980"/>
                    <a:pt x="372" y="1980"/>
                  </a:cubicBezTo>
                  <a:cubicBezTo>
                    <a:pt x="372" y="1980"/>
                    <a:pt x="371" y="1979"/>
                    <a:pt x="371" y="1979"/>
                  </a:cubicBezTo>
                  <a:cubicBezTo>
                    <a:pt x="369" y="1979"/>
                    <a:pt x="367" y="1979"/>
                    <a:pt x="364" y="1979"/>
                  </a:cubicBezTo>
                  <a:cubicBezTo>
                    <a:pt x="362" y="1979"/>
                    <a:pt x="360" y="1979"/>
                    <a:pt x="358" y="1979"/>
                  </a:cubicBezTo>
                  <a:cubicBezTo>
                    <a:pt x="358" y="1979"/>
                    <a:pt x="358" y="1979"/>
                    <a:pt x="358" y="1979"/>
                  </a:cubicBezTo>
                  <a:cubicBezTo>
                    <a:pt x="358" y="1979"/>
                    <a:pt x="358" y="1978"/>
                    <a:pt x="358" y="1978"/>
                  </a:cubicBezTo>
                  <a:cubicBezTo>
                    <a:pt x="358" y="1978"/>
                    <a:pt x="359" y="1978"/>
                    <a:pt x="359" y="1978"/>
                  </a:cubicBezTo>
                  <a:cubicBezTo>
                    <a:pt x="361" y="1978"/>
                    <a:pt x="362" y="1978"/>
                    <a:pt x="363" y="1978"/>
                  </a:cubicBezTo>
                  <a:cubicBezTo>
                    <a:pt x="362" y="1977"/>
                    <a:pt x="360" y="1978"/>
                    <a:pt x="359" y="1977"/>
                  </a:cubicBezTo>
                  <a:moveTo>
                    <a:pt x="712" y="1971"/>
                  </a:moveTo>
                  <a:cubicBezTo>
                    <a:pt x="712" y="1971"/>
                    <a:pt x="711" y="1971"/>
                    <a:pt x="711" y="1971"/>
                  </a:cubicBezTo>
                  <a:cubicBezTo>
                    <a:pt x="707" y="1971"/>
                    <a:pt x="704" y="1970"/>
                    <a:pt x="700" y="1972"/>
                  </a:cubicBezTo>
                  <a:cubicBezTo>
                    <a:pt x="700" y="1972"/>
                    <a:pt x="699" y="1973"/>
                    <a:pt x="699" y="1973"/>
                  </a:cubicBezTo>
                  <a:cubicBezTo>
                    <a:pt x="698" y="1971"/>
                    <a:pt x="697" y="1973"/>
                    <a:pt x="696" y="1973"/>
                  </a:cubicBezTo>
                  <a:cubicBezTo>
                    <a:pt x="695" y="1973"/>
                    <a:pt x="693" y="1973"/>
                    <a:pt x="692" y="1973"/>
                  </a:cubicBezTo>
                  <a:cubicBezTo>
                    <a:pt x="691" y="1973"/>
                    <a:pt x="690" y="1972"/>
                    <a:pt x="689" y="1973"/>
                  </a:cubicBezTo>
                  <a:cubicBezTo>
                    <a:pt x="689" y="1974"/>
                    <a:pt x="689" y="1974"/>
                    <a:pt x="689" y="1974"/>
                  </a:cubicBezTo>
                  <a:cubicBezTo>
                    <a:pt x="689" y="1974"/>
                    <a:pt x="690" y="1975"/>
                    <a:pt x="690" y="1974"/>
                  </a:cubicBezTo>
                  <a:cubicBezTo>
                    <a:pt x="691" y="1974"/>
                    <a:pt x="692" y="1974"/>
                    <a:pt x="693" y="1974"/>
                  </a:cubicBezTo>
                  <a:cubicBezTo>
                    <a:pt x="694" y="1974"/>
                    <a:pt x="695" y="1975"/>
                    <a:pt x="695" y="1974"/>
                  </a:cubicBezTo>
                  <a:cubicBezTo>
                    <a:pt x="696" y="1973"/>
                    <a:pt x="697" y="1974"/>
                    <a:pt x="698" y="1974"/>
                  </a:cubicBezTo>
                  <a:cubicBezTo>
                    <a:pt x="702" y="1973"/>
                    <a:pt x="706" y="1973"/>
                    <a:pt x="710" y="1973"/>
                  </a:cubicBezTo>
                  <a:cubicBezTo>
                    <a:pt x="711" y="1972"/>
                    <a:pt x="711" y="1972"/>
                    <a:pt x="712" y="1971"/>
                  </a:cubicBezTo>
                  <a:moveTo>
                    <a:pt x="19" y="1834"/>
                  </a:moveTo>
                  <a:cubicBezTo>
                    <a:pt x="19" y="1835"/>
                    <a:pt x="19" y="1836"/>
                    <a:pt x="19" y="1836"/>
                  </a:cubicBezTo>
                  <a:cubicBezTo>
                    <a:pt x="19" y="1838"/>
                    <a:pt x="19" y="1840"/>
                    <a:pt x="18" y="1842"/>
                  </a:cubicBezTo>
                  <a:cubicBezTo>
                    <a:pt x="17" y="1844"/>
                    <a:pt x="20" y="1845"/>
                    <a:pt x="19" y="1847"/>
                  </a:cubicBezTo>
                  <a:cubicBezTo>
                    <a:pt x="19" y="1847"/>
                    <a:pt x="20" y="1847"/>
                    <a:pt x="20" y="1848"/>
                  </a:cubicBezTo>
                  <a:cubicBezTo>
                    <a:pt x="20" y="1847"/>
                    <a:pt x="20" y="1847"/>
                    <a:pt x="20" y="1847"/>
                  </a:cubicBezTo>
                  <a:cubicBezTo>
                    <a:pt x="20" y="1846"/>
                    <a:pt x="20" y="1845"/>
                    <a:pt x="20" y="1845"/>
                  </a:cubicBezTo>
                  <a:cubicBezTo>
                    <a:pt x="21" y="1843"/>
                    <a:pt x="21" y="1841"/>
                    <a:pt x="21" y="1839"/>
                  </a:cubicBezTo>
                  <a:cubicBezTo>
                    <a:pt x="21" y="1837"/>
                    <a:pt x="21" y="1835"/>
                    <a:pt x="20" y="1833"/>
                  </a:cubicBezTo>
                  <a:cubicBezTo>
                    <a:pt x="19" y="1831"/>
                    <a:pt x="21" y="1830"/>
                    <a:pt x="21" y="1828"/>
                  </a:cubicBezTo>
                  <a:cubicBezTo>
                    <a:pt x="21" y="1827"/>
                    <a:pt x="20" y="1827"/>
                    <a:pt x="20" y="1827"/>
                  </a:cubicBezTo>
                  <a:cubicBezTo>
                    <a:pt x="20" y="1827"/>
                    <a:pt x="19" y="1827"/>
                    <a:pt x="19" y="1828"/>
                  </a:cubicBezTo>
                  <a:cubicBezTo>
                    <a:pt x="19" y="1830"/>
                    <a:pt x="19" y="1832"/>
                    <a:pt x="19" y="1834"/>
                  </a:cubicBezTo>
                  <a:moveTo>
                    <a:pt x="398" y="1944"/>
                  </a:moveTo>
                  <a:cubicBezTo>
                    <a:pt x="397" y="1944"/>
                    <a:pt x="396" y="1944"/>
                    <a:pt x="396" y="1944"/>
                  </a:cubicBezTo>
                  <a:cubicBezTo>
                    <a:pt x="395" y="1943"/>
                    <a:pt x="394" y="1943"/>
                    <a:pt x="394" y="1943"/>
                  </a:cubicBezTo>
                  <a:cubicBezTo>
                    <a:pt x="393" y="1944"/>
                    <a:pt x="391" y="1944"/>
                    <a:pt x="391" y="1944"/>
                  </a:cubicBezTo>
                  <a:cubicBezTo>
                    <a:pt x="389" y="1942"/>
                    <a:pt x="387" y="1943"/>
                    <a:pt x="385" y="1943"/>
                  </a:cubicBezTo>
                  <a:cubicBezTo>
                    <a:pt x="384" y="1943"/>
                    <a:pt x="383" y="1943"/>
                    <a:pt x="382" y="1944"/>
                  </a:cubicBezTo>
                  <a:cubicBezTo>
                    <a:pt x="381" y="1944"/>
                    <a:pt x="379" y="1944"/>
                    <a:pt x="378" y="1944"/>
                  </a:cubicBezTo>
                  <a:cubicBezTo>
                    <a:pt x="378" y="1944"/>
                    <a:pt x="377" y="1944"/>
                    <a:pt x="377" y="1944"/>
                  </a:cubicBezTo>
                  <a:cubicBezTo>
                    <a:pt x="377" y="1944"/>
                    <a:pt x="377" y="1944"/>
                    <a:pt x="377" y="1944"/>
                  </a:cubicBezTo>
                  <a:cubicBezTo>
                    <a:pt x="377" y="1945"/>
                    <a:pt x="377" y="1946"/>
                    <a:pt x="377" y="1946"/>
                  </a:cubicBezTo>
                  <a:cubicBezTo>
                    <a:pt x="378" y="1946"/>
                    <a:pt x="380" y="1946"/>
                    <a:pt x="381" y="1945"/>
                  </a:cubicBezTo>
                  <a:cubicBezTo>
                    <a:pt x="382" y="1944"/>
                    <a:pt x="382" y="1946"/>
                    <a:pt x="383" y="1946"/>
                  </a:cubicBezTo>
                  <a:cubicBezTo>
                    <a:pt x="384" y="1946"/>
                    <a:pt x="386" y="1945"/>
                    <a:pt x="387" y="1945"/>
                  </a:cubicBezTo>
                  <a:cubicBezTo>
                    <a:pt x="387" y="1945"/>
                    <a:pt x="387" y="1945"/>
                    <a:pt x="387" y="1945"/>
                  </a:cubicBezTo>
                  <a:cubicBezTo>
                    <a:pt x="388" y="1945"/>
                    <a:pt x="389" y="1946"/>
                    <a:pt x="389" y="1945"/>
                  </a:cubicBezTo>
                  <a:cubicBezTo>
                    <a:pt x="391" y="1944"/>
                    <a:pt x="393" y="1944"/>
                    <a:pt x="395" y="1946"/>
                  </a:cubicBezTo>
                  <a:cubicBezTo>
                    <a:pt x="395" y="1946"/>
                    <a:pt x="396" y="1945"/>
                    <a:pt x="398" y="1944"/>
                  </a:cubicBezTo>
                  <a:moveTo>
                    <a:pt x="32" y="2041"/>
                  </a:moveTo>
                  <a:cubicBezTo>
                    <a:pt x="33" y="2041"/>
                    <a:pt x="33" y="2041"/>
                    <a:pt x="33" y="2040"/>
                  </a:cubicBezTo>
                  <a:cubicBezTo>
                    <a:pt x="33" y="2038"/>
                    <a:pt x="34" y="2035"/>
                    <a:pt x="35" y="2033"/>
                  </a:cubicBezTo>
                  <a:cubicBezTo>
                    <a:pt x="35" y="2033"/>
                    <a:pt x="35" y="2032"/>
                    <a:pt x="34" y="2032"/>
                  </a:cubicBezTo>
                  <a:cubicBezTo>
                    <a:pt x="34" y="2032"/>
                    <a:pt x="34" y="2031"/>
                    <a:pt x="33" y="2031"/>
                  </a:cubicBezTo>
                  <a:cubicBezTo>
                    <a:pt x="33" y="2031"/>
                    <a:pt x="33" y="2030"/>
                    <a:pt x="33" y="2030"/>
                  </a:cubicBezTo>
                  <a:cubicBezTo>
                    <a:pt x="33" y="2030"/>
                    <a:pt x="34" y="2028"/>
                    <a:pt x="33" y="2029"/>
                  </a:cubicBezTo>
                  <a:cubicBezTo>
                    <a:pt x="32" y="2029"/>
                    <a:pt x="30" y="2029"/>
                    <a:pt x="30" y="2030"/>
                  </a:cubicBezTo>
                  <a:cubicBezTo>
                    <a:pt x="30" y="2032"/>
                    <a:pt x="30" y="2033"/>
                    <a:pt x="31" y="2034"/>
                  </a:cubicBezTo>
                  <a:cubicBezTo>
                    <a:pt x="32" y="2034"/>
                    <a:pt x="33" y="2035"/>
                    <a:pt x="32" y="2035"/>
                  </a:cubicBezTo>
                  <a:cubicBezTo>
                    <a:pt x="30" y="2035"/>
                    <a:pt x="30" y="2036"/>
                    <a:pt x="31" y="2037"/>
                  </a:cubicBezTo>
                  <a:cubicBezTo>
                    <a:pt x="32" y="2038"/>
                    <a:pt x="29" y="2039"/>
                    <a:pt x="31" y="2040"/>
                  </a:cubicBezTo>
                  <a:cubicBezTo>
                    <a:pt x="31" y="2040"/>
                    <a:pt x="32" y="2041"/>
                    <a:pt x="32" y="2041"/>
                  </a:cubicBezTo>
                  <a:moveTo>
                    <a:pt x="752" y="1921"/>
                  </a:moveTo>
                  <a:cubicBezTo>
                    <a:pt x="749" y="1920"/>
                    <a:pt x="746" y="1922"/>
                    <a:pt x="744" y="1922"/>
                  </a:cubicBezTo>
                  <a:cubicBezTo>
                    <a:pt x="743" y="1922"/>
                    <a:pt x="742" y="1922"/>
                    <a:pt x="741" y="1923"/>
                  </a:cubicBezTo>
                  <a:cubicBezTo>
                    <a:pt x="740" y="1923"/>
                    <a:pt x="740" y="1924"/>
                    <a:pt x="739" y="1924"/>
                  </a:cubicBezTo>
                  <a:cubicBezTo>
                    <a:pt x="740" y="1925"/>
                    <a:pt x="740" y="1924"/>
                    <a:pt x="741" y="1924"/>
                  </a:cubicBezTo>
                  <a:cubicBezTo>
                    <a:pt x="742" y="1925"/>
                    <a:pt x="744" y="1923"/>
                    <a:pt x="745" y="1924"/>
                  </a:cubicBezTo>
                  <a:cubicBezTo>
                    <a:pt x="748" y="1924"/>
                    <a:pt x="752" y="1922"/>
                    <a:pt x="755" y="1923"/>
                  </a:cubicBezTo>
                  <a:cubicBezTo>
                    <a:pt x="756" y="1923"/>
                    <a:pt x="757" y="1922"/>
                    <a:pt x="758" y="1922"/>
                  </a:cubicBezTo>
                  <a:cubicBezTo>
                    <a:pt x="758" y="1922"/>
                    <a:pt x="758" y="1921"/>
                    <a:pt x="758" y="1921"/>
                  </a:cubicBezTo>
                  <a:cubicBezTo>
                    <a:pt x="758" y="1921"/>
                    <a:pt x="756" y="1920"/>
                    <a:pt x="755" y="1920"/>
                  </a:cubicBezTo>
                  <a:cubicBezTo>
                    <a:pt x="755" y="1920"/>
                    <a:pt x="754" y="1922"/>
                    <a:pt x="754" y="1922"/>
                  </a:cubicBezTo>
                  <a:cubicBezTo>
                    <a:pt x="753" y="1922"/>
                    <a:pt x="752" y="1921"/>
                    <a:pt x="752" y="1921"/>
                  </a:cubicBezTo>
                  <a:moveTo>
                    <a:pt x="1350" y="224"/>
                  </a:moveTo>
                  <a:cubicBezTo>
                    <a:pt x="1352" y="223"/>
                    <a:pt x="1353" y="223"/>
                    <a:pt x="1355" y="222"/>
                  </a:cubicBezTo>
                  <a:cubicBezTo>
                    <a:pt x="1356" y="222"/>
                    <a:pt x="1356" y="222"/>
                    <a:pt x="1356" y="222"/>
                  </a:cubicBezTo>
                  <a:cubicBezTo>
                    <a:pt x="1355" y="221"/>
                    <a:pt x="1355" y="221"/>
                    <a:pt x="1354" y="221"/>
                  </a:cubicBezTo>
                  <a:cubicBezTo>
                    <a:pt x="1353" y="221"/>
                    <a:pt x="1352" y="221"/>
                    <a:pt x="1351" y="221"/>
                  </a:cubicBezTo>
                  <a:cubicBezTo>
                    <a:pt x="1346" y="222"/>
                    <a:pt x="1341" y="222"/>
                    <a:pt x="1336" y="221"/>
                  </a:cubicBezTo>
                  <a:cubicBezTo>
                    <a:pt x="1335" y="221"/>
                    <a:pt x="1335" y="222"/>
                    <a:pt x="1335" y="222"/>
                  </a:cubicBezTo>
                  <a:cubicBezTo>
                    <a:pt x="1335" y="223"/>
                    <a:pt x="1335" y="223"/>
                    <a:pt x="1336" y="223"/>
                  </a:cubicBezTo>
                  <a:cubicBezTo>
                    <a:pt x="1338" y="223"/>
                    <a:pt x="1341" y="224"/>
                    <a:pt x="1344" y="223"/>
                  </a:cubicBezTo>
                  <a:cubicBezTo>
                    <a:pt x="1345" y="222"/>
                    <a:pt x="1346" y="223"/>
                    <a:pt x="1347" y="223"/>
                  </a:cubicBezTo>
                  <a:cubicBezTo>
                    <a:pt x="1348" y="223"/>
                    <a:pt x="1349" y="223"/>
                    <a:pt x="1350" y="224"/>
                  </a:cubicBezTo>
                  <a:moveTo>
                    <a:pt x="630" y="1979"/>
                  </a:moveTo>
                  <a:cubicBezTo>
                    <a:pt x="630" y="1978"/>
                    <a:pt x="630" y="1978"/>
                    <a:pt x="630" y="1978"/>
                  </a:cubicBezTo>
                  <a:cubicBezTo>
                    <a:pt x="628" y="1978"/>
                    <a:pt x="627" y="1978"/>
                    <a:pt x="625" y="1978"/>
                  </a:cubicBezTo>
                  <a:cubicBezTo>
                    <a:pt x="625" y="1978"/>
                    <a:pt x="624" y="1979"/>
                    <a:pt x="623" y="1979"/>
                  </a:cubicBezTo>
                  <a:cubicBezTo>
                    <a:pt x="623" y="1979"/>
                    <a:pt x="623" y="1979"/>
                    <a:pt x="623" y="1980"/>
                  </a:cubicBezTo>
                  <a:cubicBezTo>
                    <a:pt x="623" y="1980"/>
                    <a:pt x="623" y="1980"/>
                    <a:pt x="624" y="1980"/>
                  </a:cubicBezTo>
                  <a:cubicBezTo>
                    <a:pt x="630" y="1981"/>
                    <a:pt x="635" y="1979"/>
                    <a:pt x="641" y="1979"/>
                  </a:cubicBezTo>
                  <a:cubicBezTo>
                    <a:pt x="641" y="1979"/>
                    <a:pt x="642" y="1978"/>
                    <a:pt x="642" y="1978"/>
                  </a:cubicBezTo>
                  <a:cubicBezTo>
                    <a:pt x="642" y="1978"/>
                    <a:pt x="641" y="1977"/>
                    <a:pt x="641" y="1977"/>
                  </a:cubicBezTo>
                  <a:cubicBezTo>
                    <a:pt x="637" y="1978"/>
                    <a:pt x="634" y="1978"/>
                    <a:pt x="630" y="1979"/>
                  </a:cubicBezTo>
                  <a:moveTo>
                    <a:pt x="70" y="1082"/>
                  </a:moveTo>
                  <a:cubicBezTo>
                    <a:pt x="69" y="1080"/>
                    <a:pt x="68" y="1079"/>
                    <a:pt x="68" y="1077"/>
                  </a:cubicBezTo>
                  <a:cubicBezTo>
                    <a:pt x="67" y="1077"/>
                    <a:pt x="66" y="1077"/>
                    <a:pt x="65" y="1078"/>
                  </a:cubicBezTo>
                  <a:cubicBezTo>
                    <a:pt x="64" y="1078"/>
                    <a:pt x="64" y="1079"/>
                    <a:pt x="64" y="1080"/>
                  </a:cubicBezTo>
                  <a:cubicBezTo>
                    <a:pt x="66" y="1082"/>
                    <a:pt x="66" y="1084"/>
                    <a:pt x="66" y="1087"/>
                  </a:cubicBezTo>
                  <a:cubicBezTo>
                    <a:pt x="66" y="1087"/>
                    <a:pt x="66" y="1087"/>
                    <a:pt x="66" y="1088"/>
                  </a:cubicBezTo>
                  <a:cubicBezTo>
                    <a:pt x="66" y="1088"/>
                    <a:pt x="66" y="1088"/>
                    <a:pt x="67" y="1088"/>
                  </a:cubicBezTo>
                  <a:cubicBezTo>
                    <a:pt x="67" y="1088"/>
                    <a:pt x="68" y="1088"/>
                    <a:pt x="68" y="1088"/>
                  </a:cubicBezTo>
                  <a:cubicBezTo>
                    <a:pt x="68" y="1086"/>
                    <a:pt x="67" y="1085"/>
                    <a:pt x="69" y="1084"/>
                  </a:cubicBezTo>
                  <a:cubicBezTo>
                    <a:pt x="69" y="1083"/>
                    <a:pt x="69" y="1082"/>
                    <a:pt x="70" y="1082"/>
                  </a:cubicBezTo>
                  <a:moveTo>
                    <a:pt x="1146" y="66"/>
                  </a:moveTo>
                  <a:cubicBezTo>
                    <a:pt x="1145" y="66"/>
                    <a:pt x="1145" y="66"/>
                    <a:pt x="1144" y="66"/>
                  </a:cubicBezTo>
                  <a:cubicBezTo>
                    <a:pt x="1143" y="66"/>
                    <a:pt x="1142" y="67"/>
                    <a:pt x="1142" y="68"/>
                  </a:cubicBezTo>
                  <a:cubicBezTo>
                    <a:pt x="1142" y="69"/>
                    <a:pt x="1143" y="69"/>
                    <a:pt x="1144" y="69"/>
                  </a:cubicBezTo>
                  <a:cubicBezTo>
                    <a:pt x="1146" y="70"/>
                    <a:pt x="1149" y="70"/>
                    <a:pt x="1151" y="69"/>
                  </a:cubicBezTo>
                  <a:cubicBezTo>
                    <a:pt x="1151" y="69"/>
                    <a:pt x="1152" y="69"/>
                    <a:pt x="1152" y="69"/>
                  </a:cubicBezTo>
                  <a:cubicBezTo>
                    <a:pt x="1152" y="69"/>
                    <a:pt x="1152" y="70"/>
                    <a:pt x="1152" y="70"/>
                  </a:cubicBezTo>
                  <a:cubicBezTo>
                    <a:pt x="1152" y="71"/>
                    <a:pt x="1152" y="71"/>
                    <a:pt x="1152" y="72"/>
                  </a:cubicBezTo>
                  <a:cubicBezTo>
                    <a:pt x="1153" y="71"/>
                    <a:pt x="1153" y="71"/>
                    <a:pt x="1153" y="71"/>
                  </a:cubicBezTo>
                  <a:cubicBezTo>
                    <a:pt x="1154" y="69"/>
                    <a:pt x="1152" y="67"/>
                    <a:pt x="1151" y="67"/>
                  </a:cubicBezTo>
                  <a:cubicBezTo>
                    <a:pt x="1150" y="68"/>
                    <a:pt x="1149" y="67"/>
                    <a:pt x="1148" y="67"/>
                  </a:cubicBezTo>
                  <a:cubicBezTo>
                    <a:pt x="1147" y="67"/>
                    <a:pt x="1146" y="66"/>
                    <a:pt x="1146" y="66"/>
                  </a:cubicBezTo>
                  <a:moveTo>
                    <a:pt x="387" y="129"/>
                  </a:moveTo>
                  <a:cubicBezTo>
                    <a:pt x="389" y="129"/>
                    <a:pt x="391" y="129"/>
                    <a:pt x="393" y="129"/>
                  </a:cubicBezTo>
                  <a:cubicBezTo>
                    <a:pt x="393" y="129"/>
                    <a:pt x="393" y="129"/>
                    <a:pt x="393" y="128"/>
                  </a:cubicBezTo>
                  <a:cubicBezTo>
                    <a:pt x="393" y="128"/>
                    <a:pt x="393" y="128"/>
                    <a:pt x="393" y="128"/>
                  </a:cubicBezTo>
                  <a:cubicBezTo>
                    <a:pt x="392" y="127"/>
                    <a:pt x="392" y="128"/>
                    <a:pt x="391" y="127"/>
                  </a:cubicBezTo>
                  <a:cubicBezTo>
                    <a:pt x="390" y="127"/>
                    <a:pt x="389" y="127"/>
                    <a:pt x="389" y="127"/>
                  </a:cubicBezTo>
                  <a:cubicBezTo>
                    <a:pt x="388" y="125"/>
                    <a:pt x="386" y="126"/>
                    <a:pt x="385" y="124"/>
                  </a:cubicBezTo>
                  <a:cubicBezTo>
                    <a:pt x="385" y="124"/>
                    <a:pt x="384" y="124"/>
                    <a:pt x="384" y="124"/>
                  </a:cubicBezTo>
                  <a:cubicBezTo>
                    <a:pt x="384" y="124"/>
                    <a:pt x="384" y="125"/>
                    <a:pt x="384" y="125"/>
                  </a:cubicBezTo>
                  <a:cubicBezTo>
                    <a:pt x="385" y="125"/>
                    <a:pt x="385" y="126"/>
                    <a:pt x="386" y="127"/>
                  </a:cubicBezTo>
                  <a:cubicBezTo>
                    <a:pt x="385" y="127"/>
                    <a:pt x="384" y="127"/>
                    <a:pt x="384" y="127"/>
                  </a:cubicBezTo>
                  <a:cubicBezTo>
                    <a:pt x="383" y="127"/>
                    <a:pt x="382" y="128"/>
                    <a:pt x="381" y="128"/>
                  </a:cubicBezTo>
                  <a:cubicBezTo>
                    <a:pt x="381" y="129"/>
                    <a:pt x="380" y="129"/>
                    <a:pt x="380" y="129"/>
                  </a:cubicBezTo>
                  <a:cubicBezTo>
                    <a:pt x="380" y="129"/>
                    <a:pt x="381" y="129"/>
                    <a:pt x="381" y="129"/>
                  </a:cubicBezTo>
                  <a:cubicBezTo>
                    <a:pt x="383" y="129"/>
                    <a:pt x="385" y="129"/>
                    <a:pt x="387" y="129"/>
                  </a:cubicBezTo>
                  <a:moveTo>
                    <a:pt x="75" y="856"/>
                  </a:moveTo>
                  <a:cubicBezTo>
                    <a:pt x="75" y="855"/>
                    <a:pt x="75" y="855"/>
                    <a:pt x="75" y="854"/>
                  </a:cubicBezTo>
                  <a:cubicBezTo>
                    <a:pt x="75" y="853"/>
                    <a:pt x="75" y="852"/>
                    <a:pt x="75" y="851"/>
                  </a:cubicBezTo>
                  <a:cubicBezTo>
                    <a:pt x="74" y="852"/>
                    <a:pt x="75" y="854"/>
                    <a:pt x="74" y="854"/>
                  </a:cubicBezTo>
                  <a:cubicBezTo>
                    <a:pt x="73" y="856"/>
                    <a:pt x="75" y="859"/>
                    <a:pt x="73" y="861"/>
                  </a:cubicBezTo>
                  <a:cubicBezTo>
                    <a:pt x="73" y="863"/>
                    <a:pt x="72" y="864"/>
                    <a:pt x="72" y="866"/>
                  </a:cubicBezTo>
                  <a:cubicBezTo>
                    <a:pt x="71" y="868"/>
                    <a:pt x="72" y="868"/>
                    <a:pt x="74" y="868"/>
                  </a:cubicBezTo>
                  <a:cubicBezTo>
                    <a:pt x="74" y="868"/>
                    <a:pt x="75" y="867"/>
                    <a:pt x="75" y="867"/>
                  </a:cubicBezTo>
                  <a:cubicBezTo>
                    <a:pt x="74" y="865"/>
                    <a:pt x="74" y="862"/>
                    <a:pt x="75" y="861"/>
                  </a:cubicBezTo>
                  <a:cubicBezTo>
                    <a:pt x="75" y="859"/>
                    <a:pt x="75" y="857"/>
                    <a:pt x="75" y="856"/>
                  </a:cubicBezTo>
                  <a:moveTo>
                    <a:pt x="52" y="1366"/>
                  </a:moveTo>
                  <a:cubicBezTo>
                    <a:pt x="52" y="1366"/>
                    <a:pt x="52" y="1366"/>
                    <a:pt x="52" y="1366"/>
                  </a:cubicBezTo>
                  <a:cubicBezTo>
                    <a:pt x="52" y="1365"/>
                    <a:pt x="52" y="1365"/>
                    <a:pt x="52" y="1364"/>
                  </a:cubicBezTo>
                  <a:cubicBezTo>
                    <a:pt x="52" y="1364"/>
                    <a:pt x="51" y="1365"/>
                    <a:pt x="51" y="1365"/>
                  </a:cubicBezTo>
                  <a:cubicBezTo>
                    <a:pt x="50" y="1366"/>
                    <a:pt x="49" y="1367"/>
                    <a:pt x="49" y="1365"/>
                  </a:cubicBezTo>
                  <a:cubicBezTo>
                    <a:pt x="48" y="1364"/>
                    <a:pt x="48" y="1364"/>
                    <a:pt x="47" y="1364"/>
                  </a:cubicBezTo>
                  <a:cubicBezTo>
                    <a:pt x="46" y="1365"/>
                    <a:pt x="45" y="1366"/>
                    <a:pt x="45" y="1366"/>
                  </a:cubicBezTo>
                  <a:cubicBezTo>
                    <a:pt x="44" y="1367"/>
                    <a:pt x="44" y="1368"/>
                    <a:pt x="45" y="1368"/>
                  </a:cubicBezTo>
                  <a:cubicBezTo>
                    <a:pt x="46" y="1369"/>
                    <a:pt x="47" y="1370"/>
                    <a:pt x="48" y="1370"/>
                  </a:cubicBezTo>
                  <a:cubicBezTo>
                    <a:pt x="49" y="1370"/>
                    <a:pt x="50" y="1369"/>
                    <a:pt x="51" y="1368"/>
                  </a:cubicBezTo>
                  <a:cubicBezTo>
                    <a:pt x="51" y="1367"/>
                    <a:pt x="53" y="1368"/>
                    <a:pt x="52" y="1366"/>
                  </a:cubicBezTo>
                  <a:moveTo>
                    <a:pt x="503" y="107"/>
                  </a:moveTo>
                  <a:cubicBezTo>
                    <a:pt x="503" y="107"/>
                    <a:pt x="503" y="107"/>
                    <a:pt x="503" y="107"/>
                  </a:cubicBezTo>
                  <a:cubicBezTo>
                    <a:pt x="500" y="107"/>
                    <a:pt x="497" y="108"/>
                    <a:pt x="494" y="108"/>
                  </a:cubicBezTo>
                  <a:cubicBezTo>
                    <a:pt x="493" y="108"/>
                    <a:pt x="492" y="109"/>
                    <a:pt x="491" y="109"/>
                  </a:cubicBezTo>
                  <a:cubicBezTo>
                    <a:pt x="492" y="109"/>
                    <a:pt x="493" y="110"/>
                    <a:pt x="493" y="111"/>
                  </a:cubicBezTo>
                  <a:cubicBezTo>
                    <a:pt x="494" y="111"/>
                    <a:pt x="494" y="111"/>
                    <a:pt x="494" y="112"/>
                  </a:cubicBezTo>
                  <a:cubicBezTo>
                    <a:pt x="495" y="112"/>
                    <a:pt x="496" y="112"/>
                    <a:pt x="496" y="111"/>
                  </a:cubicBezTo>
                  <a:cubicBezTo>
                    <a:pt x="496" y="109"/>
                    <a:pt x="496" y="109"/>
                    <a:pt x="498" y="109"/>
                  </a:cubicBezTo>
                  <a:cubicBezTo>
                    <a:pt x="500" y="110"/>
                    <a:pt x="502" y="108"/>
                    <a:pt x="503" y="110"/>
                  </a:cubicBezTo>
                  <a:cubicBezTo>
                    <a:pt x="503" y="110"/>
                    <a:pt x="504" y="110"/>
                    <a:pt x="504" y="109"/>
                  </a:cubicBezTo>
                  <a:cubicBezTo>
                    <a:pt x="505" y="108"/>
                    <a:pt x="505" y="108"/>
                    <a:pt x="506" y="108"/>
                  </a:cubicBezTo>
                  <a:cubicBezTo>
                    <a:pt x="506" y="108"/>
                    <a:pt x="507" y="108"/>
                    <a:pt x="507" y="108"/>
                  </a:cubicBezTo>
                  <a:cubicBezTo>
                    <a:pt x="507" y="108"/>
                    <a:pt x="507" y="107"/>
                    <a:pt x="506" y="107"/>
                  </a:cubicBezTo>
                  <a:cubicBezTo>
                    <a:pt x="505" y="107"/>
                    <a:pt x="504" y="107"/>
                    <a:pt x="503" y="107"/>
                  </a:cubicBezTo>
                  <a:moveTo>
                    <a:pt x="1347" y="283"/>
                  </a:moveTo>
                  <a:cubicBezTo>
                    <a:pt x="1348" y="282"/>
                    <a:pt x="1348" y="281"/>
                    <a:pt x="1349" y="281"/>
                  </a:cubicBezTo>
                  <a:cubicBezTo>
                    <a:pt x="1350" y="281"/>
                    <a:pt x="1351" y="280"/>
                    <a:pt x="1353" y="280"/>
                  </a:cubicBezTo>
                  <a:cubicBezTo>
                    <a:pt x="1354" y="280"/>
                    <a:pt x="1354" y="280"/>
                    <a:pt x="1353" y="281"/>
                  </a:cubicBezTo>
                  <a:cubicBezTo>
                    <a:pt x="1353" y="282"/>
                    <a:pt x="1354" y="282"/>
                    <a:pt x="1354" y="282"/>
                  </a:cubicBezTo>
                  <a:cubicBezTo>
                    <a:pt x="1356" y="281"/>
                    <a:pt x="1358" y="281"/>
                    <a:pt x="1360" y="280"/>
                  </a:cubicBezTo>
                  <a:cubicBezTo>
                    <a:pt x="1361" y="280"/>
                    <a:pt x="1361" y="279"/>
                    <a:pt x="1361" y="279"/>
                  </a:cubicBezTo>
                  <a:cubicBezTo>
                    <a:pt x="1361" y="279"/>
                    <a:pt x="1360" y="278"/>
                    <a:pt x="1360" y="278"/>
                  </a:cubicBezTo>
                  <a:cubicBezTo>
                    <a:pt x="1359" y="278"/>
                    <a:pt x="1359" y="278"/>
                    <a:pt x="1358" y="278"/>
                  </a:cubicBezTo>
                  <a:cubicBezTo>
                    <a:pt x="1357" y="278"/>
                    <a:pt x="1357" y="280"/>
                    <a:pt x="1355" y="279"/>
                  </a:cubicBezTo>
                  <a:cubicBezTo>
                    <a:pt x="1354" y="278"/>
                    <a:pt x="1353" y="280"/>
                    <a:pt x="1352" y="279"/>
                  </a:cubicBezTo>
                  <a:cubicBezTo>
                    <a:pt x="1351" y="279"/>
                    <a:pt x="1350" y="279"/>
                    <a:pt x="1349" y="279"/>
                  </a:cubicBezTo>
                  <a:cubicBezTo>
                    <a:pt x="1348" y="279"/>
                    <a:pt x="1347" y="279"/>
                    <a:pt x="1347" y="279"/>
                  </a:cubicBezTo>
                  <a:cubicBezTo>
                    <a:pt x="1346" y="279"/>
                    <a:pt x="1346" y="280"/>
                    <a:pt x="1346" y="281"/>
                  </a:cubicBezTo>
                  <a:cubicBezTo>
                    <a:pt x="1346" y="281"/>
                    <a:pt x="1346" y="282"/>
                    <a:pt x="1347" y="283"/>
                  </a:cubicBezTo>
                  <a:moveTo>
                    <a:pt x="1333" y="1226"/>
                  </a:moveTo>
                  <a:cubicBezTo>
                    <a:pt x="1333" y="1226"/>
                    <a:pt x="1333" y="1226"/>
                    <a:pt x="1333" y="1226"/>
                  </a:cubicBezTo>
                  <a:cubicBezTo>
                    <a:pt x="1333" y="1226"/>
                    <a:pt x="1333" y="1227"/>
                    <a:pt x="1333" y="1228"/>
                  </a:cubicBezTo>
                  <a:cubicBezTo>
                    <a:pt x="1333" y="1229"/>
                    <a:pt x="1332" y="1231"/>
                    <a:pt x="1334" y="1231"/>
                  </a:cubicBezTo>
                  <a:cubicBezTo>
                    <a:pt x="1334" y="1231"/>
                    <a:pt x="1333" y="1229"/>
                    <a:pt x="1335" y="1228"/>
                  </a:cubicBezTo>
                  <a:cubicBezTo>
                    <a:pt x="1335" y="1228"/>
                    <a:pt x="1335" y="1227"/>
                    <a:pt x="1335" y="1227"/>
                  </a:cubicBezTo>
                  <a:cubicBezTo>
                    <a:pt x="1335" y="1226"/>
                    <a:pt x="1334" y="1225"/>
                    <a:pt x="1335" y="1224"/>
                  </a:cubicBezTo>
                  <a:cubicBezTo>
                    <a:pt x="1335" y="1222"/>
                    <a:pt x="1335" y="1220"/>
                    <a:pt x="1335" y="1219"/>
                  </a:cubicBezTo>
                  <a:cubicBezTo>
                    <a:pt x="1335" y="1217"/>
                    <a:pt x="1335" y="1216"/>
                    <a:pt x="1336" y="1214"/>
                  </a:cubicBezTo>
                  <a:cubicBezTo>
                    <a:pt x="1336" y="1214"/>
                    <a:pt x="1336" y="1213"/>
                    <a:pt x="1335" y="1213"/>
                  </a:cubicBezTo>
                  <a:cubicBezTo>
                    <a:pt x="1335" y="1213"/>
                    <a:pt x="1335" y="1213"/>
                    <a:pt x="1334" y="1214"/>
                  </a:cubicBezTo>
                  <a:cubicBezTo>
                    <a:pt x="1333" y="1214"/>
                    <a:pt x="1333" y="1215"/>
                    <a:pt x="1333" y="1216"/>
                  </a:cubicBezTo>
                  <a:cubicBezTo>
                    <a:pt x="1332" y="1218"/>
                    <a:pt x="1334" y="1219"/>
                    <a:pt x="1333" y="1220"/>
                  </a:cubicBezTo>
                  <a:cubicBezTo>
                    <a:pt x="1332" y="1222"/>
                    <a:pt x="1333" y="1224"/>
                    <a:pt x="1333" y="1226"/>
                  </a:cubicBezTo>
                  <a:moveTo>
                    <a:pt x="32" y="1981"/>
                  </a:moveTo>
                  <a:cubicBezTo>
                    <a:pt x="32" y="1981"/>
                    <a:pt x="32" y="1981"/>
                    <a:pt x="32" y="1981"/>
                  </a:cubicBezTo>
                  <a:cubicBezTo>
                    <a:pt x="32" y="1980"/>
                    <a:pt x="32" y="1980"/>
                    <a:pt x="32" y="1979"/>
                  </a:cubicBezTo>
                  <a:cubicBezTo>
                    <a:pt x="31" y="1980"/>
                    <a:pt x="31" y="1980"/>
                    <a:pt x="30" y="1980"/>
                  </a:cubicBezTo>
                  <a:cubicBezTo>
                    <a:pt x="30" y="1980"/>
                    <a:pt x="29" y="1981"/>
                    <a:pt x="29" y="1982"/>
                  </a:cubicBezTo>
                  <a:cubicBezTo>
                    <a:pt x="28" y="1983"/>
                    <a:pt x="26" y="1985"/>
                    <a:pt x="29" y="1986"/>
                  </a:cubicBezTo>
                  <a:cubicBezTo>
                    <a:pt x="30" y="1987"/>
                    <a:pt x="30" y="1987"/>
                    <a:pt x="29" y="1988"/>
                  </a:cubicBezTo>
                  <a:cubicBezTo>
                    <a:pt x="29" y="1989"/>
                    <a:pt x="30" y="1989"/>
                    <a:pt x="30" y="1990"/>
                  </a:cubicBezTo>
                  <a:cubicBezTo>
                    <a:pt x="31" y="1989"/>
                    <a:pt x="31" y="1989"/>
                    <a:pt x="31" y="1989"/>
                  </a:cubicBezTo>
                  <a:cubicBezTo>
                    <a:pt x="32" y="1986"/>
                    <a:pt x="32" y="1984"/>
                    <a:pt x="32" y="1981"/>
                  </a:cubicBezTo>
                  <a:moveTo>
                    <a:pt x="759" y="82"/>
                  </a:moveTo>
                  <a:cubicBezTo>
                    <a:pt x="761" y="82"/>
                    <a:pt x="763" y="82"/>
                    <a:pt x="766" y="82"/>
                  </a:cubicBezTo>
                  <a:cubicBezTo>
                    <a:pt x="766" y="82"/>
                    <a:pt x="767" y="82"/>
                    <a:pt x="767" y="81"/>
                  </a:cubicBezTo>
                  <a:cubicBezTo>
                    <a:pt x="767" y="81"/>
                    <a:pt x="766" y="80"/>
                    <a:pt x="766" y="80"/>
                  </a:cubicBezTo>
                  <a:cubicBezTo>
                    <a:pt x="761" y="80"/>
                    <a:pt x="757" y="80"/>
                    <a:pt x="752" y="80"/>
                  </a:cubicBezTo>
                  <a:cubicBezTo>
                    <a:pt x="752" y="80"/>
                    <a:pt x="751" y="81"/>
                    <a:pt x="751" y="81"/>
                  </a:cubicBezTo>
                  <a:cubicBezTo>
                    <a:pt x="751" y="82"/>
                    <a:pt x="752" y="82"/>
                    <a:pt x="752" y="82"/>
                  </a:cubicBezTo>
                  <a:cubicBezTo>
                    <a:pt x="754" y="82"/>
                    <a:pt x="756" y="82"/>
                    <a:pt x="759" y="82"/>
                  </a:cubicBezTo>
                  <a:moveTo>
                    <a:pt x="664" y="1974"/>
                  </a:moveTo>
                  <a:cubicBezTo>
                    <a:pt x="665" y="1974"/>
                    <a:pt x="666" y="1974"/>
                    <a:pt x="667" y="1973"/>
                  </a:cubicBezTo>
                  <a:cubicBezTo>
                    <a:pt x="667" y="1973"/>
                    <a:pt x="667" y="1973"/>
                    <a:pt x="667" y="1973"/>
                  </a:cubicBezTo>
                  <a:cubicBezTo>
                    <a:pt x="666" y="1971"/>
                    <a:pt x="667" y="1971"/>
                    <a:pt x="668" y="1971"/>
                  </a:cubicBezTo>
                  <a:cubicBezTo>
                    <a:pt x="670" y="1971"/>
                    <a:pt x="672" y="1971"/>
                    <a:pt x="674" y="1971"/>
                  </a:cubicBezTo>
                  <a:cubicBezTo>
                    <a:pt x="674" y="1971"/>
                    <a:pt x="674" y="1970"/>
                    <a:pt x="674" y="1970"/>
                  </a:cubicBezTo>
                  <a:cubicBezTo>
                    <a:pt x="674" y="1970"/>
                    <a:pt x="674" y="1969"/>
                    <a:pt x="674" y="1969"/>
                  </a:cubicBezTo>
                  <a:cubicBezTo>
                    <a:pt x="673" y="1969"/>
                    <a:pt x="672" y="1969"/>
                    <a:pt x="671" y="1969"/>
                  </a:cubicBezTo>
                  <a:cubicBezTo>
                    <a:pt x="668" y="1969"/>
                    <a:pt x="665" y="1969"/>
                    <a:pt x="662" y="1970"/>
                  </a:cubicBezTo>
                  <a:cubicBezTo>
                    <a:pt x="662" y="1970"/>
                    <a:pt x="661" y="1970"/>
                    <a:pt x="661" y="1970"/>
                  </a:cubicBezTo>
                  <a:cubicBezTo>
                    <a:pt x="661" y="1970"/>
                    <a:pt x="662" y="1971"/>
                    <a:pt x="662" y="1971"/>
                  </a:cubicBezTo>
                  <a:cubicBezTo>
                    <a:pt x="663" y="1971"/>
                    <a:pt x="663" y="1971"/>
                    <a:pt x="664" y="1971"/>
                  </a:cubicBezTo>
                  <a:cubicBezTo>
                    <a:pt x="664" y="1971"/>
                    <a:pt x="665" y="1971"/>
                    <a:pt x="665" y="1972"/>
                  </a:cubicBezTo>
                  <a:cubicBezTo>
                    <a:pt x="665" y="1972"/>
                    <a:pt x="664" y="1972"/>
                    <a:pt x="664" y="1973"/>
                  </a:cubicBezTo>
                  <a:cubicBezTo>
                    <a:pt x="664" y="1973"/>
                    <a:pt x="663" y="1972"/>
                    <a:pt x="663" y="1973"/>
                  </a:cubicBezTo>
                  <a:cubicBezTo>
                    <a:pt x="662" y="1973"/>
                    <a:pt x="662" y="1973"/>
                    <a:pt x="661" y="1973"/>
                  </a:cubicBezTo>
                  <a:cubicBezTo>
                    <a:pt x="662" y="1973"/>
                    <a:pt x="662" y="1973"/>
                    <a:pt x="662" y="1974"/>
                  </a:cubicBezTo>
                  <a:cubicBezTo>
                    <a:pt x="663" y="1974"/>
                    <a:pt x="664" y="1974"/>
                    <a:pt x="664" y="1974"/>
                  </a:cubicBezTo>
                  <a:moveTo>
                    <a:pt x="966" y="63"/>
                  </a:moveTo>
                  <a:cubicBezTo>
                    <a:pt x="964" y="63"/>
                    <a:pt x="963" y="63"/>
                    <a:pt x="962" y="63"/>
                  </a:cubicBezTo>
                  <a:cubicBezTo>
                    <a:pt x="961" y="63"/>
                    <a:pt x="961" y="63"/>
                    <a:pt x="961" y="64"/>
                  </a:cubicBezTo>
                  <a:cubicBezTo>
                    <a:pt x="961" y="64"/>
                    <a:pt x="962" y="64"/>
                    <a:pt x="962" y="64"/>
                  </a:cubicBezTo>
                  <a:cubicBezTo>
                    <a:pt x="963" y="65"/>
                    <a:pt x="965" y="66"/>
                    <a:pt x="966" y="65"/>
                  </a:cubicBezTo>
                  <a:cubicBezTo>
                    <a:pt x="967" y="63"/>
                    <a:pt x="969" y="66"/>
                    <a:pt x="970" y="65"/>
                  </a:cubicBezTo>
                  <a:cubicBezTo>
                    <a:pt x="971" y="64"/>
                    <a:pt x="971" y="65"/>
                    <a:pt x="972" y="65"/>
                  </a:cubicBezTo>
                  <a:cubicBezTo>
                    <a:pt x="973" y="64"/>
                    <a:pt x="974" y="64"/>
                    <a:pt x="976" y="64"/>
                  </a:cubicBezTo>
                  <a:cubicBezTo>
                    <a:pt x="977" y="64"/>
                    <a:pt x="978" y="64"/>
                    <a:pt x="979" y="64"/>
                  </a:cubicBezTo>
                  <a:cubicBezTo>
                    <a:pt x="979" y="64"/>
                    <a:pt x="980" y="64"/>
                    <a:pt x="980" y="64"/>
                  </a:cubicBezTo>
                  <a:cubicBezTo>
                    <a:pt x="980" y="63"/>
                    <a:pt x="979" y="63"/>
                    <a:pt x="979" y="63"/>
                  </a:cubicBezTo>
                  <a:cubicBezTo>
                    <a:pt x="979" y="62"/>
                    <a:pt x="978" y="62"/>
                    <a:pt x="977" y="62"/>
                  </a:cubicBezTo>
                  <a:cubicBezTo>
                    <a:pt x="976" y="64"/>
                    <a:pt x="974" y="63"/>
                    <a:pt x="973" y="63"/>
                  </a:cubicBezTo>
                  <a:cubicBezTo>
                    <a:pt x="972" y="62"/>
                    <a:pt x="971" y="62"/>
                    <a:pt x="971" y="62"/>
                  </a:cubicBezTo>
                  <a:cubicBezTo>
                    <a:pt x="970" y="64"/>
                    <a:pt x="967" y="62"/>
                    <a:pt x="966" y="63"/>
                  </a:cubicBezTo>
                  <a:moveTo>
                    <a:pt x="748" y="1964"/>
                  </a:moveTo>
                  <a:cubicBezTo>
                    <a:pt x="749" y="1963"/>
                    <a:pt x="749" y="1963"/>
                    <a:pt x="750" y="1963"/>
                  </a:cubicBezTo>
                  <a:cubicBezTo>
                    <a:pt x="750" y="1962"/>
                    <a:pt x="750" y="1961"/>
                    <a:pt x="750" y="1961"/>
                  </a:cubicBezTo>
                  <a:cubicBezTo>
                    <a:pt x="749" y="1961"/>
                    <a:pt x="750" y="1960"/>
                    <a:pt x="750" y="1960"/>
                  </a:cubicBezTo>
                  <a:cubicBezTo>
                    <a:pt x="751" y="1959"/>
                    <a:pt x="751" y="1958"/>
                    <a:pt x="749" y="1958"/>
                  </a:cubicBezTo>
                  <a:cubicBezTo>
                    <a:pt x="748" y="1958"/>
                    <a:pt x="745" y="1959"/>
                    <a:pt x="744" y="1959"/>
                  </a:cubicBezTo>
                  <a:cubicBezTo>
                    <a:pt x="742" y="1958"/>
                    <a:pt x="740" y="1960"/>
                    <a:pt x="738" y="1959"/>
                  </a:cubicBezTo>
                  <a:cubicBezTo>
                    <a:pt x="738" y="1960"/>
                    <a:pt x="738" y="1960"/>
                    <a:pt x="738" y="1960"/>
                  </a:cubicBezTo>
                  <a:cubicBezTo>
                    <a:pt x="738" y="1960"/>
                    <a:pt x="738" y="1961"/>
                    <a:pt x="739" y="1961"/>
                  </a:cubicBezTo>
                  <a:cubicBezTo>
                    <a:pt x="740" y="1960"/>
                    <a:pt x="741" y="1960"/>
                    <a:pt x="742" y="1960"/>
                  </a:cubicBezTo>
                  <a:cubicBezTo>
                    <a:pt x="744" y="1960"/>
                    <a:pt x="745" y="1960"/>
                    <a:pt x="746" y="1960"/>
                  </a:cubicBezTo>
                  <a:cubicBezTo>
                    <a:pt x="747" y="1959"/>
                    <a:pt x="747" y="1959"/>
                    <a:pt x="748" y="1961"/>
                  </a:cubicBezTo>
                  <a:cubicBezTo>
                    <a:pt x="748" y="1961"/>
                    <a:pt x="749" y="1962"/>
                    <a:pt x="747" y="1962"/>
                  </a:cubicBezTo>
                  <a:cubicBezTo>
                    <a:pt x="747" y="1962"/>
                    <a:pt x="747" y="1963"/>
                    <a:pt x="747" y="1963"/>
                  </a:cubicBezTo>
                  <a:cubicBezTo>
                    <a:pt x="747" y="1963"/>
                    <a:pt x="747" y="1963"/>
                    <a:pt x="748" y="1964"/>
                  </a:cubicBezTo>
                  <a:moveTo>
                    <a:pt x="400" y="136"/>
                  </a:moveTo>
                  <a:cubicBezTo>
                    <a:pt x="401" y="136"/>
                    <a:pt x="402" y="136"/>
                    <a:pt x="402" y="137"/>
                  </a:cubicBezTo>
                  <a:cubicBezTo>
                    <a:pt x="402" y="138"/>
                    <a:pt x="403" y="138"/>
                    <a:pt x="404" y="138"/>
                  </a:cubicBezTo>
                  <a:cubicBezTo>
                    <a:pt x="405" y="137"/>
                    <a:pt x="406" y="137"/>
                    <a:pt x="408" y="139"/>
                  </a:cubicBezTo>
                  <a:cubicBezTo>
                    <a:pt x="409" y="141"/>
                    <a:pt x="410" y="138"/>
                    <a:pt x="412" y="139"/>
                  </a:cubicBezTo>
                  <a:cubicBezTo>
                    <a:pt x="412" y="139"/>
                    <a:pt x="412" y="139"/>
                    <a:pt x="412" y="139"/>
                  </a:cubicBezTo>
                  <a:cubicBezTo>
                    <a:pt x="412" y="138"/>
                    <a:pt x="412" y="138"/>
                    <a:pt x="412" y="138"/>
                  </a:cubicBezTo>
                  <a:cubicBezTo>
                    <a:pt x="410" y="136"/>
                    <a:pt x="408" y="137"/>
                    <a:pt x="407" y="134"/>
                  </a:cubicBezTo>
                  <a:cubicBezTo>
                    <a:pt x="407" y="134"/>
                    <a:pt x="406" y="134"/>
                    <a:pt x="406" y="135"/>
                  </a:cubicBezTo>
                  <a:cubicBezTo>
                    <a:pt x="406" y="137"/>
                    <a:pt x="404" y="136"/>
                    <a:pt x="403" y="136"/>
                  </a:cubicBezTo>
                  <a:cubicBezTo>
                    <a:pt x="402" y="135"/>
                    <a:pt x="401" y="135"/>
                    <a:pt x="401" y="135"/>
                  </a:cubicBezTo>
                  <a:cubicBezTo>
                    <a:pt x="400" y="135"/>
                    <a:pt x="400" y="135"/>
                    <a:pt x="400" y="136"/>
                  </a:cubicBezTo>
                  <a:moveTo>
                    <a:pt x="579" y="1955"/>
                  </a:moveTo>
                  <a:cubicBezTo>
                    <a:pt x="578" y="1955"/>
                    <a:pt x="578" y="1954"/>
                    <a:pt x="577" y="1954"/>
                  </a:cubicBezTo>
                  <a:cubicBezTo>
                    <a:pt x="576" y="1955"/>
                    <a:pt x="575" y="1954"/>
                    <a:pt x="573" y="1955"/>
                  </a:cubicBezTo>
                  <a:cubicBezTo>
                    <a:pt x="572" y="1953"/>
                    <a:pt x="571" y="1956"/>
                    <a:pt x="569" y="1955"/>
                  </a:cubicBezTo>
                  <a:cubicBezTo>
                    <a:pt x="568" y="1955"/>
                    <a:pt x="566" y="1955"/>
                    <a:pt x="564" y="1955"/>
                  </a:cubicBezTo>
                  <a:cubicBezTo>
                    <a:pt x="563" y="1956"/>
                    <a:pt x="562" y="1956"/>
                    <a:pt x="561" y="1957"/>
                  </a:cubicBezTo>
                  <a:cubicBezTo>
                    <a:pt x="562" y="1957"/>
                    <a:pt x="563" y="1957"/>
                    <a:pt x="564" y="1957"/>
                  </a:cubicBezTo>
                  <a:cubicBezTo>
                    <a:pt x="565" y="1957"/>
                    <a:pt x="567" y="1957"/>
                    <a:pt x="568" y="1957"/>
                  </a:cubicBezTo>
                  <a:cubicBezTo>
                    <a:pt x="570" y="1956"/>
                    <a:pt x="572" y="1956"/>
                    <a:pt x="574" y="1956"/>
                  </a:cubicBezTo>
                  <a:cubicBezTo>
                    <a:pt x="574" y="1956"/>
                    <a:pt x="574" y="1957"/>
                    <a:pt x="575" y="1957"/>
                  </a:cubicBezTo>
                  <a:cubicBezTo>
                    <a:pt x="575" y="1958"/>
                    <a:pt x="575" y="1958"/>
                    <a:pt x="575" y="1958"/>
                  </a:cubicBezTo>
                  <a:cubicBezTo>
                    <a:pt x="576" y="1957"/>
                    <a:pt x="577" y="1956"/>
                    <a:pt x="579" y="1955"/>
                  </a:cubicBezTo>
                  <a:moveTo>
                    <a:pt x="60" y="1417"/>
                  </a:moveTo>
                  <a:cubicBezTo>
                    <a:pt x="60" y="1417"/>
                    <a:pt x="61" y="1417"/>
                    <a:pt x="62" y="1418"/>
                  </a:cubicBezTo>
                  <a:cubicBezTo>
                    <a:pt x="62" y="1418"/>
                    <a:pt x="62" y="1419"/>
                    <a:pt x="62" y="1420"/>
                  </a:cubicBezTo>
                  <a:cubicBezTo>
                    <a:pt x="61" y="1421"/>
                    <a:pt x="62" y="1422"/>
                    <a:pt x="63" y="1422"/>
                  </a:cubicBezTo>
                  <a:cubicBezTo>
                    <a:pt x="64" y="1423"/>
                    <a:pt x="64" y="1421"/>
                    <a:pt x="64" y="1420"/>
                  </a:cubicBezTo>
                  <a:cubicBezTo>
                    <a:pt x="64" y="1419"/>
                    <a:pt x="63" y="1418"/>
                    <a:pt x="65" y="1416"/>
                  </a:cubicBezTo>
                  <a:cubicBezTo>
                    <a:pt x="65" y="1416"/>
                    <a:pt x="64" y="1415"/>
                    <a:pt x="64" y="1415"/>
                  </a:cubicBezTo>
                  <a:cubicBezTo>
                    <a:pt x="63" y="1415"/>
                    <a:pt x="62" y="1415"/>
                    <a:pt x="62" y="1415"/>
                  </a:cubicBezTo>
                  <a:cubicBezTo>
                    <a:pt x="61" y="1416"/>
                    <a:pt x="59" y="1416"/>
                    <a:pt x="59" y="1415"/>
                  </a:cubicBezTo>
                  <a:cubicBezTo>
                    <a:pt x="59" y="1414"/>
                    <a:pt x="59" y="1413"/>
                    <a:pt x="59" y="1412"/>
                  </a:cubicBezTo>
                  <a:cubicBezTo>
                    <a:pt x="58" y="1413"/>
                    <a:pt x="58" y="1414"/>
                    <a:pt x="58" y="1415"/>
                  </a:cubicBezTo>
                  <a:cubicBezTo>
                    <a:pt x="58" y="1416"/>
                    <a:pt x="57" y="1416"/>
                    <a:pt x="57" y="1417"/>
                  </a:cubicBezTo>
                  <a:cubicBezTo>
                    <a:pt x="57" y="1417"/>
                    <a:pt x="58" y="1418"/>
                    <a:pt x="58" y="1418"/>
                  </a:cubicBezTo>
                  <a:cubicBezTo>
                    <a:pt x="59" y="1418"/>
                    <a:pt x="59" y="1417"/>
                    <a:pt x="60" y="1417"/>
                  </a:cubicBezTo>
                  <a:moveTo>
                    <a:pt x="1361" y="257"/>
                  </a:moveTo>
                  <a:cubicBezTo>
                    <a:pt x="1361" y="257"/>
                    <a:pt x="1362" y="256"/>
                    <a:pt x="1362" y="256"/>
                  </a:cubicBezTo>
                  <a:cubicBezTo>
                    <a:pt x="1365" y="256"/>
                    <a:pt x="1369" y="255"/>
                    <a:pt x="1372" y="257"/>
                  </a:cubicBezTo>
                  <a:cubicBezTo>
                    <a:pt x="1372" y="257"/>
                    <a:pt x="1373" y="257"/>
                    <a:pt x="1373" y="257"/>
                  </a:cubicBezTo>
                  <a:cubicBezTo>
                    <a:pt x="1373" y="256"/>
                    <a:pt x="1373" y="256"/>
                    <a:pt x="1373" y="256"/>
                  </a:cubicBezTo>
                  <a:cubicBezTo>
                    <a:pt x="1372" y="254"/>
                    <a:pt x="1370" y="254"/>
                    <a:pt x="1369" y="254"/>
                  </a:cubicBezTo>
                  <a:cubicBezTo>
                    <a:pt x="1367" y="255"/>
                    <a:pt x="1367" y="254"/>
                    <a:pt x="1365" y="254"/>
                  </a:cubicBezTo>
                  <a:cubicBezTo>
                    <a:pt x="1364" y="254"/>
                    <a:pt x="1363" y="254"/>
                    <a:pt x="1361" y="254"/>
                  </a:cubicBezTo>
                  <a:cubicBezTo>
                    <a:pt x="1360" y="254"/>
                    <a:pt x="1359" y="255"/>
                    <a:pt x="1359" y="257"/>
                  </a:cubicBezTo>
                  <a:cubicBezTo>
                    <a:pt x="1360" y="257"/>
                    <a:pt x="1360" y="257"/>
                    <a:pt x="1361" y="257"/>
                  </a:cubicBezTo>
                  <a:moveTo>
                    <a:pt x="691" y="77"/>
                  </a:moveTo>
                  <a:cubicBezTo>
                    <a:pt x="692" y="77"/>
                    <a:pt x="692" y="77"/>
                    <a:pt x="693" y="78"/>
                  </a:cubicBezTo>
                  <a:cubicBezTo>
                    <a:pt x="694" y="78"/>
                    <a:pt x="696" y="79"/>
                    <a:pt x="697" y="78"/>
                  </a:cubicBezTo>
                  <a:cubicBezTo>
                    <a:pt x="700" y="76"/>
                    <a:pt x="701" y="79"/>
                    <a:pt x="703" y="79"/>
                  </a:cubicBezTo>
                  <a:cubicBezTo>
                    <a:pt x="703" y="78"/>
                    <a:pt x="704" y="79"/>
                    <a:pt x="704" y="79"/>
                  </a:cubicBezTo>
                  <a:cubicBezTo>
                    <a:pt x="705" y="79"/>
                    <a:pt x="705" y="79"/>
                    <a:pt x="705" y="79"/>
                  </a:cubicBezTo>
                  <a:cubicBezTo>
                    <a:pt x="705" y="78"/>
                    <a:pt x="704" y="76"/>
                    <a:pt x="703" y="76"/>
                  </a:cubicBezTo>
                  <a:cubicBezTo>
                    <a:pt x="702" y="75"/>
                    <a:pt x="700" y="75"/>
                    <a:pt x="698" y="76"/>
                  </a:cubicBezTo>
                  <a:cubicBezTo>
                    <a:pt x="697" y="76"/>
                    <a:pt x="696" y="77"/>
                    <a:pt x="695" y="76"/>
                  </a:cubicBezTo>
                  <a:cubicBezTo>
                    <a:pt x="694" y="76"/>
                    <a:pt x="693" y="77"/>
                    <a:pt x="691" y="77"/>
                  </a:cubicBezTo>
                  <a:moveTo>
                    <a:pt x="70" y="918"/>
                  </a:moveTo>
                  <a:cubicBezTo>
                    <a:pt x="70" y="919"/>
                    <a:pt x="70" y="920"/>
                    <a:pt x="70" y="920"/>
                  </a:cubicBezTo>
                  <a:cubicBezTo>
                    <a:pt x="70" y="920"/>
                    <a:pt x="71" y="921"/>
                    <a:pt x="71" y="921"/>
                  </a:cubicBezTo>
                  <a:cubicBezTo>
                    <a:pt x="71" y="921"/>
                    <a:pt x="72" y="920"/>
                    <a:pt x="72" y="920"/>
                  </a:cubicBezTo>
                  <a:cubicBezTo>
                    <a:pt x="72" y="919"/>
                    <a:pt x="72" y="918"/>
                    <a:pt x="72" y="917"/>
                  </a:cubicBezTo>
                  <a:cubicBezTo>
                    <a:pt x="72" y="917"/>
                    <a:pt x="72" y="917"/>
                    <a:pt x="72" y="917"/>
                  </a:cubicBezTo>
                  <a:cubicBezTo>
                    <a:pt x="72" y="917"/>
                    <a:pt x="72" y="917"/>
                    <a:pt x="73" y="917"/>
                  </a:cubicBezTo>
                  <a:cubicBezTo>
                    <a:pt x="73" y="918"/>
                    <a:pt x="73" y="918"/>
                    <a:pt x="73" y="918"/>
                  </a:cubicBezTo>
                  <a:cubicBezTo>
                    <a:pt x="73" y="918"/>
                    <a:pt x="74" y="917"/>
                    <a:pt x="74" y="916"/>
                  </a:cubicBezTo>
                  <a:cubicBezTo>
                    <a:pt x="74" y="916"/>
                    <a:pt x="74" y="915"/>
                    <a:pt x="73" y="915"/>
                  </a:cubicBezTo>
                  <a:cubicBezTo>
                    <a:pt x="72" y="914"/>
                    <a:pt x="71" y="914"/>
                    <a:pt x="72" y="914"/>
                  </a:cubicBezTo>
                  <a:cubicBezTo>
                    <a:pt x="72" y="913"/>
                    <a:pt x="73" y="912"/>
                    <a:pt x="72" y="911"/>
                  </a:cubicBezTo>
                  <a:cubicBezTo>
                    <a:pt x="71" y="910"/>
                    <a:pt x="72" y="909"/>
                    <a:pt x="72" y="908"/>
                  </a:cubicBezTo>
                  <a:cubicBezTo>
                    <a:pt x="72" y="908"/>
                    <a:pt x="72" y="907"/>
                    <a:pt x="71" y="907"/>
                  </a:cubicBezTo>
                  <a:cubicBezTo>
                    <a:pt x="70" y="908"/>
                    <a:pt x="69" y="908"/>
                    <a:pt x="70" y="909"/>
                  </a:cubicBezTo>
                  <a:cubicBezTo>
                    <a:pt x="71" y="910"/>
                    <a:pt x="71" y="912"/>
                    <a:pt x="70" y="913"/>
                  </a:cubicBezTo>
                  <a:cubicBezTo>
                    <a:pt x="69" y="914"/>
                    <a:pt x="72" y="915"/>
                    <a:pt x="70" y="917"/>
                  </a:cubicBezTo>
                  <a:cubicBezTo>
                    <a:pt x="70" y="917"/>
                    <a:pt x="70" y="918"/>
                    <a:pt x="70" y="918"/>
                  </a:cubicBezTo>
                  <a:moveTo>
                    <a:pt x="1333" y="1176"/>
                  </a:moveTo>
                  <a:cubicBezTo>
                    <a:pt x="1333" y="1177"/>
                    <a:pt x="1333" y="1177"/>
                    <a:pt x="1333" y="1177"/>
                  </a:cubicBezTo>
                  <a:cubicBezTo>
                    <a:pt x="1333" y="1178"/>
                    <a:pt x="1333" y="1179"/>
                    <a:pt x="1334" y="1179"/>
                  </a:cubicBezTo>
                  <a:cubicBezTo>
                    <a:pt x="1335" y="1178"/>
                    <a:pt x="1335" y="1178"/>
                    <a:pt x="1335" y="1177"/>
                  </a:cubicBezTo>
                  <a:cubicBezTo>
                    <a:pt x="1334" y="1174"/>
                    <a:pt x="1336" y="1171"/>
                    <a:pt x="1335" y="1168"/>
                  </a:cubicBezTo>
                  <a:cubicBezTo>
                    <a:pt x="1335" y="1168"/>
                    <a:pt x="1335" y="1167"/>
                    <a:pt x="1335" y="1167"/>
                  </a:cubicBezTo>
                  <a:cubicBezTo>
                    <a:pt x="1335" y="1166"/>
                    <a:pt x="1336" y="1166"/>
                    <a:pt x="1336" y="1166"/>
                  </a:cubicBezTo>
                  <a:cubicBezTo>
                    <a:pt x="1336" y="1164"/>
                    <a:pt x="1335" y="1163"/>
                    <a:pt x="1335" y="1163"/>
                  </a:cubicBezTo>
                  <a:cubicBezTo>
                    <a:pt x="1334" y="1164"/>
                    <a:pt x="1334" y="1166"/>
                    <a:pt x="1334" y="1167"/>
                  </a:cubicBezTo>
                  <a:cubicBezTo>
                    <a:pt x="1334" y="1167"/>
                    <a:pt x="1334" y="1167"/>
                    <a:pt x="1334" y="1167"/>
                  </a:cubicBezTo>
                  <a:cubicBezTo>
                    <a:pt x="1334" y="1169"/>
                    <a:pt x="1334" y="1170"/>
                    <a:pt x="1334" y="1171"/>
                  </a:cubicBezTo>
                  <a:cubicBezTo>
                    <a:pt x="1334" y="1172"/>
                    <a:pt x="1332" y="1173"/>
                    <a:pt x="1333" y="1174"/>
                  </a:cubicBezTo>
                  <a:cubicBezTo>
                    <a:pt x="1334" y="1174"/>
                    <a:pt x="1333" y="1176"/>
                    <a:pt x="1333" y="1176"/>
                  </a:cubicBezTo>
                  <a:moveTo>
                    <a:pt x="382" y="119"/>
                  </a:moveTo>
                  <a:cubicBezTo>
                    <a:pt x="380" y="119"/>
                    <a:pt x="379" y="119"/>
                    <a:pt x="377" y="119"/>
                  </a:cubicBezTo>
                  <a:cubicBezTo>
                    <a:pt x="376" y="119"/>
                    <a:pt x="376" y="119"/>
                    <a:pt x="376" y="120"/>
                  </a:cubicBezTo>
                  <a:cubicBezTo>
                    <a:pt x="376" y="120"/>
                    <a:pt x="376" y="121"/>
                    <a:pt x="376" y="122"/>
                  </a:cubicBezTo>
                  <a:cubicBezTo>
                    <a:pt x="376" y="122"/>
                    <a:pt x="377" y="122"/>
                    <a:pt x="378" y="121"/>
                  </a:cubicBezTo>
                  <a:cubicBezTo>
                    <a:pt x="378" y="121"/>
                    <a:pt x="379" y="120"/>
                    <a:pt x="380" y="120"/>
                  </a:cubicBezTo>
                  <a:cubicBezTo>
                    <a:pt x="382" y="122"/>
                    <a:pt x="385" y="120"/>
                    <a:pt x="388" y="121"/>
                  </a:cubicBezTo>
                  <a:cubicBezTo>
                    <a:pt x="388" y="122"/>
                    <a:pt x="388" y="121"/>
                    <a:pt x="388" y="121"/>
                  </a:cubicBezTo>
                  <a:cubicBezTo>
                    <a:pt x="389" y="121"/>
                    <a:pt x="388" y="119"/>
                    <a:pt x="388" y="119"/>
                  </a:cubicBezTo>
                  <a:cubicBezTo>
                    <a:pt x="386" y="119"/>
                    <a:pt x="384" y="119"/>
                    <a:pt x="382" y="119"/>
                  </a:cubicBezTo>
                  <a:moveTo>
                    <a:pt x="301" y="145"/>
                  </a:moveTo>
                  <a:cubicBezTo>
                    <a:pt x="303" y="144"/>
                    <a:pt x="306" y="144"/>
                    <a:pt x="308" y="144"/>
                  </a:cubicBezTo>
                  <a:cubicBezTo>
                    <a:pt x="308" y="144"/>
                    <a:pt x="309" y="144"/>
                    <a:pt x="309" y="143"/>
                  </a:cubicBezTo>
                  <a:cubicBezTo>
                    <a:pt x="308" y="143"/>
                    <a:pt x="308" y="143"/>
                    <a:pt x="308" y="143"/>
                  </a:cubicBezTo>
                  <a:cubicBezTo>
                    <a:pt x="308" y="142"/>
                    <a:pt x="307" y="142"/>
                    <a:pt x="307" y="142"/>
                  </a:cubicBezTo>
                  <a:cubicBezTo>
                    <a:pt x="304" y="142"/>
                    <a:pt x="302" y="142"/>
                    <a:pt x="299" y="142"/>
                  </a:cubicBezTo>
                  <a:cubicBezTo>
                    <a:pt x="298" y="142"/>
                    <a:pt x="298" y="143"/>
                    <a:pt x="297" y="143"/>
                  </a:cubicBezTo>
                  <a:cubicBezTo>
                    <a:pt x="298" y="144"/>
                    <a:pt x="298" y="144"/>
                    <a:pt x="299" y="145"/>
                  </a:cubicBezTo>
                  <a:cubicBezTo>
                    <a:pt x="300" y="145"/>
                    <a:pt x="300" y="145"/>
                    <a:pt x="301" y="145"/>
                  </a:cubicBezTo>
                  <a:moveTo>
                    <a:pt x="427" y="1940"/>
                  </a:moveTo>
                  <a:cubicBezTo>
                    <a:pt x="428" y="1940"/>
                    <a:pt x="430" y="1940"/>
                    <a:pt x="431" y="1940"/>
                  </a:cubicBezTo>
                  <a:cubicBezTo>
                    <a:pt x="432" y="1940"/>
                    <a:pt x="433" y="1939"/>
                    <a:pt x="434" y="1939"/>
                  </a:cubicBezTo>
                  <a:cubicBezTo>
                    <a:pt x="435" y="1939"/>
                    <a:pt x="437" y="1939"/>
                    <a:pt x="438" y="1939"/>
                  </a:cubicBezTo>
                  <a:cubicBezTo>
                    <a:pt x="437" y="1937"/>
                    <a:pt x="435" y="1938"/>
                    <a:pt x="433" y="1938"/>
                  </a:cubicBezTo>
                  <a:cubicBezTo>
                    <a:pt x="432" y="1938"/>
                    <a:pt x="431" y="1938"/>
                    <a:pt x="430" y="1938"/>
                  </a:cubicBezTo>
                  <a:cubicBezTo>
                    <a:pt x="428" y="1938"/>
                    <a:pt x="427" y="1938"/>
                    <a:pt x="426" y="1938"/>
                  </a:cubicBezTo>
                  <a:cubicBezTo>
                    <a:pt x="425" y="1938"/>
                    <a:pt x="425" y="1938"/>
                    <a:pt x="424" y="1937"/>
                  </a:cubicBezTo>
                  <a:cubicBezTo>
                    <a:pt x="424" y="1937"/>
                    <a:pt x="423" y="1938"/>
                    <a:pt x="423" y="1938"/>
                  </a:cubicBezTo>
                  <a:cubicBezTo>
                    <a:pt x="423" y="1939"/>
                    <a:pt x="423" y="1940"/>
                    <a:pt x="424" y="1940"/>
                  </a:cubicBezTo>
                  <a:cubicBezTo>
                    <a:pt x="425" y="1940"/>
                    <a:pt x="426" y="1940"/>
                    <a:pt x="427" y="1940"/>
                  </a:cubicBezTo>
                  <a:moveTo>
                    <a:pt x="887" y="1946"/>
                  </a:moveTo>
                  <a:cubicBezTo>
                    <a:pt x="886" y="1946"/>
                    <a:pt x="886" y="1946"/>
                    <a:pt x="886" y="1946"/>
                  </a:cubicBezTo>
                  <a:cubicBezTo>
                    <a:pt x="885" y="1946"/>
                    <a:pt x="884" y="1945"/>
                    <a:pt x="883" y="1944"/>
                  </a:cubicBezTo>
                  <a:cubicBezTo>
                    <a:pt x="883" y="1944"/>
                    <a:pt x="882" y="1944"/>
                    <a:pt x="882" y="1945"/>
                  </a:cubicBezTo>
                  <a:cubicBezTo>
                    <a:pt x="882" y="1945"/>
                    <a:pt x="882" y="1946"/>
                    <a:pt x="881" y="1945"/>
                  </a:cubicBezTo>
                  <a:cubicBezTo>
                    <a:pt x="879" y="1944"/>
                    <a:pt x="878" y="1945"/>
                    <a:pt x="877" y="1946"/>
                  </a:cubicBezTo>
                  <a:cubicBezTo>
                    <a:pt x="876" y="1947"/>
                    <a:pt x="877" y="1948"/>
                    <a:pt x="877" y="1948"/>
                  </a:cubicBezTo>
                  <a:cubicBezTo>
                    <a:pt x="878" y="1948"/>
                    <a:pt x="878" y="1949"/>
                    <a:pt x="879" y="1949"/>
                  </a:cubicBezTo>
                  <a:cubicBezTo>
                    <a:pt x="881" y="1948"/>
                    <a:pt x="884" y="1947"/>
                    <a:pt x="886" y="1947"/>
                  </a:cubicBezTo>
                  <a:cubicBezTo>
                    <a:pt x="886" y="1947"/>
                    <a:pt x="886" y="1946"/>
                    <a:pt x="887" y="1946"/>
                  </a:cubicBezTo>
                  <a:moveTo>
                    <a:pt x="647" y="89"/>
                  </a:moveTo>
                  <a:cubicBezTo>
                    <a:pt x="648" y="89"/>
                    <a:pt x="649" y="89"/>
                    <a:pt x="650" y="89"/>
                  </a:cubicBezTo>
                  <a:cubicBezTo>
                    <a:pt x="650" y="89"/>
                    <a:pt x="651" y="89"/>
                    <a:pt x="651" y="88"/>
                  </a:cubicBezTo>
                  <a:cubicBezTo>
                    <a:pt x="651" y="88"/>
                    <a:pt x="650" y="87"/>
                    <a:pt x="650" y="87"/>
                  </a:cubicBezTo>
                  <a:cubicBezTo>
                    <a:pt x="649" y="87"/>
                    <a:pt x="648" y="87"/>
                    <a:pt x="647" y="86"/>
                  </a:cubicBezTo>
                  <a:cubicBezTo>
                    <a:pt x="646" y="85"/>
                    <a:pt x="645" y="85"/>
                    <a:pt x="645" y="85"/>
                  </a:cubicBezTo>
                  <a:cubicBezTo>
                    <a:pt x="643" y="86"/>
                    <a:pt x="640" y="86"/>
                    <a:pt x="638" y="86"/>
                  </a:cubicBezTo>
                  <a:cubicBezTo>
                    <a:pt x="638" y="86"/>
                    <a:pt x="637" y="86"/>
                    <a:pt x="637" y="87"/>
                  </a:cubicBezTo>
                  <a:cubicBezTo>
                    <a:pt x="637" y="87"/>
                    <a:pt x="638" y="87"/>
                    <a:pt x="638" y="87"/>
                  </a:cubicBezTo>
                  <a:cubicBezTo>
                    <a:pt x="640" y="87"/>
                    <a:pt x="643" y="87"/>
                    <a:pt x="645" y="87"/>
                  </a:cubicBezTo>
                  <a:cubicBezTo>
                    <a:pt x="645" y="87"/>
                    <a:pt x="645" y="88"/>
                    <a:pt x="645" y="88"/>
                  </a:cubicBezTo>
                  <a:cubicBezTo>
                    <a:pt x="645" y="89"/>
                    <a:pt x="645" y="89"/>
                    <a:pt x="646" y="89"/>
                  </a:cubicBezTo>
                  <a:cubicBezTo>
                    <a:pt x="646" y="89"/>
                    <a:pt x="647" y="89"/>
                    <a:pt x="647" y="89"/>
                  </a:cubicBezTo>
                  <a:moveTo>
                    <a:pt x="1355" y="179"/>
                  </a:moveTo>
                  <a:cubicBezTo>
                    <a:pt x="1354" y="178"/>
                    <a:pt x="1354" y="178"/>
                    <a:pt x="1353" y="178"/>
                  </a:cubicBezTo>
                  <a:cubicBezTo>
                    <a:pt x="1352" y="179"/>
                    <a:pt x="1352" y="177"/>
                    <a:pt x="1351" y="177"/>
                  </a:cubicBezTo>
                  <a:cubicBezTo>
                    <a:pt x="1349" y="177"/>
                    <a:pt x="1350" y="179"/>
                    <a:pt x="1349" y="179"/>
                  </a:cubicBezTo>
                  <a:cubicBezTo>
                    <a:pt x="1349" y="179"/>
                    <a:pt x="1348" y="179"/>
                    <a:pt x="1347" y="179"/>
                  </a:cubicBezTo>
                  <a:cubicBezTo>
                    <a:pt x="1347" y="179"/>
                    <a:pt x="1346" y="180"/>
                    <a:pt x="1345" y="180"/>
                  </a:cubicBezTo>
                  <a:cubicBezTo>
                    <a:pt x="1345" y="180"/>
                    <a:pt x="1345" y="180"/>
                    <a:pt x="1345" y="181"/>
                  </a:cubicBezTo>
                  <a:cubicBezTo>
                    <a:pt x="1345" y="181"/>
                    <a:pt x="1346" y="181"/>
                    <a:pt x="1346" y="181"/>
                  </a:cubicBezTo>
                  <a:cubicBezTo>
                    <a:pt x="1348" y="180"/>
                    <a:pt x="1349" y="180"/>
                    <a:pt x="1350" y="182"/>
                  </a:cubicBezTo>
                  <a:cubicBezTo>
                    <a:pt x="1351" y="183"/>
                    <a:pt x="1352" y="180"/>
                    <a:pt x="1352" y="182"/>
                  </a:cubicBezTo>
                  <a:cubicBezTo>
                    <a:pt x="1353" y="182"/>
                    <a:pt x="1353" y="182"/>
                    <a:pt x="1354" y="182"/>
                  </a:cubicBezTo>
                  <a:cubicBezTo>
                    <a:pt x="1354" y="182"/>
                    <a:pt x="1354" y="182"/>
                    <a:pt x="1354" y="181"/>
                  </a:cubicBezTo>
                  <a:cubicBezTo>
                    <a:pt x="1355" y="181"/>
                    <a:pt x="1355" y="181"/>
                    <a:pt x="1355" y="181"/>
                  </a:cubicBezTo>
                  <a:cubicBezTo>
                    <a:pt x="1355" y="181"/>
                    <a:pt x="1355" y="180"/>
                    <a:pt x="1354" y="180"/>
                  </a:cubicBezTo>
                  <a:cubicBezTo>
                    <a:pt x="1354" y="180"/>
                    <a:pt x="1354" y="180"/>
                    <a:pt x="1353" y="180"/>
                  </a:cubicBezTo>
                  <a:cubicBezTo>
                    <a:pt x="1353" y="180"/>
                    <a:pt x="1353" y="180"/>
                    <a:pt x="1352" y="180"/>
                  </a:cubicBezTo>
                  <a:cubicBezTo>
                    <a:pt x="1353" y="180"/>
                    <a:pt x="1353" y="179"/>
                    <a:pt x="1353" y="179"/>
                  </a:cubicBezTo>
                  <a:cubicBezTo>
                    <a:pt x="1354" y="179"/>
                    <a:pt x="1354" y="179"/>
                    <a:pt x="1355" y="179"/>
                  </a:cubicBezTo>
                  <a:moveTo>
                    <a:pt x="122" y="46"/>
                  </a:moveTo>
                  <a:cubicBezTo>
                    <a:pt x="122" y="47"/>
                    <a:pt x="122" y="48"/>
                    <a:pt x="122" y="49"/>
                  </a:cubicBezTo>
                  <a:cubicBezTo>
                    <a:pt x="123" y="50"/>
                    <a:pt x="123" y="50"/>
                    <a:pt x="123" y="51"/>
                  </a:cubicBezTo>
                  <a:cubicBezTo>
                    <a:pt x="123" y="50"/>
                    <a:pt x="123" y="49"/>
                    <a:pt x="124" y="49"/>
                  </a:cubicBezTo>
                  <a:cubicBezTo>
                    <a:pt x="126" y="49"/>
                    <a:pt x="125" y="47"/>
                    <a:pt x="125" y="46"/>
                  </a:cubicBezTo>
                  <a:cubicBezTo>
                    <a:pt x="125" y="45"/>
                    <a:pt x="126" y="45"/>
                    <a:pt x="126" y="45"/>
                  </a:cubicBezTo>
                  <a:cubicBezTo>
                    <a:pt x="127" y="46"/>
                    <a:pt x="128" y="46"/>
                    <a:pt x="129" y="46"/>
                  </a:cubicBezTo>
                  <a:cubicBezTo>
                    <a:pt x="129" y="45"/>
                    <a:pt x="128" y="44"/>
                    <a:pt x="128" y="44"/>
                  </a:cubicBezTo>
                  <a:cubicBezTo>
                    <a:pt x="127" y="43"/>
                    <a:pt x="126" y="43"/>
                    <a:pt x="126" y="43"/>
                  </a:cubicBezTo>
                  <a:cubicBezTo>
                    <a:pt x="124" y="41"/>
                    <a:pt x="124" y="42"/>
                    <a:pt x="124" y="43"/>
                  </a:cubicBezTo>
                  <a:cubicBezTo>
                    <a:pt x="124" y="44"/>
                    <a:pt x="124" y="44"/>
                    <a:pt x="124" y="44"/>
                  </a:cubicBezTo>
                  <a:cubicBezTo>
                    <a:pt x="124" y="45"/>
                    <a:pt x="124" y="45"/>
                    <a:pt x="124" y="46"/>
                  </a:cubicBezTo>
                  <a:cubicBezTo>
                    <a:pt x="124" y="45"/>
                    <a:pt x="124" y="45"/>
                    <a:pt x="123" y="44"/>
                  </a:cubicBezTo>
                  <a:cubicBezTo>
                    <a:pt x="123" y="44"/>
                    <a:pt x="123" y="43"/>
                    <a:pt x="123" y="43"/>
                  </a:cubicBezTo>
                  <a:cubicBezTo>
                    <a:pt x="123" y="43"/>
                    <a:pt x="123" y="44"/>
                    <a:pt x="123" y="44"/>
                  </a:cubicBezTo>
                  <a:cubicBezTo>
                    <a:pt x="122" y="45"/>
                    <a:pt x="122" y="46"/>
                    <a:pt x="122" y="46"/>
                  </a:cubicBezTo>
                  <a:moveTo>
                    <a:pt x="723" y="1964"/>
                  </a:moveTo>
                  <a:cubicBezTo>
                    <a:pt x="725" y="1965"/>
                    <a:pt x="726" y="1966"/>
                    <a:pt x="727" y="1966"/>
                  </a:cubicBezTo>
                  <a:cubicBezTo>
                    <a:pt x="729" y="1964"/>
                    <a:pt x="732" y="1965"/>
                    <a:pt x="734" y="1964"/>
                  </a:cubicBezTo>
                  <a:cubicBezTo>
                    <a:pt x="734" y="1964"/>
                    <a:pt x="735" y="1964"/>
                    <a:pt x="735" y="1963"/>
                  </a:cubicBezTo>
                  <a:cubicBezTo>
                    <a:pt x="735" y="1963"/>
                    <a:pt x="735" y="1963"/>
                    <a:pt x="734" y="1963"/>
                  </a:cubicBezTo>
                  <a:cubicBezTo>
                    <a:pt x="733" y="1963"/>
                    <a:pt x="732" y="1962"/>
                    <a:pt x="732" y="1961"/>
                  </a:cubicBezTo>
                  <a:cubicBezTo>
                    <a:pt x="732" y="1960"/>
                    <a:pt x="730" y="1960"/>
                    <a:pt x="730" y="1961"/>
                  </a:cubicBezTo>
                  <a:cubicBezTo>
                    <a:pt x="730" y="1963"/>
                    <a:pt x="730" y="1963"/>
                    <a:pt x="728" y="1963"/>
                  </a:cubicBezTo>
                  <a:cubicBezTo>
                    <a:pt x="727" y="1963"/>
                    <a:pt x="726" y="1964"/>
                    <a:pt x="724" y="1964"/>
                  </a:cubicBezTo>
                  <a:cubicBezTo>
                    <a:pt x="724" y="1964"/>
                    <a:pt x="724" y="1964"/>
                    <a:pt x="723" y="1964"/>
                  </a:cubicBezTo>
                  <a:moveTo>
                    <a:pt x="481" y="116"/>
                  </a:moveTo>
                  <a:cubicBezTo>
                    <a:pt x="482" y="116"/>
                    <a:pt x="483" y="116"/>
                    <a:pt x="485" y="114"/>
                  </a:cubicBezTo>
                  <a:cubicBezTo>
                    <a:pt x="486" y="113"/>
                    <a:pt x="485" y="113"/>
                    <a:pt x="484" y="113"/>
                  </a:cubicBezTo>
                  <a:cubicBezTo>
                    <a:pt x="483" y="112"/>
                    <a:pt x="481" y="112"/>
                    <a:pt x="480" y="112"/>
                  </a:cubicBezTo>
                  <a:cubicBezTo>
                    <a:pt x="479" y="112"/>
                    <a:pt x="478" y="113"/>
                    <a:pt x="478" y="114"/>
                  </a:cubicBezTo>
                  <a:cubicBezTo>
                    <a:pt x="477" y="115"/>
                    <a:pt x="478" y="116"/>
                    <a:pt x="479" y="116"/>
                  </a:cubicBezTo>
                  <a:cubicBezTo>
                    <a:pt x="479" y="116"/>
                    <a:pt x="480" y="116"/>
                    <a:pt x="481" y="116"/>
                  </a:cubicBezTo>
                  <a:moveTo>
                    <a:pt x="370" y="136"/>
                  </a:moveTo>
                  <a:cubicBezTo>
                    <a:pt x="370" y="135"/>
                    <a:pt x="369" y="135"/>
                    <a:pt x="369" y="135"/>
                  </a:cubicBezTo>
                  <a:cubicBezTo>
                    <a:pt x="366" y="137"/>
                    <a:pt x="363" y="135"/>
                    <a:pt x="361" y="137"/>
                  </a:cubicBezTo>
                  <a:cubicBezTo>
                    <a:pt x="360" y="135"/>
                    <a:pt x="359" y="136"/>
                    <a:pt x="358" y="137"/>
                  </a:cubicBezTo>
                  <a:cubicBezTo>
                    <a:pt x="358" y="137"/>
                    <a:pt x="358" y="138"/>
                    <a:pt x="358" y="138"/>
                  </a:cubicBezTo>
                  <a:cubicBezTo>
                    <a:pt x="358" y="139"/>
                    <a:pt x="358" y="139"/>
                    <a:pt x="359" y="139"/>
                  </a:cubicBezTo>
                  <a:cubicBezTo>
                    <a:pt x="361" y="139"/>
                    <a:pt x="362" y="139"/>
                    <a:pt x="364" y="138"/>
                  </a:cubicBezTo>
                  <a:cubicBezTo>
                    <a:pt x="365" y="137"/>
                    <a:pt x="366" y="137"/>
                    <a:pt x="367" y="138"/>
                  </a:cubicBezTo>
                  <a:cubicBezTo>
                    <a:pt x="367" y="138"/>
                    <a:pt x="370" y="137"/>
                    <a:pt x="370" y="136"/>
                  </a:cubicBezTo>
                  <a:moveTo>
                    <a:pt x="787" y="1959"/>
                  </a:moveTo>
                  <a:cubicBezTo>
                    <a:pt x="787" y="1959"/>
                    <a:pt x="787" y="1959"/>
                    <a:pt x="787" y="1959"/>
                  </a:cubicBezTo>
                  <a:cubicBezTo>
                    <a:pt x="789" y="1959"/>
                    <a:pt x="790" y="1959"/>
                    <a:pt x="790" y="1961"/>
                  </a:cubicBezTo>
                  <a:cubicBezTo>
                    <a:pt x="790" y="1961"/>
                    <a:pt x="791" y="1961"/>
                    <a:pt x="791" y="1961"/>
                  </a:cubicBezTo>
                  <a:cubicBezTo>
                    <a:pt x="792" y="1960"/>
                    <a:pt x="793" y="1959"/>
                    <a:pt x="795" y="1959"/>
                  </a:cubicBezTo>
                  <a:cubicBezTo>
                    <a:pt x="796" y="1959"/>
                    <a:pt x="796" y="1958"/>
                    <a:pt x="796" y="1957"/>
                  </a:cubicBezTo>
                  <a:cubicBezTo>
                    <a:pt x="796" y="1956"/>
                    <a:pt x="795" y="1956"/>
                    <a:pt x="795" y="1955"/>
                  </a:cubicBezTo>
                  <a:cubicBezTo>
                    <a:pt x="793" y="1958"/>
                    <a:pt x="791" y="1957"/>
                    <a:pt x="789" y="1957"/>
                  </a:cubicBezTo>
                  <a:cubicBezTo>
                    <a:pt x="789" y="1957"/>
                    <a:pt x="788" y="1958"/>
                    <a:pt x="787" y="1958"/>
                  </a:cubicBezTo>
                  <a:cubicBezTo>
                    <a:pt x="787" y="1958"/>
                    <a:pt x="787" y="1959"/>
                    <a:pt x="787" y="1959"/>
                  </a:cubicBezTo>
                  <a:moveTo>
                    <a:pt x="33" y="1648"/>
                  </a:moveTo>
                  <a:cubicBezTo>
                    <a:pt x="33" y="1647"/>
                    <a:pt x="33" y="1647"/>
                    <a:pt x="33" y="1647"/>
                  </a:cubicBezTo>
                  <a:cubicBezTo>
                    <a:pt x="33" y="1646"/>
                    <a:pt x="32" y="1645"/>
                    <a:pt x="32" y="1644"/>
                  </a:cubicBezTo>
                  <a:cubicBezTo>
                    <a:pt x="32" y="1644"/>
                    <a:pt x="31" y="1644"/>
                    <a:pt x="31" y="1643"/>
                  </a:cubicBezTo>
                  <a:cubicBezTo>
                    <a:pt x="31" y="1644"/>
                    <a:pt x="30" y="1644"/>
                    <a:pt x="30" y="1644"/>
                  </a:cubicBezTo>
                  <a:cubicBezTo>
                    <a:pt x="30" y="1647"/>
                    <a:pt x="31" y="1650"/>
                    <a:pt x="29" y="1653"/>
                  </a:cubicBezTo>
                  <a:cubicBezTo>
                    <a:pt x="28" y="1654"/>
                    <a:pt x="29" y="1655"/>
                    <a:pt x="29" y="1656"/>
                  </a:cubicBezTo>
                  <a:cubicBezTo>
                    <a:pt x="29" y="1656"/>
                    <a:pt x="30" y="1657"/>
                    <a:pt x="31" y="1657"/>
                  </a:cubicBezTo>
                  <a:cubicBezTo>
                    <a:pt x="31" y="1657"/>
                    <a:pt x="31" y="1656"/>
                    <a:pt x="31" y="1656"/>
                  </a:cubicBezTo>
                  <a:cubicBezTo>
                    <a:pt x="31" y="1655"/>
                    <a:pt x="31" y="1654"/>
                    <a:pt x="31" y="1653"/>
                  </a:cubicBezTo>
                  <a:cubicBezTo>
                    <a:pt x="32" y="1651"/>
                    <a:pt x="30" y="1649"/>
                    <a:pt x="33" y="1648"/>
                  </a:cubicBezTo>
                  <a:moveTo>
                    <a:pt x="54" y="1420"/>
                  </a:moveTo>
                  <a:cubicBezTo>
                    <a:pt x="54" y="1420"/>
                    <a:pt x="55" y="1419"/>
                    <a:pt x="55" y="1419"/>
                  </a:cubicBezTo>
                  <a:cubicBezTo>
                    <a:pt x="56" y="1417"/>
                    <a:pt x="57" y="1415"/>
                    <a:pt x="57" y="1413"/>
                  </a:cubicBezTo>
                  <a:cubicBezTo>
                    <a:pt x="57" y="1412"/>
                    <a:pt x="56" y="1410"/>
                    <a:pt x="56" y="1409"/>
                  </a:cubicBezTo>
                  <a:cubicBezTo>
                    <a:pt x="56" y="1408"/>
                    <a:pt x="54" y="1408"/>
                    <a:pt x="54" y="1408"/>
                  </a:cubicBezTo>
                  <a:cubicBezTo>
                    <a:pt x="54" y="1409"/>
                    <a:pt x="54" y="1409"/>
                    <a:pt x="54" y="1410"/>
                  </a:cubicBezTo>
                  <a:cubicBezTo>
                    <a:pt x="54" y="1411"/>
                    <a:pt x="56" y="1411"/>
                    <a:pt x="55" y="1412"/>
                  </a:cubicBezTo>
                  <a:cubicBezTo>
                    <a:pt x="53" y="1414"/>
                    <a:pt x="55" y="1417"/>
                    <a:pt x="53" y="1419"/>
                  </a:cubicBezTo>
                  <a:cubicBezTo>
                    <a:pt x="53" y="1419"/>
                    <a:pt x="54" y="1419"/>
                    <a:pt x="54" y="1420"/>
                  </a:cubicBezTo>
                  <a:moveTo>
                    <a:pt x="454" y="134"/>
                  </a:moveTo>
                  <a:cubicBezTo>
                    <a:pt x="456" y="134"/>
                    <a:pt x="456" y="134"/>
                    <a:pt x="456" y="134"/>
                  </a:cubicBezTo>
                  <a:cubicBezTo>
                    <a:pt x="457" y="134"/>
                    <a:pt x="458" y="133"/>
                    <a:pt x="458" y="133"/>
                  </a:cubicBezTo>
                  <a:cubicBezTo>
                    <a:pt x="458" y="132"/>
                    <a:pt x="457" y="132"/>
                    <a:pt x="457" y="132"/>
                  </a:cubicBezTo>
                  <a:cubicBezTo>
                    <a:pt x="455" y="132"/>
                    <a:pt x="455" y="131"/>
                    <a:pt x="454" y="130"/>
                  </a:cubicBezTo>
                  <a:cubicBezTo>
                    <a:pt x="454" y="129"/>
                    <a:pt x="454" y="129"/>
                    <a:pt x="453" y="129"/>
                  </a:cubicBezTo>
                  <a:cubicBezTo>
                    <a:pt x="453" y="130"/>
                    <a:pt x="453" y="130"/>
                    <a:pt x="453" y="130"/>
                  </a:cubicBezTo>
                  <a:cubicBezTo>
                    <a:pt x="453" y="131"/>
                    <a:pt x="453" y="131"/>
                    <a:pt x="453" y="131"/>
                  </a:cubicBezTo>
                  <a:cubicBezTo>
                    <a:pt x="452" y="131"/>
                    <a:pt x="450" y="131"/>
                    <a:pt x="449" y="131"/>
                  </a:cubicBezTo>
                  <a:cubicBezTo>
                    <a:pt x="448" y="131"/>
                    <a:pt x="448" y="132"/>
                    <a:pt x="448" y="132"/>
                  </a:cubicBezTo>
                  <a:cubicBezTo>
                    <a:pt x="448" y="132"/>
                    <a:pt x="448" y="132"/>
                    <a:pt x="449" y="132"/>
                  </a:cubicBezTo>
                  <a:cubicBezTo>
                    <a:pt x="451" y="133"/>
                    <a:pt x="453" y="134"/>
                    <a:pt x="454" y="134"/>
                  </a:cubicBezTo>
                  <a:moveTo>
                    <a:pt x="787" y="1935"/>
                  </a:moveTo>
                  <a:cubicBezTo>
                    <a:pt x="787" y="1936"/>
                    <a:pt x="787" y="1936"/>
                    <a:pt x="787" y="1937"/>
                  </a:cubicBezTo>
                  <a:cubicBezTo>
                    <a:pt x="787" y="1937"/>
                    <a:pt x="787" y="1937"/>
                    <a:pt x="788" y="1937"/>
                  </a:cubicBezTo>
                  <a:cubicBezTo>
                    <a:pt x="789" y="1937"/>
                    <a:pt x="791" y="1936"/>
                    <a:pt x="792" y="1938"/>
                  </a:cubicBezTo>
                  <a:cubicBezTo>
                    <a:pt x="793" y="1939"/>
                    <a:pt x="795" y="1939"/>
                    <a:pt x="797" y="1938"/>
                  </a:cubicBezTo>
                  <a:cubicBezTo>
                    <a:pt x="797" y="1938"/>
                    <a:pt x="797" y="1937"/>
                    <a:pt x="797" y="1937"/>
                  </a:cubicBezTo>
                  <a:cubicBezTo>
                    <a:pt x="795" y="1937"/>
                    <a:pt x="796" y="1936"/>
                    <a:pt x="796" y="1935"/>
                  </a:cubicBezTo>
                  <a:cubicBezTo>
                    <a:pt x="795" y="1935"/>
                    <a:pt x="795" y="1935"/>
                    <a:pt x="794" y="1935"/>
                  </a:cubicBezTo>
                  <a:cubicBezTo>
                    <a:pt x="792" y="1935"/>
                    <a:pt x="789" y="1935"/>
                    <a:pt x="787" y="1935"/>
                  </a:cubicBezTo>
                  <a:moveTo>
                    <a:pt x="29" y="1969"/>
                  </a:moveTo>
                  <a:cubicBezTo>
                    <a:pt x="29" y="1968"/>
                    <a:pt x="29" y="1967"/>
                    <a:pt x="29" y="1965"/>
                  </a:cubicBezTo>
                  <a:cubicBezTo>
                    <a:pt x="29" y="1964"/>
                    <a:pt x="29" y="1964"/>
                    <a:pt x="29" y="1963"/>
                  </a:cubicBezTo>
                  <a:cubicBezTo>
                    <a:pt x="28" y="1964"/>
                    <a:pt x="28" y="1964"/>
                    <a:pt x="28" y="1965"/>
                  </a:cubicBezTo>
                  <a:cubicBezTo>
                    <a:pt x="28" y="1966"/>
                    <a:pt x="28" y="1967"/>
                    <a:pt x="28" y="1968"/>
                  </a:cubicBezTo>
                  <a:cubicBezTo>
                    <a:pt x="28" y="1968"/>
                    <a:pt x="29" y="1968"/>
                    <a:pt x="28" y="1969"/>
                  </a:cubicBezTo>
                  <a:cubicBezTo>
                    <a:pt x="27" y="1969"/>
                    <a:pt x="26" y="1970"/>
                    <a:pt x="27" y="1970"/>
                  </a:cubicBezTo>
                  <a:cubicBezTo>
                    <a:pt x="27" y="1972"/>
                    <a:pt x="28" y="1973"/>
                    <a:pt x="28" y="1975"/>
                  </a:cubicBezTo>
                  <a:cubicBezTo>
                    <a:pt x="28" y="1975"/>
                    <a:pt x="29" y="1975"/>
                    <a:pt x="29" y="1975"/>
                  </a:cubicBezTo>
                  <a:cubicBezTo>
                    <a:pt x="29" y="1975"/>
                    <a:pt x="29" y="1975"/>
                    <a:pt x="29" y="1975"/>
                  </a:cubicBezTo>
                  <a:cubicBezTo>
                    <a:pt x="29" y="1973"/>
                    <a:pt x="29" y="1971"/>
                    <a:pt x="29" y="1969"/>
                  </a:cubicBezTo>
                  <a:moveTo>
                    <a:pt x="366" y="1974"/>
                  </a:moveTo>
                  <a:cubicBezTo>
                    <a:pt x="364" y="1974"/>
                    <a:pt x="362" y="1973"/>
                    <a:pt x="360" y="1974"/>
                  </a:cubicBezTo>
                  <a:cubicBezTo>
                    <a:pt x="359" y="1974"/>
                    <a:pt x="359" y="1974"/>
                    <a:pt x="359" y="1974"/>
                  </a:cubicBezTo>
                  <a:cubicBezTo>
                    <a:pt x="359" y="1974"/>
                    <a:pt x="359" y="1975"/>
                    <a:pt x="359" y="1975"/>
                  </a:cubicBezTo>
                  <a:cubicBezTo>
                    <a:pt x="359" y="1975"/>
                    <a:pt x="360" y="1976"/>
                    <a:pt x="360" y="1975"/>
                  </a:cubicBezTo>
                  <a:cubicBezTo>
                    <a:pt x="361" y="1975"/>
                    <a:pt x="361" y="1975"/>
                    <a:pt x="363" y="1975"/>
                  </a:cubicBezTo>
                  <a:cubicBezTo>
                    <a:pt x="365" y="1976"/>
                    <a:pt x="368" y="1975"/>
                    <a:pt x="371" y="1975"/>
                  </a:cubicBezTo>
                  <a:cubicBezTo>
                    <a:pt x="371" y="1975"/>
                    <a:pt x="372" y="1975"/>
                    <a:pt x="372" y="1974"/>
                  </a:cubicBezTo>
                  <a:cubicBezTo>
                    <a:pt x="371" y="1974"/>
                    <a:pt x="371" y="1974"/>
                    <a:pt x="371" y="1974"/>
                  </a:cubicBezTo>
                  <a:cubicBezTo>
                    <a:pt x="369" y="1973"/>
                    <a:pt x="367" y="1974"/>
                    <a:pt x="366" y="1974"/>
                  </a:cubicBezTo>
                  <a:moveTo>
                    <a:pt x="1342" y="1129"/>
                  </a:moveTo>
                  <a:cubicBezTo>
                    <a:pt x="1342" y="1128"/>
                    <a:pt x="1342" y="1126"/>
                    <a:pt x="1341" y="1125"/>
                  </a:cubicBezTo>
                  <a:cubicBezTo>
                    <a:pt x="1341" y="1125"/>
                    <a:pt x="1341" y="1125"/>
                    <a:pt x="1341" y="1125"/>
                  </a:cubicBezTo>
                  <a:cubicBezTo>
                    <a:pt x="1340" y="1125"/>
                    <a:pt x="1340" y="1125"/>
                    <a:pt x="1340" y="1125"/>
                  </a:cubicBezTo>
                  <a:cubicBezTo>
                    <a:pt x="1340" y="1125"/>
                    <a:pt x="1340" y="1125"/>
                    <a:pt x="1340" y="1126"/>
                  </a:cubicBezTo>
                  <a:cubicBezTo>
                    <a:pt x="1339" y="1130"/>
                    <a:pt x="1341" y="1134"/>
                    <a:pt x="1339" y="1138"/>
                  </a:cubicBezTo>
                  <a:cubicBezTo>
                    <a:pt x="1339" y="1138"/>
                    <a:pt x="1340" y="1139"/>
                    <a:pt x="1340" y="1139"/>
                  </a:cubicBezTo>
                  <a:cubicBezTo>
                    <a:pt x="1340" y="1139"/>
                    <a:pt x="1341" y="1139"/>
                    <a:pt x="1341" y="1138"/>
                  </a:cubicBezTo>
                  <a:cubicBezTo>
                    <a:pt x="1341" y="1135"/>
                    <a:pt x="1341" y="1132"/>
                    <a:pt x="1342" y="1129"/>
                  </a:cubicBezTo>
                  <a:moveTo>
                    <a:pt x="441" y="119"/>
                  </a:moveTo>
                  <a:cubicBezTo>
                    <a:pt x="441" y="118"/>
                    <a:pt x="441" y="118"/>
                    <a:pt x="440" y="117"/>
                  </a:cubicBezTo>
                  <a:cubicBezTo>
                    <a:pt x="439" y="117"/>
                    <a:pt x="439" y="117"/>
                    <a:pt x="437" y="117"/>
                  </a:cubicBezTo>
                  <a:cubicBezTo>
                    <a:pt x="436" y="118"/>
                    <a:pt x="435" y="118"/>
                    <a:pt x="434" y="118"/>
                  </a:cubicBezTo>
                  <a:cubicBezTo>
                    <a:pt x="433" y="116"/>
                    <a:pt x="432" y="118"/>
                    <a:pt x="431" y="118"/>
                  </a:cubicBezTo>
                  <a:cubicBezTo>
                    <a:pt x="430" y="118"/>
                    <a:pt x="430" y="119"/>
                    <a:pt x="430" y="119"/>
                  </a:cubicBezTo>
                  <a:cubicBezTo>
                    <a:pt x="430" y="119"/>
                    <a:pt x="431" y="120"/>
                    <a:pt x="431" y="120"/>
                  </a:cubicBezTo>
                  <a:cubicBezTo>
                    <a:pt x="432" y="120"/>
                    <a:pt x="434" y="120"/>
                    <a:pt x="435" y="119"/>
                  </a:cubicBezTo>
                  <a:cubicBezTo>
                    <a:pt x="437" y="118"/>
                    <a:pt x="438" y="121"/>
                    <a:pt x="439" y="120"/>
                  </a:cubicBezTo>
                  <a:cubicBezTo>
                    <a:pt x="440" y="119"/>
                    <a:pt x="440" y="119"/>
                    <a:pt x="441" y="119"/>
                  </a:cubicBezTo>
                  <a:moveTo>
                    <a:pt x="78" y="953"/>
                  </a:moveTo>
                  <a:cubicBezTo>
                    <a:pt x="78" y="950"/>
                    <a:pt x="78" y="950"/>
                    <a:pt x="76" y="950"/>
                  </a:cubicBezTo>
                  <a:cubicBezTo>
                    <a:pt x="75" y="950"/>
                    <a:pt x="74" y="951"/>
                    <a:pt x="74" y="952"/>
                  </a:cubicBezTo>
                  <a:cubicBezTo>
                    <a:pt x="75" y="953"/>
                    <a:pt x="74" y="953"/>
                    <a:pt x="74" y="954"/>
                  </a:cubicBezTo>
                  <a:cubicBezTo>
                    <a:pt x="75" y="955"/>
                    <a:pt x="77" y="957"/>
                    <a:pt x="77" y="957"/>
                  </a:cubicBezTo>
                  <a:cubicBezTo>
                    <a:pt x="78" y="957"/>
                    <a:pt x="78" y="956"/>
                    <a:pt x="78" y="956"/>
                  </a:cubicBezTo>
                  <a:cubicBezTo>
                    <a:pt x="76" y="955"/>
                    <a:pt x="80" y="954"/>
                    <a:pt x="78" y="953"/>
                  </a:cubicBezTo>
                  <a:moveTo>
                    <a:pt x="626" y="94"/>
                  </a:moveTo>
                  <a:cubicBezTo>
                    <a:pt x="628" y="94"/>
                    <a:pt x="629" y="94"/>
                    <a:pt x="630" y="94"/>
                  </a:cubicBezTo>
                  <a:cubicBezTo>
                    <a:pt x="631" y="94"/>
                    <a:pt x="631" y="94"/>
                    <a:pt x="631" y="93"/>
                  </a:cubicBezTo>
                  <a:cubicBezTo>
                    <a:pt x="631" y="93"/>
                    <a:pt x="631" y="92"/>
                    <a:pt x="631" y="92"/>
                  </a:cubicBezTo>
                  <a:cubicBezTo>
                    <a:pt x="630" y="92"/>
                    <a:pt x="629" y="91"/>
                    <a:pt x="629" y="91"/>
                  </a:cubicBezTo>
                  <a:cubicBezTo>
                    <a:pt x="626" y="91"/>
                    <a:pt x="624" y="92"/>
                    <a:pt x="622" y="92"/>
                  </a:cubicBezTo>
                  <a:cubicBezTo>
                    <a:pt x="622" y="92"/>
                    <a:pt x="622" y="93"/>
                    <a:pt x="622" y="93"/>
                  </a:cubicBezTo>
                  <a:cubicBezTo>
                    <a:pt x="622" y="93"/>
                    <a:pt x="622" y="94"/>
                    <a:pt x="622" y="94"/>
                  </a:cubicBezTo>
                  <a:cubicBezTo>
                    <a:pt x="624" y="94"/>
                    <a:pt x="625" y="94"/>
                    <a:pt x="626" y="94"/>
                  </a:cubicBezTo>
                  <a:moveTo>
                    <a:pt x="1355" y="276"/>
                  </a:moveTo>
                  <a:cubicBezTo>
                    <a:pt x="1356" y="276"/>
                    <a:pt x="1356" y="276"/>
                    <a:pt x="1356" y="275"/>
                  </a:cubicBezTo>
                  <a:cubicBezTo>
                    <a:pt x="1356" y="275"/>
                    <a:pt x="1356" y="274"/>
                    <a:pt x="1356" y="274"/>
                  </a:cubicBezTo>
                  <a:cubicBezTo>
                    <a:pt x="1354" y="274"/>
                    <a:pt x="1352" y="274"/>
                    <a:pt x="1352" y="275"/>
                  </a:cubicBezTo>
                  <a:cubicBezTo>
                    <a:pt x="1350" y="277"/>
                    <a:pt x="1349" y="273"/>
                    <a:pt x="1347" y="275"/>
                  </a:cubicBezTo>
                  <a:cubicBezTo>
                    <a:pt x="1347" y="275"/>
                    <a:pt x="1347" y="275"/>
                    <a:pt x="1346" y="274"/>
                  </a:cubicBezTo>
                  <a:cubicBezTo>
                    <a:pt x="1346" y="274"/>
                    <a:pt x="1346" y="274"/>
                    <a:pt x="1345" y="273"/>
                  </a:cubicBezTo>
                  <a:cubicBezTo>
                    <a:pt x="1345" y="274"/>
                    <a:pt x="1345" y="274"/>
                    <a:pt x="1345" y="274"/>
                  </a:cubicBezTo>
                  <a:cubicBezTo>
                    <a:pt x="1344" y="275"/>
                    <a:pt x="1345" y="276"/>
                    <a:pt x="1345" y="276"/>
                  </a:cubicBezTo>
                  <a:cubicBezTo>
                    <a:pt x="1342" y="278"/>
                    <a:pt x="1345" y="277"/>
                    <a:pt x="1345" y="277"/>
                  </a:cubicBezTo>
                  <a:cubicBezTo>
                    <a:pt x="1347" y="277"/>
                    <a:pt x="1348" y="276"/>
                    <a:pt x="1349" y="276"/>
                  </a:cubicBezTo>
                  <a:cubicBezTo>
                    <a:pt x="1350" y="276"/>
                    <a:pt x="1351" y="276"/>
                    <a:pt x="1352" y="276"/>
                  </a:cubicBezTo>
                  <a:cubicBezTo>
                    <a:pt x="1353" y="274"/>
                    <a:pt x="1354" y="276"/>
                    <a:pt x="1355" y="276"/>
                  </a:cubicBezTo>
                  <a:moveTo>
                    <a:pt x="387" y="1994"/>
                  </a:moveTo>
                  <a:cubicBezTo>
                    <a:pt x="388" y="1994"/>
                    <a:pt x="390" y="1994"/>
                    <a:pt x="391" y="1994"/>
                  </a:cubicBezTo>
                  <a:cubicBezTo>
                    <a:pt x="391" y="1994"/>
                    <a:pt x="392" y="1994"/>
                    <a:pt x="392" y="1993"/>
                  </a:cubicBezTo>
                  <a:cubicBezTo>
                    <a:pt x="392" y="1992"/>
                    <a:pt x="391" y="1992"/>
                    <a:pt x="391" y="1992"/>
                  </a:cubicBezTo>
                  <a:cubicBezTo>
                    <a:pt x="389" y="1992"/>
                    <a:pt x="388" y="1992"/>
                    <a:pt x="387" y="1992"/>
                  </a:cubicBezTo>
                  <a:cubicBezTo>
                    <a:pt x="386" y="1992"/>
                    <a:pt x="385" y="1993"/>
                    <a:pt x="385" y="1992"/>
                  </a:cubicBezTo>
                  <a:cubicBezTo>
                    <a:pt x="383" y="1990"/>
                    <a:pt x="382" y="1994"/>
                    <a:pt x="380" y="1993"/>
                  </a:cubicBezTo>
                  <a:cubicBezTo>
                    <a:pt x="380" y="1993"/>
                    <a:pt x="380" y="1994"/>
                    <a:pt x="380" y="1994"/>
                  </a:cubicBezTo>
                  <a:cubicBezTo>
                    <a:pt x="380" y="1994"/>
                    <a:pt x="380" y="1995"/>
                    <a:pt x="381" y="1995"/>
                  </a:cubicBezTo>
                  <a:cubicBezTo>
                    <a:pt x="383" y="1993"/>
                    <a:pt x="385" y="1994"/>
                    <a:pt x="387" y="1994"/>
                  </a:cubicBezTo>
                  <a:moveTo>
                    <a:pt x="349" y="135"/>
                  </a:moveTo>
                  <a:cubicBezTo>
                    <a:pt x="349" y="135"/>
                    <a:pt x="348" y="135"/>
                    <a:pt x="348" y="136"/>
                  </a:cubicBezTo>
                  <a:cubicBezTo>
                    <a:pt x="348" y="137"/>
                    <a:pt x="347" y="138"/>
                    <a:pt x="347" y="138"/>
                  </a:cubicBezTo>
                  <a:cubicBezTo>
                    <a:pt x="348" y="139"/>
                    <a:pt x="349" y="139"/>
                    <a:pt x="349" y="139"/>
                  </a:cubicBezTo>
                  <a:cubicBezTo>
                    <a:pt x="350" y="139"/>
                    <a:pt x="351" y="139"/>
                    <a:pt x="351" y="140"/>
                  </a:cubicBezTo>
                  <a:cubicBezTo>
                    <a:pt x="352" y="141"/>
                    <a:pt x="353" y="141"/>
                    <a:pt x="354" y="140"/>
                  </a:cubicBezTo>
                  <a:cubicBezTo>
                    <a:pt x="354" y="139"/>
                    <a:pt x="355" y="139"/>
                    <a:pt x="354" y="138"/>
                  </a:cubicBezTo>
                  <a:cubicBezTo>
                    <a:pt x="354" y="138"/>
                    <a:pt x="353" y="137"/>
                    <a:pt x="352" y="137"/>
                  </a:cubicBezTo>
                  <a:cubicBezTo>
                    <a:pt x="352" y="138"/>
                    <a:pt x="351" y="139"/>
                    <a:pt x="351" y="137"/>
                  </a:cubicBezTo>
                  <a:cubicBezTo>
                    <a:pt x="351" y="136"/>
                    <a:pt x="350" y="135"/>
                    <a:pt x="349" y="135"/>
                  </a:cubicBezTo>
                  <a:moveTo>
                    <a:pt x="60" y="1490"/>
                  </a:moveTo>
                  <a:cubicBezTo>
                    <a:pt x="60" y="1490"/>
                    <a:pt x="59" y="1489"/>
                    <a:pt x="58" y="1489"/>
                  </a:cubicBezTo>
                  <a:cubicBezTo>
                    <a:pt x="58" y="1489"/>
                    <a:pt x="57" y="1489"/>
                    <a:pt x="57" y="1490"/>
                  </a:cubicBezTo>
                  <a:cubicBezTo>
                    <a:pt x="57" y="1491"/>
                    <a:pt x="56" y="1492"/>
                    <a:pt x="56" y="1493"/>
                  </a:cubicBezTo>
                  <a:cubicBezTo>
                    <a:pt x="56" y="1494"/>
                    <a:pt x="56" y="1496"/>
                    <a:pt x="56" y="1497"/>
                  </a:cubicBezTo>
                  <a:cubicBezTo>
                    <a:pt x="56" y="1497"/>
                    <a:pt x="54" y="1497"/>
                    <a:pt x="56" y="1498"/>
                  </a:cubicBezTo>
                  <a:cubicBezTo>
                    <a:pt x="56" y="1498"/>
                    <a:pt x="57" y="1498"/>
                    <a:pt x="57" y="1498"/>
                  </a:cubicBezTo>
                  <a:cubicBezTo>
                    <a:pt x="57" y="1498"/>
                    <a:pt x="58" y="1497"/>
                    <a:pt x="58" y="1497"/>
                  </a:cubicBezTo>
                  <a:cubicBezTo>
                    <a:pt x="59" y="1496"/>
                    <a:pt x="59" y="1494"/>
                    <a:pt x="59" y="1494"/>
                  </a:cubicBezTo>
                  <a:cubicBezTo>
                    <a:pt x="57" y="1492"/>
                    <a:pt x="60" y="1492"/>
                    <a:pt x="60" y="1491"/>
                  </a:cubicBezTo>
                  <a:cubicBezTo>
                    <a:pt x="60" y="1491"/>
                    <a:pt x="60" y="1491"/>
                    <a:pt x="60" y="1490"/>
                  </a:cubicBezTo>
                  <a:moveTo>
                    <a:pt x="31" y="1505"/>
                  </a:moveTo>
                  <a:cubicBezTo>
                    <a:pt x="31" y="1504"/>
                    <a:pt x="31" y="1503"/>
                    <a:pt x="31" y="1503"/>
                  </a:cubicBezTo>
                  <a:cubicBezTo>
                    <a:pt x="31" y="1502"/>
                    <a:pt x="32" y="1500"/>
                    <a:pt x="31" y="1500"/>
                  </a:cubicBezTo>
                  <a:cubicBezTo>
                    <a:pt x="30" y="1499"/>
                    <a:pt x="31" y="1502"/>
                    <a:pt x="29" y="1503"/>
                  </a:cubicBezTo>
                  <a:cubicBezTo>
                    <a:pt x="29" y="1503"/>
                    <a:pt x="29" y="1504"/>
                    <a:pt x="29" y="1505"/>
                  </a:cubicBezTo>
                  <a:cubicBezTo>
                    <a:pt x="29" y="1506"/>
                    <a:pt x="29" y="1508"/>
                    <a:pt x="29" y="1510"/>
                  </a:cubicBezTo>
                  <a:cubicBezTo>
                    <a:pt x="29" y="1511"/>
                    <a:pt x="29" y="1513"/>
                    <a:pt x="30" y="1513"/>
                  </a:cubicBezTo>
                  <a:cubicBezTo>
                    <a:pt x="31" y="1513"/>
                    <a:pt x="30" y="1511"/>
                    <a:pt x="31" y="1510"/>
                  </a:cubicBezTo>
                  <a:cubicBezTo>
                    <a:pt x="32" y="1509"/>
                    <a:pt x="31" y="1507"/>
                    <a:pt x="31" y="1505"/>
                  </a:cubicBezTo>
                  <a:moveTo>
                    <a:pt x="344" y="126"/>
                  </a:moveTo>
                  <a:cubicBezTo>
                    <a:pt x="347" y="125"/>
                    <a:pt x="348" y="125"/>
                    <a:pt x="350" y="125"/>
                  </a:cubicBezTo>
                  <a:cubicBezTo>
                    <a:pt x="350" y="124"/>
                    <a:pt x="351" y="125"/>
                    <a:pt x="351" y="124"/>
                  </a:cubicBezTo>
                  <a:cubicBezTo>
                    <a:pt x="350" y="123"/>
                    <a:pt x="350" y="123"/>
                    <a:pt x="349" y="123"/>
                  </a:cubicBezTo>
                  <a:cubicBezTo>
                    <a:pt x="348" y="123"/>
                    <a:pt x="347" y="124"/>
                    <a:pt x="347" y="124"/>
                  </a:cubicBezTo>
                  <a:cubicBezTo>
                    <a:pt x="346" y="121"/>
                    <a:pt x="344" y="124"/>
                    <a:pt x="342" y="123"/>
                  </a:cubicBezTo>
                  <a:cubicBezTo>
                    <a:pt x="342" y="122"/>
                    <a:pt x="339" y="124"/>
                    <a:pt x="340" y="124"/>
                  </a:cubicBezTo>
                  <a:cubicBezTo>
                    <a:pt x="340" y="124"/>
                    <a:pt x="341" y="124"/>
                    <a:pt x="342" y="125"/>
                  </a:cubicBezTo>
                  <a:cubicBezTo>
                    <a:pt x="343" y="125"/>
                    <a:pt x="344" y="125"/>
                    <a:pt x="344" y="126"/>
                  </a:cubicBezTo>
                  <a:moveTo>
                    <a:pt x="636" y="1973"/>
                  </a:moveTo>
                  <a:cubicBezTo>
                    <a:pt x="634" y="1973"/>
                    <a:pt x="633" y="1973"/>
                    <a:pt x="631" y="1973"/>
                  </a:cubicBezTo>
                  <a:cubicBezTo>
                    <a:pt x="631" y="1973"/>
                    <a:pt x="630" y="1973"/>
                    <a:pt x="630" y="1974"/>
                  </a:cubicBezTo>
                  <a:cubicBezTo>
                    <a:pt x="630" y="1974"/>
                    <a:pt x="631" y="1974"/>
                    <a:pt x="631" y="1974"/>
                  </a:cubicBezTo>
                  <a:cubicBezTo>
                    <a:pt x="632" y="1975"/>
                    <a:pt x="632" y="1975"/>
                    <a:pt x="633" y="1974"/>
                  </a:cubicBezTo>
                  <a:cubicBezTo>
                    <a:pt x="635" y="1973"/>
                    <a:pt x="638" y="1974"/>
                    <a:pt x="641" y="1974"/>
                  </a:cubicBezTo>
                  <a:cubicBezTo>
                    <a:pt x="641" y="1974"/>
                    <a:pt x="642" y="1974"/>
                    <a:pt x="642" y="1974"/>
                  </a:cubicBezTo>
                  <a:cubicBezTo>
                    <a:pt x="643" y="1972"/>
                    <a:pt x="645" y="1973"/>
                    <a:pt x="647" y="1973"/>
                  </a:cubicBezTo>
                  <a:cubicBezTo>
                    <a:pt x="647" y="1973"/>
                    <a:pt x="647" y="1972"/>
                    <a:pt x="648" y="1972"/>
                  </a:cubicBezTo>
                  <a:cubicBezTo>
                    <a:pt x="647" y="1972"/>
                    <a:pt x="647" y="1972"/>
                    <a:pt x="647" y="1972"/>
                  </a:cubicBezTo>
                  <a:cubicBezTo>
                    <a:pt x="645" y="1972"/>
                    <a:pt x="644" y="1971"/>
                    <a:pt x="643" y="1972"/>
                  </a:cubicBezTo>
                  <a:cubicBezTo>
                    <a:pt x="640" y="1973"/>
                    <a:pt x="638" y="1972"/>
                    <a:pt x="636" y="1973"/>
                  </a:cubicBezTo>
                  <a:moveTo>
                    <a:pt x="1360" y="206"/>
                  </a:moveTo>
                  <a:cubicBezTo>
                    <a:pt x="1360" y="206"/>
                    <a:pt x="1361" y="206"/>
                    <a:pt x="1361" y="206"/>
                  </a:cubicBezTo>
                  <a:cubicBezTo>
                    <a:pt x="1362" y="207"/>
                    <a:pt x="1362" y="208"/>
                    <a:pt x="1364" y="208"/>
                  </a:cubicBezTo>
                  <a:cubicBezTo>
                    <a:pt x="1365" y="208"/>
                    <a:pt x="1366" y="207"/>
                    <a:pt x="1367" y="207"/>
                  </a:cubicBezTo>
                  <a:cubicBezTo>
                    <a:pt x="1367" y="206"/>
                    <a:pt x="1368" y="206"/>
                    <a:pt x="1369" y="206"/>
                  </a:cubicBezTo>
                  <a:cubicBezTo>
                    <a:pt x="1369" y="205"/>
                    <a:pt x="1367" y="206"/>
                    <a:pt x="1367" y="205"/>
                  </a:cubicBezTo>
                  <a:cubicBezTo>
                    <a:pt x="1365" y="203"/>
                    <a:pt x="1363" y="206"/>
                    <a:pt x="1361" y="204"/>
                  </a:cubicBezTo>
                  <a:cubicBezTo>
                    <a:pt x="1360" y="205"/>
                    <a:pt x="1360" y="206"/>
                    <a:pt x="1360" y="206"/>
                  </a:cubicBezTo>
                  <a:moveTo>
                    <a:pt x="69" y="966"/>
                  </a:moveTo>
                  <a:cubicBezTo>
                    <a:pt x="68" y="967"/>
                    <a:pt x="68" y="968"/>
                    <a:pt x="68" y="968"/>
                  </a:cubicBezTo>
                  <a:cubicBezTo>
                    <a:pt x="69" y="968"/>
                    <a:pt x="69" y="968"/>
                    <a:pt x="70" y="968"/>
                  </a:cubicBezTo>
                  <a:cubicBezTo>
                    <a:pt x="70" y="968"/>
                    <a:pt x="71" y="968"/>
                    <a:pt x="71" y="967"/>
                  </a:cubicBezTo>
                  <a:cubicBezTo>
                    <a:pt x="71" y="966"/>
                    <a:pt x="70" y="964"/>
                    <a:pt x="73" y="963"/>
                  </a:cubicBezTo>
                  <a:cubicBezTo>
                    <a:pt x="72" y="963"/>
                    <a:pt x="72" y="962"/>
                    <a:pt x="72" y="962"/>
                  </a:cubicBezTo>
                  <a:cubicBezTo>
                    <a:pt x="71" y="962"/>
                    <a:pt x="70" y="962"/>
                    <a:pt x="71" y="960"/>
                  </a:cubicBezTo>
                  <a:cubicBezTo>
                    <a:pt x="71" y="960"/>
                    <a:pt x="70" y="960"/>
                    <a:pt x="69" y="960"/>
                  </a:cubicBezTo>
                  <a:cubicBezTo>
                    <a:pt x="69" y="960"/>
                    <a:pt x="69" y="960"/>
                    <a:pt x="69" y="961"/>
                  </a:cubicBezTo>
                  <a:cubicBezTo>
                    <a:pt x="69" y="963"/>
                    <a:pt x="69" y="965"/>
                    <a:pt x="69" y="966"/>
                  </a:cubicBezTo>
                  <a:moveTo>
                    <a:pt x="446" y="131"/>
                  </a:moveTo>
                  <a:cubicBezTo>
                    <a:pt x="446" y="130"/>
                    <a:pt x="445" y="128"/>
                    <a:pt x="444" y="129"/>
                  </a:cubicBezTo>
                  <a:cubicBezTo>
                    <a:pt x="441" y="130"/>
                    <a:pt x="438" y="129"/>
                    <a:pt x="436" y="129"/>
                  </a:cubicBezTo>
                  <a:cubicBezTo>
                    <a:pt x="435" y="129"/>
                    <a:pt x="435" y="130"/>
                    <a:pt x="434" y="130"/>
                  </a:cubicBezTo>
                  <a:cubicBezTo>
                    <a:pt x="436" y="130"/>
                    <a:pt x="437" y="131"/>
                    <a:pt x="439" y="131"/>
                  </a:cubicBezTo>
                  <a:cubicBezTo>
                    <a:pt x="441" y="131"/>
                    <a:pt x="442" y="131"/>
                    <a:pt x="444" y="131"/>
                  </a:cubicBezTo>
                  <a:cubicBezTo>
                    <a:pt x="445" y="131"/>
                    <a:pt x="445" y="131"/>
                    <a:pt x="446" y="131"/>
                  </a:cubicBezTo>
                  <a:moveTo>
                    <a:pt x="34" y="1546"/>
                  </a:moveTo>
                  <a:cubicBezTo>
                    <a:pt x="34" y="1546"/>
                    <a:pt x="34" y="1545"/>
                    <a:pt x="34" y="1544"/>
                  </a:cubicBezTo>
                  <a:cubicBezTo>
                    <a:pt x="33" y="1545"/>
                    <a:pt x="33" y="1545"/>
                    <a:pt x="32" y="1545"/>
                  </a:cubicBezTo>
                  <a:cubicBezTo>
                    <a:pt x="32" y="1546"/>
                    <a:pt x="31" y="1545"/>
                    <a:pt x="30" y="1546"/>
                  </a:cubicBezTo>
                  <a:cubicBezTo>
                    <a:pt x="30" y="1546"/>
                    <a:pt x="30" y="1547"/>
                    <a:pt x="29" y="1546"/>
                  </a:cubicBezTo>
                  <a:cubicBezTo>
                    <a:pt x="29" y="1545"/>
                    <a:pt x="29" y="1544"/>
                    <a:pt x="29" y="1544"/>
                  </a:cubicBezTo>
                  <a:cubicBezTo>
                    <a:pt x="28" y="1544"/>
                    <a:pt x="28" y="1545"/>
                    <a:pt x="28" y="1545"/>
                  </a:cubicBezTo>
                  <a:cubicBezTo>
                    <a:pt x="28" y="1547"/>
                    <a:pt x="27" y="1548"/>
                    <a:pt x="28" y="1549"/>
                  </a:cubicBezTo>
                  <a:cubicBezTo>
                    <a:pt x="28" y="1549"/>
                    <a:pt x="28" y="1550"/>
                    <a:pt x="29" y="1550"/>
                  </a:cubicBezTo>
                  <a:cubicBezTo>
                    <a:pt x="29" y="1550"/>
                    <a:pt x="29" y="1549"/>
                    <a:pt x="29" y="1549"/>
                  </a:cubicBezTo>
                  <a:cubicBezTo>
                    <a:pt x="30" y="1548"/>
                    <a:pt x="31" y="1547"/>
                    <a:pt x="33" y="1547"/>
                  </a:cubicBezTo>
                  <a:cubicBezTo>
                    <a:pt x="34" y="1548"/>
                    <a:pt x="34" y="1549"/>
                    <a:pt x="34" y="1546"/>
                  </a:cubicBezTo>
                  <a:moveTo>
                    <a:pt x="1327" y="1277"/>
                  </a:moveTo>
                  <a:cubicBezTo>
                    <a:pt x="1327" y="1278"/>
                    <a:pt x="1327" y="1279"/>
                    <a:pt x="1327" y="1279"/>
                  </a:cubicBezTo>
                  <a:cubicBezTo>
                    <a:pt x="1329" y="1280"/>
                    <a:pt x="1329" y="1281"/>
                    <a:pt x="1329" y="1283"/>
                  </a:cubicBezTo>
                  <a:cubicBezTo>
                    <a:pt x="1329" y="1283"/>
                    <a:pt x="1331" y="1284"/>
                    <a:pt x="1332" y="1284"/>
                  </a:cubicBezTo>
                  <a:cubicBezTo>
                    <a:pt x="1332" y="1284"/>
                    <a:pt x="1333" y="1281"/>
                    <a:pt x="1333" y="1280"/>
                  </a:cubicBezTo>
                  <a:cubicBezTo>
                    <a:pt x="1331" y="1279"/>
                    <a:pt x="1330" y="1278"/>
                    <a:pt x="1328" y="1277"/>
                  </a:cubicBezTo>
                  <a:cubicBezTo>
                    <a:pt x="1328" y="1277"/>
                    <a:pt x="1328" y="1277"/>
                    <a:pt x="1327" y="1277"/>
                  </a:cubicBezTo>
                  <a:moveTo>
                    <a:pt x="46" y="1438"/>
                  </a:moveTo>
                  <a:cubicBezTo>
                    <a:pt x="46" y="1438"/>
                    <a:pt x="45" y="1437"/>
                    <a:pt x="45" y="1437"/>
                  </a:cubicBezTo>
                  <a:cubicBezTo>
                    <a:pt x="45" y="1437"/>
                    <a:pt x="45" y="1438"/>
                    <a:pt x="45" y="1438"/>
                  </a:cubicBezTo>
                  <a:cubicBezTo>
                    <a:pt x="45" y="1438"/>
                    <a:pt x="44" y="1438"/>
                    <a:pt x="44" y="1438"/>
                  </a:cubicBezTo>
                  <a:cubicBezTo>
                    <a:pt x="44" y="1438"/>
                    <a:pt x="44" y="1437"/>
                    <a:pt x="44" y="1437"/>
                  </a:cubicBezTo>
                  <a:cubicBezTo>
                    <a:pt x="44" y="1436"/>
                    <a:pt x="44" y="1435"/>
                    <a:pt x="43" y="1435"/>
                  </a:cubicBezTo>
                  <a:cubicBezTo>
                    <a:pt x="42" y="1435"/>
                    <a:pt x="42" y="1436"/>
                    <a:pt x="41" y="1436"/>
                  </a:cubicBezTo>
                  <a:cubicBezTo>
                    <a:pt x="42" y="1437"/>
                    <a:pt x="41" y="1438"/>
                    <a:pt x="41" y="1439"/>
                  </a:cubicBezTo>
                  <a:cubicBezTo>
                    <a:pt x="41" y="1441"/>
                    <a:pt x="40" y="1442"/>
                    <a:pt x="40" y="1443"/>
                  </a:cubicBezTo>
                  <a:cubicBezTo>
                    <a:pt x="40" y="1443"/>
                    <a:pt x="40" y="1444"/>
                    <a:pt x="41" y="1444"/>
                  </a:cubicBezTo>
                  <a:cubicBezTo>
                    <a:pt x="41" y="1444"/>
                    <a:pt x="42" y="1443"/>
                    <a:pt x="42" y="1443"/>
                  </a:cubicBezTo>
                  <a:cubicBezTo>
                    <a:pt x="42" y="1443"/>
                    <a:pt x="42" y="1442"/>
                    <a:pt x="42" y="1442"/>
                  </a:cubicBezTo>
                  <a:cubicBezTo>
                    <a:pt x="42" y="1440"/>
                    <a:pt x="42" y="1439"/>
                    <a:pt x="44" y="1440"/>
                  </a:cubicBezTo>
                  <a:cubicBezTo>
                    <a:pt x="45" y="1440"/>
                    <a:pt x="46" y="1439"/>
                    <a:pt x="46" y="1438"/>
                  </a:cubicBezTo>
                  <a:moveTo>
                    <a:pt x="50" y="1381"/>
                  </a:moveTo>
                  <a:cubicBezTo>
                    <a:pt x="49" y="1380"/>
                    <a:pt x="49" y="1379"/>
                    <a:pt x="49" y="1378"/>
                  </a:cubicBezTo>
                  <a:cubicBezTo>
                    <a:pt x="49" y="1379"/>
                    <a:pt x="49" y="1380"/>
                    <a:pt x="48" y="1381"/>
                  </a:cubicBezTo>
                  <a:cubicBezTo>
                    <a:pt x="47" y="1383"/>
                    <a:pt x="48" y="1386"/>
                    <a:pt x="47" y="1388"/>
                  </a:cubicBezTo>
                  <a:cubicBezTo>
                    <a:pt x="46" y="1389"/>
                    <a:pt x="47" y="1390"/>
                    <a:pt x="47" y="1391"/>
                  </a:cubicBezTo>
                  <a:cubicBezTo>
                    <a:pt x="47" y="1392"/>
                    <a:pt x="47" y="1392"/>
                    <a:pt x="47" y="1393"/>
                  </a:cubicBezTo>
                  <a:cubicBezTo>
                    <a:pt x="47" y="1392"/>
                    <a:pt x="47" y="1392"/>
                    <a:pt x="48" y="1392"/>
                  </a:cubicBezTo>
                  <a:cubicBezTo>
                    <a:pt x="49" y="1388"/>
                    <a:pt x="49" y="1385"/>
                    <a:pt x="50" y="1381"/>
                  </a:cubicBezTo>
                  <a:moveTo>
                    <a:pt x="35" y="2053"/>
                  </a:moveTo>
                  <a:cubicBezTo>
                    <a:pt x="35" y="2052"/>
                    <a:pt x="35" y="2050"/>
                    <a:pt x="34" y="2050"/>
                  </a:cubicBezTo>
                  <a:cubicBezTo>
                    <a:pt x="34" y="2050"/>
                    <a:pt x="34" y="2049"/>
                    <a:pt x="34" y="2049"/>
                  </a:cubicBezTo>
                  <a:cubicBezTo>
                    <a:pt x="34" y="2050"/>
                    <a:pt x="33" y="2050"/>
                    <a:pt x="33" y="2050"/>
                  </a:cubicBezTo>
                  <a:cubicBezTo>
                    <a:pt x="33" y="2051"/>
                    <a:pt x="33" y="2052"/>
                    <a:pt x="34" y="2053"/>
                  </a:cubicBezTo>
                  <a:cubicBezTo>
                    <a:pt x="35" y="2054"/>
                    <a:pt x="34" y="2054"/>
                    <a:pt x="33" y="2054"/>
                  </a:cubicBezTo>
                  <a:cubicBezTo>
                    <a:pt x="32" y="2054"/>
                    <a:pt x="31" y="2054"/>
                    <a:pt x="31" y="2055"/>
                  </a:cubicBezTo>
                  <a:cubicBezTo>
                    <a:pt x="31" y="2055"/>
                    <a:pt x="32" y="2056"/>
                    <a:pt x="33" y="2056"/>
                  </a:cubicBezTo>
                  <a:cubicBezTo>
                    <a:pt x="33" y="2057"/>
                    <a:pt x="34" y="2057"/>
                    <a:pt x="32" y="2058"/>
                  </a:cubicBezTo>
                  <a:cubicBezTo>
                    <a:pt x="31" y="2058"/>
                    <a:pt x="31" y="2059"/>
                    <a:pt x="31" y="2059"/>
                  </a:cubicBezTo>
                  <a:cubicBezTo>
                    <a:pt x="31" y="2060"/>
                    <a:pt x="32" y="2060"/>
                    <a:pt x="32" y="2060"/>
                  </a:cubicBezTo>
                  <a:cubicBezTo>
                    <a:pt x="32" y="2060"/>
                    <a:pt x="33" y="2059"/>
                    <a:pt x="34" y="2059"/>
                  </a:cubicBezTo>
                  <a:cubicBezTo>
                    <a:pt x="34" y="2057"/>
                    <a:pt x="35" y="2055"/>
                    <a:pt x="35" y="2053"/>
                  </a:cubicBezTo>
                  <a:moveTo>
                    <a:pt x="492" y="104"/>
                  </a:moveTo>
                  <a:cubicBezTo>
                    <a:pt x="493" y="104"/>
                    <a:pt x="494" y="104"/>
                    <a:pt x="495" y="104"/>
                  </a:cubicBezTo>
                  <a:cubicBezTo>
                    <a:pt x="495" y="104"/>
                    <a:pt x="496" y="104"/>
                    <a:pt x="496" y="104"/>
                  </a:cubicBezTo>
                  <a:cubicBezTo>
                    <a:pt x="496" y="104"/>
                    <a:pt x="496" y="104"/>
                    <a:pt x="497" y="104"/>
                  </a:cubicBezTo>
                  <a:cubicBezTo>
                    <a:pt x="496" y="104"/>
                    <a:pt x="496" y="104"/>
                    <a:pt x="496" y="103"/>
                  </a:cubicBezTo>
                  <a:cubicBezTo>
                    <a:pt x="495" y="103"/>
                    <a:pt x="495" y="102"/>
                    <a:pt x="494" y="101"/>
                  </a:cubicBezTo>
                  <a:cubicBezTo>
                    <a:pt x="493" y="100"/>
                    <a:pt x="492" y="103"/>
                    <a:pt x="491" y="102"/>
                  </a:cubicBezTo>
                  <a:cubicBezTo>
                    <a:pt x="491" y="102"/>
                    <a:pt x="490" y="102"/>
                    <a:pt x="490" y="102"/>
                  </a:cubicBezTo>
                  <a:cubicBezTo>
                    <a:pt x="489" y="102"/>
                    <a:pt x="488" y="102"/>
                    <a:pt x="488" y="102"/>
                  </a:cubicBezTo>
                  <a:cubicBezTo>
                    <a:pt x="488" y="103"/>
                    <a:pt x="487" y="103"/>
                    <a:pt x="487" y="104"/>
                  </a:cubicBezTo>
                  <a:cubicBezTo>
                    <a:pt x="487" y="105"/>
                    <a:pt x="489" y="104"/>
                    <a:pt x="489" y="104"/>
                  </a:cubicBezTo>
                  <a:cubicBezTo>
                    <a:pt x="490" y="104"/>
                    <a:pt x="491" y="104"/>
                    <a:pt x="492" y="104"/>
                  </a:cubicBezTo>
                  <a:moveTo>
                    <a:pt x="1332" y="1242"/>
                  </a:moveTo>
                  <a:cubicBezTo>
                    <a:pt x="1332" y="1244"/>
                    <a:pt x="1332" y="1245"/>
                    <a:pt x="1332" y="1246"/>
                  </a:cubicBezTo>
                  <a:cubicBezTo>
                    <a:pt x="1332" y="1246"/>
                    <a:pt x="1332" y="1247"/>
                    <a:pt x="1333" y="1247"/>
                  </a:cubicBezTo>
                  <a:cubicBezTo>
                    <a:pt x="1333" y="1247"/>
                    <a:pt x="1333" y="1246"/>
                    <a:pt x="1333" y="1246"/>
                  </a:cubicBezTo>
                  <a:cubicBezTo>
                    <a:pt x="1334" y="1246"/>
                    <a:pt x="1334" y="1245"/>
                    <a:pt x="1334" y="1245"/>
                  </a:cubicBezTo>
                  <a:cubicBezTo>
                    <a:pt x="1333" y="1243"/>
                    <a:pt x="1333" y="1242"/>
                    <a:pt x="1334" y="1240"/>
                  </a:cubicBezTo>
                  <a:cubicBezTo>
                    <a:pt x="1335" y="1239"/>
                    <a:pt x="1334" y="1237"/>
                    <a:pt x="1334" y="1235"/>
                  </a:cubicBezTo>
                  <a:cubicBezTo>
                    <a:pt x="1334" y="1235"/>
                    <a:pt x="1334" y="1234"/>
                    <a:pt x="1333" y="1234"/>
                  </a:cubicBezTo>
                  <a:cubicBezTo>
                    <a:pt x="1333" y="1234"/>
                    <a:pt x="1332" y="1234"/>
                    <a:pt x="1331" y="1235"/>
                  </a:cubicBezTo>
                  <a:cubicBezTo>
                    <a:pt x="1332" y="1235"/>
                    <a:pt x="1332" y="1235"/>
                    <a:pt x="1332" y="1236"/>
                  </a:cubicBezTo>
                  <a:cubicBezTo>
                    <a:pt x="1332" y="1237"/>
                    <a:pt x="1333" y="1238"/>
                    <a:pt x="1332" y="1239"/>
                  </a:cubicBezTo>
                  <a:cubicBezTo>
                    <a:pt x="1332" y="1240"/>
                    <a:pt x="1332" y="1241"/>
                    <a:pt x="1332" y="1242"/>
                  </a:cubicBezTo>
                  <a:moveTo>
                    <a:pt x="299" y="1991"/>
                  </a:moveTo>
                  <a:cubicBezTo>
                    <a:pt x="299" y="1991"/>
                    <a:pt x="298" y="1991"/>
                    <a:pt x="298" y="1991"/>
                  </a:cubicBezTo>
                  <a:cubicBezTo>
                    <a:pt x="297" y="1991"/>
                    <a:pt x="297" y="1991"/>
                    <a:pt x="296" y="1991"/>
                  </a:cubicBezTo>
                  <a:cubicBezTo>
                    <a:pt x="297" y="1991"/>
                    <a:pt x="297" y="1992"/>
                    <a:pt x="298" y="1992"/>
                  </a:cubicBezTo>
                  <a:cubicBezTo>
                    <a:pt x="298" y="1992"/>
                    <a:pt x="299" y="1992"/>
                    <a:pt x="299" y="1992"/>
                  </a:cubicBezTo>
                  <a:cubicBezTo>
                    <a:pt x="299" y="1992"/>
                    <a:pt x="298" y="1993"/>
                    <a:pt x="298" y="1993"/>
                  </a:cubicBezTo>
                  <a:cubicBezTo>
                    <a:pt x="297" y="1993"/>
                    <a:pt x="297" y="1993"/>
                    <a:pt x="296" y="1993"/>
                  </a:cubicBezTo>
                  <a:cubicBezTo>
                    <a:pt x="295" y="1993"/>
                    <a:pt x="295" y="1993"/>
                    <a:pt x="294" y="1993"/>
                  </a:cubicBezTo>
                  <a:cubicBezTo>
                    <a:pt x="295" y="1993"/>
                    <a:pt x="295" y="1993"/>
                    <a:pt x="296" y="1994"/>
                  </a:cubicBezTo>
                  <a:cubicBezTo>
                    <a:pt x="297" y="1995"/>
                    <a:pt x="299" y="1995"/>
                    <a:pt x="300" y="1995"/>
                  </a:cubicBezTo>
                  <a:cubicBezTo>
                    <a:pt x="301" y="1995"/>
                    <a:pt x="302" y="1993"/>
                    <a:pt x="302" y="1992"/>
                  </a:cubicBezTo>
                  <a:cubicBezTo>
                    <a:pt x="302" y="1990"/>
                    <a:pt x="301" y="1991"/>
                    <a:pt x="300" y="1991"/>
                  </a:cubicBezTo>
                  <a:cubicBezTo>
                    <a:pt x="300" y="1991"/>
                    <a:pt x="299" y="1991"/>
                    <a:pt x="299" y="1991"/>
                  </a:cubicBezTo>
                  <a:moveTo>
                    <a:pt x="809" y="87"/>
                  </a:moveTo>
                  <a:cubicBezTo>
                    <a:pt x="808" y="86"/>
                    <a:pt x="808" y="85"/>
                    <a:pt x="807" y="85"/>
                  </a:cubicBezTo>
                  <a:cubicBezTo>
                    <a:pt x="805" y="85"/>
                    <a:pt x="802" y="85"/>
                    <a:pt x="800" y="85"/>
                  </a:cubicBezTo>
                  <a:cubicBezTo>
                    <a:pt x="800" y="85"/>
                    <a:pt x="799" y="86"/>
                    <a:pt x="799" y="86"/>
                  </a:cubicBezTo>
                  <a:cubicBezTo>
                    <a:pt x="799" y="86"/>
                    <a:pt x="800" y="87"/>
                    <a:pt x="800" y="87"/>
                  </a:cubicBezTo>
                  <a:cubicBezTo>
                    <a:pt x="803" y="87"/>
                    <a:pt x="805" y="87"/>
                    <a:pt x="808" y="88"/>
                  </a:cubicBezTo>
                  <a:cubicBezTo>
                    <a:pt x="808" y="88"/>
                    <a:pt x="808" y="88"/>
                    <a:pt x="809" y="88"/>
                  </a:cubicBezTo>
                  <a:cubicBezTo>
                    <a:pt x="809" y="88"/>
                    <a:pt x="809" y="87"/>
                    <a:pt x="809" y="87"/>
                  </a:cubicBezTo>
                  <a:moveTo>
                    <a:pt x="35" y="2044"/>
                  </a:moveTo>
                  <a:cubicBezTo>
                    <a:pt x="35" y="2043"/>
                    <a:pt x="35" y="2043"/>
                    <a:pt x="35" y="2043"/>
                  </a:cubicBezTo>
                  <a:cubicBezTo>
                    <a:pt x="35" y="2042"/>
                    <a:pt x="35" y="2042"/>
                    <a:pt x="34" y="2042"/>
                  </a:cubicBezTo>
                  <a:cubicBezTo>
                    <a:pt x="34" y="2042"/>
                    <a:pt x="34" y="2042"/>
                    <a:pt x="34" y="2042"/>
                  </a:cubicBezTo>
                  <a:cubicBezTo>
                    <a:pt x="33" y="2043"/>
                    <a:pt x="32" y="2043"/>
                    <a:pt x="32" y="2044"/>
                  </a:cubicBezTo>
                  <a:cubicBezTo>
                    <a:pt x="32" y="2045"/>
                    <a:pt x="32" y="2046"/>
                    <a:pt x="31" y="2046"/>
                  </a:cubicBezTo>
                  <a:cubicBezTo>
                    <a:pt x="31" y="2046"/>
                    <a:pt x="30" y="2047"/>
                    <a:pt x="30" y="2047"/>
                  </a:cubicBezTo>
                  <a:cubicBezTo>
                    <a:pt x="31" y="2048"/>
                    <a:pt x="32" y="2048"/>
                    <a:pt x="32" y="2049"/>
                  </a:cubicBezTo>
                  <a:cubicBezTo>
                    <a:pt x="33" y="2049"/>
                    <a:pt x="33" y="2049"/>
                    <a:pt x="33" y="2049"/>
                  </a:cubicBezTo>
                  <a:cubicBezTo>
                    <a:pt x="34" y="2047"/>
                    <a:pt x="35" y="2045"/>
                    <a:pt x="35" y="2044"/>
                  </a:cubicBezTo>
                  <a:moveTo>
                    <a:pt x="39" y="2100"/>
                  </a:moveTo>
                  <a:cubicBezTo>
                    <a:pt x="39" y="2100"/>
                    <a:pt x="38" y="2098"/>
                    <a:pt x="38" y="2097"/>
                  </a:cubicBezTo>
                  <a:cubicBezTo>
                    <a:pt x="38" y="2096"/>
                    <a:pt x="37" y="2096"/>
                    <a:pt x="37" y="2095"/>
                  </a:cubicBezTo>
                  <a:cubicBezTo>
                    <a:pt x="37" y="2096"/>
                    <a:pt x="36" y="2096"/>
                    <a:pt x="36" y="2097"/>
                  </a:cubicBezTo>
                  <a:cubicBezTo>
                    <a:pt x="36" y="2098"/>
                    <a:pt x="36" y="2099"/>
                    <a:pt x="35" y="2100"/>
                  </a:cubicBezTo>
                  <a:cubicBezTo>
                    <a:pt x="38" y="2100"/>
                    <a:pt x="37" y="2102"/>
                    <a:pt x="37" y="2103"/>
                  </a:cubicBezTo>
                  <a:cubicBezTo>
                    <a:pt x="37" y="2104"/>
                    <a:pt x="38" y="2104"/>
                    <a:pt x="38" y="2104"/>
                  </a:cubicBezTo>
                  <a:cubicBezTo>
                    <a:pt x="38" y="2104"/>
                    <a:pt x="39" y="2104"/>
                    <a:pt x="39" y="2103"/>
                  </a:cubicBezTo>
                  <a:cubicBezTo>
                    <a:pt x="39" y="2103"/>
                    <a:pt x="39" y="2102"/>
                    <a:pt x="39" y="2100"/>
                  </a:cubicBezTo>
                  <a:moveTo>
                    <a:pt x="365" y="1995"/>
                  </a:moveTo>
                  <a:cubicBezTo>
                    <a:pt x="367" y="1995"/>
                    <a:pt x="367" y="1995"/>
                    <a:pt x="368" y="1995"/>
                  </a:cubicBezTo>
                  <a:cubicBezTo>
                    <a:pt x="368" y="1995"/>
                    <a:pt x="369" y="1995"/>
                    <a:pt x="369" y="1994"/>
                  </a:cubicBezTo>
                  <a:cubicBezTo>
                    <a:pt x="369" y="1993"/>
                    <a:pt x="368" y="1993"/>
                    <a:pt x="368" y="1993"/>
                  </a:cubicBezTo>
                  <a:cubicBezTo>
                    <a:pt x="366" y="1993"/>
                    <a:pt x="364" y="1993"/>
                    <a:pt x="363" y="1993"/>
                  </a:cubicBezTo>
                  <a:cubicBezTo>
                    <a:pt x="361" y="1992"/>
                    <a:pt x="360" y="1994"/>
                    <a:pt x="358" y="1993"/>
                  </a:cubicBezTo>
                  <a:cubicBezTo>
                    <a:pt x="358" y="1993"/>
                    <a:pt x="358" y="1993"/>
                    <a:pt x="358" y="1993"/>
                  </a:cubicBezTo>
                  <a:cubicBezTo>
                    <a:pt x="358" y="1993"/>
                    <a:pt x="358" y="1994"/>
                    <a:pt x="358" y="1994"/>
                  </a:cubicBezTo>
                  <a:cubicBezTo>
                    <a:pt x="358" y="1994"/>
                    <a:pt x="359" y="1995"/>
                    <a:pt x="359" y="1995"/>
                  </a:cubicBezTo>
                  <a:cubicBezTo>
                    <a:pt x="361" y="1995"/>
                    <a:pt x="362" y="1995"/>
                    <a:pt x="363" y="1994"/>
                  </a:cubicBezTo>
                  <a:cubicBezTo>
                    <a:pt x="363" y="1994"/>
                    <a:pt x="365" y="1995"/>
                    <a:pt x="365" y="1995"/>
                  </a:cubicBezTo>
                  <a:moveTo>
                    <a:pt x="74" y="891"/>
                  </a:moveTo>
                  <a:cubicBezTo>
                    <a:pt x="74" y="890"/>
                    <a:pt x="74" y="890"/>
                    <a:pt x="73" y="890"/>
                  </a:cubicBezTo>
                  <a:cubicBezTo>
                    <a:pt x="73" y="889"/>
                    <a:pt x="73" y="889"/>
                    <a:pt x="73" y="889"/>
                  </a:cubicBezTo>
                  <a:cubicBezTo>
                    <a:pt x="72" y="889"/>
                    <a:pt x="72" y="889"/>
                    <a:pt x="72" y="890"/>
                  </a:cubicBezTo>
                  <a:cubicBezTo>
                    <a:pt x="71" y="891"/>
                    <a:pt x="72" y="893"/>
                    <a:pt x="71" y="894"/>
                  </a:cubicBezTo>
                  <a:cubicBezTo>
                    <a:pt x="70" y="894"/>
                    <a:pt x="71" y="896"/>
                    <a:pt x="71" y="896"/>
                  </a:cubicBezTo>
                  <a:cubicBezTo>
                    <a:pt x="72" y="897"/>
                    <a:pt x="73" y="898"/>
                    <a:pt x="74" y="898"/>
                  </a:cubicBezTo>
                  <a:cubicBezTo>
                    <a:pt x="74" y="898"/>
                    <a:pt x="75" y="898"/>
                    <a:pt x="74" y="898"/>
                  </a:cubicBezTo>
                  <a:cubicBezTo>
                    <a:pt x="74" y="897"/>
                    <a:pt x="74" y="896"/>
                    <a:pt x="74" y="896"/>
                  </a:cubicBezTo>
                  <a:cubicBezTo>
                    <a:pt x="73" y="894"/>
                    <a:pt x="71" y="893"/>
                    <a:pt x="73" y="892"/>
                  </a:cubicBezTo>
                  <a:cubicBezTo>
                    <a:pt x="74" y="892"/>
                    <a:pt x="74" y="891"/>
                    <a:pt x="74" y="891"/>
                  </a:cubicBezTo>
                  <a:moveTo>
                    <a:pt x="125" y="105"/>
                  </a:moveTo>
                  <a:cubicBezTo>
                    <a:pt x="125" y="104"/>
                    <a:pt x="125" y="104"/>
                    <a:pt x="125" y="104"/>
                  </a:cubicBezTo>
                  <a:cubicBezTo>
                    <a:pt x="125" y="103"/>
                    <a:pt x="125" y="103"/>
                    <a:pt x="124" y="103"/>
                  </a:cubicBezTo>
                  <a:cubicBezTo>
                    <a:pt x="124" y="102"/>
                    <a:pt x="123" y="102"/>
                    <a:pt x="122" y="103"/>
                  </a:cubicBezTo>
                  <a:cubicBezTo>
                    <a:pt x="122" y="104"/>
                    <a:pt x="122" y="105"/>
                    <a:pt x="121" y="106"/>
                  </a:cubicBezTo>
                  <a:cubicBezTo>
                    <a:pt x="121" y="107"/>
                    <a:pt x="120" y="107"/>
                    <a:pt x="121" y="107"/>
                  </a:cubicBezTo>
                  <a:cubicBezTo>
                    <a:pt x="122" y="108"/>
                    <a:pt x="122" y="108"/>
                    <a:pt x="123" y="108"/>
                  </a:cubicBezTo>
                  <a:cubicBezTo>
                    <a:pt x="124" y="108"/>
                    <a:pt x="125" y="106"/>
                    <a:pt x="125" y="105"/>
                  </a:cubicBezTo>
                  <a:moveTo>
                    <a:pt x="1341" y="1112"/>
                  </a:moveTo>
                  <a:cubicBezTo>
                    <a:pt x="1341" y="1114"/>
                    <a:pt x="1341" y="1115"/>
                    <a:pt x="1341" y="1115"/>
                  </a:cubicBezTo>
                  <a:cubicBezTo>
                    <a:pt x="1341" y="1116"/>
                    <a:pt x="1341" y="1116"/>
                    <a:pt x="1342" y="1116"/>
                  </a:cubicBezTo>
                  <a:cubicBezTo>
                    <a:pt x="1342" y="1116"/>
                    <a:pt x="1343" y="1116"/>
                    <a:pt x="1343" y="1115"/>
                  </a:cubicBezTo>
                  <a:cubicBezTo>
                    <a:pt x="1343" y="1114"/>
                    <a:pt x="1343" y="1112"/>
                    <a:pt x="1343" y="1110"/>
                  </a:cubicBezTo>
                  <a:cubicBezTo>
                    <a:pt x="1343" y="1109"/>
                    <a:pt x="1343" y="1108"/>
                    <a:pt x="1344" y="1106"/>
                  </a:cubicBezTo>
                  <a:cubicBezTo>
                    <a:pt x="1344" y="1106"/>
                    <a:pt x="1343" y="1106"/>
                    <a:pt x="1343" y="1106"/>
                  </a:cubicBezTo>
                  <a:cubicBezTo>
                    <a:pt x="1342" y="1106"/>
                    <a:pt x="1342" y="1106"/>
                    <a:pt x="1342" y="1106"/>
                  </a:cubicBezTo>
                  <a:cubicBezTo>
                    <a:pt x="1341" y="1108"/>
                    <a:pt x="1341" y="1111"/>
                    <a:pt x="1341" y="1112"/>
                  </a:cubicBezTo>
                  <a:moveTo>
                    <a:pt x="117" y="115"/>
                  </a:moveTo>
                  <a:cubicBezTo>
                    <a:pt x="117" y="115"/>
                    <a:pt x="117" y="115"/>
                    <a:pt x="117" y="114"/>
                  </a:cubicBezTo>
                  <a:cubicBezTo>
                    <a:pt x="116" y="114"/>
                    <a:pt x="116" y="115"/>
                    <a:pt x="116" y="115"/>
                  </a:cubicBezTo>
                  <a:cubicBezTo>
                    <a:pt x="116" y="115"/>
                    <a:pt x="115" y="115"/>
                    <a:pt x="115" y="116"/>
                  </a:cubicBezTo>
                  <a:cubicBezTo>
                    <a:pt x="115" y="116"/>
                    <a:pt x="115" y="115"/>
                    <a:pt x="115" y="115"/>
                  </a:cubicBezTo>
                  <a:cubicBezTo>
                    <a:pt x="115" y="114"/>
                    <a:pt x="114" y="114"/>
                    <a:pt x="113" y="114"/>
                  </a:cubicBezTo>
                  <a:cubicBezTo>
                    <a:pt x="112" y="115"/>
                    <a:pt x="113" y="115"/>
                    <a:pt x="113" y="116"/>
                  </a:cubicBezTo>
                  <a:cubicBezTo>
                    <a:pt x="114" y="117"/>
                    <a:pt x="116" y="117"/>
                    <a:pt x="114" y="119"/>
                  </a:cubicBezTo>
                  <a:cubicBezTo>
                    <a:pt x="114" y="120"/>
                    <a:pt x="113" y="121"/>
                    <a:pt x="115" y="122"/>
                  </a:cubicBezTo>
                  <a:cubicBezTo>
                    <a:pt x="116" y="122"/>
                    <a:pt x="116" y="120"/>
                    <a:pt x="116" y="119"/>
                  </a:cubicBezTo>
                  <a:cubicBezTo>
                    <a:pt x="117" y="118"/>
                    <a:pt x="117" y="117"/>
                    <a:pt x="117" y="115"/>
                  </a:cubicBezTo>
                  <a:moveTo>
                    <a:pt x="629" y="82"/>
                  </a:moveTo>
                  <a:cubicBezTo>
                    <a:pt x="630" y="82"/>
                    <a:pt x="630" y="82"/>
                    <a:pt x="630" y="82"/>
                  </a:cubicBezTo>
                  <a:cubicBezTo>
                    <a:pt x="631" y="82"/>
                    <a:pt x="632" y="84"/>
                    <a:pt x="633" y="83"/>
                  </a:cubicBezTo>
                  <a:cubicBezTo>
                    <a:pt x="635" y="82"/>
                    <a:pt x="638" y="82"/>
                    <a:pt x="640" y="83"/>
                  </a:cubicBezTo>
                  <a:cubicBezTo>
                    <a:pt x="642" y="84"/>
                    <a:pt x="642" y="82"/>
                    <a:pt x="643" y="82"/>
                  </a:cubicBezTo>
                  <a:cubicBezTo>
                    <a:pt x="643" y="82"/>
                    <a:pt x="644" y="82"/>
                    <a:pt x="644" y="82"/>
                  </a:cubicBezTo>
                  <a:cubicBezTo>
                    <a:pt x="643" y="82"/>
                    <a:pt x="643" y="81"/>
                    <a:pt x="643" y="81"/>
                  </a:cubicBezTo>
                  <a:cubicBezTo>
                    <a:pt x="641" y="81"/>
                    <a:pt x="639" y="82"/>
                    <a:pt x="637" y="80"/>
                  </a:cubicBezTo>
                  <a:cubicBezTo>
                    <a:pt x="635" y="82"/>
                    <a:pt x="632" y="81"/>
                    <a:pt x="630" y="81"/>
                  </a:cubicBezTo>
                  <a:cubicBezTo>
                    <a:pt x="630" y="81"/>
                    <a:pt x="630" y="82"/>
                    <a:pt x="629" y="82"/>
                  </a:cubicBezTo>
                  <a:moveTo>
                    <a:pt x="462" y="1990"/>
                  </a:moveTo>
                  <a:cubicBezTo>
                    <a:pt x="462" y="1990"/>
                    <a:pt x="463" y="1990"/>
                    <a:pt x="463" y="1990"/>
                  </a:cubicBezTo>
                  <a:cubicBezTo>
                    <a:pt x="463" y="1990"/>
                    <a:pt x="464" y="1989"/>
                    <a:pt x="464" y="1989"/>
                  </a:cubicBezTo>
                  <a:cubicBezTo>
                    <a:pt x="464" y="1989"/>
                    <a:pt x="463" y="1988"/>
                    <a:pt x="463" y="1988"/>
                  </a:cubicBezTo>
                  <a:cubicBezTo>
                    <a:pt x="463" y="1988"/>
                    <a:pt x="462" y="1988"/>
                    <a:pt x="462" y="1988"/>
                  </a:cubicBezTo>
                  <a:cubicBezTo>
                    <a:pt x="461" y="1988"/>
                    <a:pt x="461" y="1988"/>
                    <a:pt x="460" y="1987"/>
                  </a:cubicBezTo>
                  <a:cubicBezTo>
                    <a:pt x="461" y="1987"/>
                    <a:pt x="461" y="1987"/>
                    <a:pt x="461" y="1986"/>
                  </a:cubicBezTo>
                  <a:cubicBezTo>
                    <a:pt x="462" y="1986"/>
                    <a:pt x="463" y="1986"/>
                    <a:pt x="463" y="1985"/>
                  </a:cubicBezTo>
                  <a:cubicBezTo>
                    <a:pt x="462" y="1985"/>
                    <a:pt x="462" y="1985"/>
                    <a:pt x="461" y="1985"/>
                  </a:cubicBezTo>
                  <a:cubicBezTo>
                    <a:pt x="459" y="1985"/>
                    <a:pt x="459" y="1986"/>
                    <a:pt x="459" y="1987"/>
                  </a:cubicBezTo>
                  <a:cubicBezTo>
                    <a:pt x="459" y="1988"/>
                    <a:pt x="457" y="1986"/>
                    <a:pt x="458" y="1988"/>
                  </a:cubicBezTo>
                  <a:cubicBezTo>
                    <a:pt x="458" y="1989"/>
                    <a:pt x="459" y="1989"/>
                    <a:pt x="460" y="1990"/>
                  </a:cubicBezTo>
                  <a:cubicBezTo>
                    <a:pt x="460" y="1990"/>
                    <a:pt x="461" y="1990"/>
                    <a:pt x="462" y="1990"/>
                  </a:cubicBezTo>
                  <a:moveTo>
                    <a:pt x="462" y="1946"/>
                  </a:moveTo>
                  <a:cubicBezTo>
                    <a:pt x="463" y="1945"/>
                    <a:pt x="464" y="1946"/>
                    <a:pt x="464" y="1945"/>
                  </a:cubicBezTo>
                  <a:cubicBezTo>
                    <a:pt x="464" y="1944"/>
                    <a:pt x="463" y="1944"/>
                    <a:pt x="463" y="1944"/>
                  </a:cubicBezTo>
                  <a:cubicBezTo>
                    <a:pt x="463" y="1943"/>
                    <a:pt x="463" y="1943"/>
                    <a:pt x="463" y="1943"/>
                  </a:cubicBezTo>
                  <a:cubicBezTo>
                    <a:pt x="463" y="1943"/>
                    <a:pt x="464" y="1942"/>
                    <a:pt x="464" y="1942"/>
                  </a:cubicBezTo>
                  <a:cubicBezTo>
                    <a:pt x="464" y="1942"/>
                    <a:pt x="463" y="1942"/>
                    <a:pt x="463" y="1942"/>
                  </a:cubicBezTo>
                  <a:cubicBezTo>
                    <a:pt x="461" y="1942"/>
                    <a:pt x="460" y="1943"/>
                    <a:pt x="459" y="1943"/>
                  </a:cubicBezTo>
                  <a:cubicBezTo>
                    <a:pt x="456" y="1943"/>
                    <a:pt x="454" y="1942"/>
                    <a:pt x="452" y="1943"/>
                  </a:cubicBezTo>
                  <a:cubicBezTo>
                    <a:pt x="454" y="1944"/>
                    <a:pt x="456" y="1944"/>
                    <a:pt x="458" y="1944"/>
                  </a:cubicBezTo>
                  <a:cubicBezTo>
                    <a:pt x="459" y="1944"/>
                    <a:pt x="460" y="1944"/>
                    <a:pt x="461" y="1944"/>
                  </a:cubicBezTo>
                  <a:cubicBezTo>
                    <a:pt x="461" y="1944"/>
                    <a:pt x="461" y="1944"/>
                    <a:pt x="461" y="1944"/>
                  </a:cubicBezTo>
                  <a:cubicBezTo>
                    <a:pt x="459" y="1946"/>
                    <a:pt x="461" y="1946"/>
                    <a:pt x="462" y="1946"/>
                  </a:cubicBezTo>
                  <a:moveTo>
                    <a:pt x="28" y="1963"/>
                  </a:moveTo>
                  <a:cubicBezTo>
                    <a:pt x="28" y="1963"/>
                    <a:pt x="28" y="1963"/>
                    <a:pt x="28" y="1963"/>
                  </a:cubicBezTo>
                  <a:cubicBezTo>
                    <a:pt x="29" y="1962"/>
                    <a:pt x="31" y="1960"/>
                    <a:pt x="30" y="1959"/>
                  </a:cubicBezTo>
                  <a:cubicBezTo>
                    <a:pt x="30" y="1958"/>
                    <a:pt x="29" y="1957"/>
                    <a:pt x="29" y="1956"/>
                  </a:cubicBezTo>
                  <a:cubicBezTo>
                    <a:pt x="28" y="1958"/>
                    <a:pt x="27" y="1956"/>
                    <a:pt x="26" y="1956"/>
                  </a:cubicBezTo>
                  <a:cubicBezTo>
                    <a:pt x="26" y="1956"/>
                    <a:pt x="26" y="1957"/>
                    <a:pt x="26" y="1957"/>
                  </a:cubicBezTo>
                  <a:cubicBezTo>
                    <a:pt x="27" y="1958"/>
                    <a:pt x="26" y="1959"/>
                    <a:pt x="27" y="1960"/>
                  </a:cubicBezTo>
                  <a:cubicBezTo>
                    <a:pt x="27" y="1960"/>
                    <a:pt x="27" y="1961"/>
                    <a:pt x="27" y="1962"/>
                  </a:cubicBezTo>
                  <a:cubicBezTo>
                    <a:pt x="27" y="1962"/>
                    <a:pt x="27" y="1963"/>
                    <a:pt x="28" y="1963"/>
                  </a:cubicBezTo>
                  <a:moveTo>
                    <a:pt x="1340" y="1149"/>
                  </a:moveTo>
                  <a:cubicBezTo>
                    <a:pt x="1340" y="1147"/>
                    <a:pt x="1340" y="1146"/>
                    <a:pt x="1340" y="1144"/>
                  </a:cubicBezTo>
                  <a:cubicBezTo>
                    <a:pt x="1340" y="1144"/>
                    <a:pt x="1339" y="1143"/>
                    <a:pt x="1339" y="1143"/>
                  </a:cubicBezTo>
                  <a:cubicBezTo>
                    <a:pt x="1339" y="1143"/>
                    <a:pt x="1339" y="1144"/>
                    <a:pt x="1339" y="1144"/>
                  </a:cubicBezTo>
                  <a:cubicBezTo>
                    <a:pt x="1339" y="1145"/>
                    <a:pt x="1338" y="1146"/>
                    <a:pt x="1338" y="1147"/>
                  </a:cubicBezTo>
                  <a:cubicBezTo>
                    <a:pt x="1338" y="1148"/>
                    <a:pt x="1339" y="1150"/>
                    <a:pt x="1339" y="1150"/>
                  </a:cubicBezTo>
                  <a:cubicBezTo>
                    <a:pt x="1337" y="1152"/>
                    <a:pt x="1338" y="1154"/>
                    <a:pt x="1338" y="1156"/>
                  </a:cubicBezTo>
                  <a:cubicBezTo>
                    <a:pt x="1338" y="1156"/>
                    <a:pt x="1338" y="1156"/>
                    <a:pt x="1338" y="1156"/>
                  </a:cubicBezTo>
                  <a:cubicBezTo>
                    <a:pt x="1339" y="1156"/>
                    <a:pt x="1339" y="1156"/>
                    <a:pt x="1339" y="1156"/>
                  </a:cubicBezTo>
                  <a:cubicBezTo>
                    <a:pt x="1340" y="1155"/>
                    <a:pt x="1340" y="1154"/>
                    <a:pt x="1340" y="1154"/>
                  </a:cubicBezTo>
                  <a:cubicBezTo>
                    <a:pt x="1340" y="1152"/>
                    <a:pt x="1340" y="1151"/>
                    <a:pt x="1340" y="1149"/>
                  </a:cubicBezTo>
                  <a:moveTo>
                    <a:pt x="314" y="152"/>
                  </a:moveTo>
                  <a:cubicBezTo>
                    <a:pt x="314" y="152"/>
                    <a:pt x="315" y="152"/>
                    <a:pt x="315" y="152"/>
                  </a:cubicBezTo>
                  <a:cubicBezTo>
                    <a:pt x="316" y="150"/>
                    <a:pt x="314" y="151"/>
                    <a:pt x="314" y="150"/>
                  </a:cubicBezTo>
                  <a:cubicBezTo>
                    <a:pt x="314" y="147"/>
                    <a:pt x="311" y="149"/>
                    <a:pt x="310" y="148"/>
                  </a:cubicBezTo>
                  <a:cubicBezTo>
                    <a:pt x="310" y="148"/>
                    <a:pt x="309" y="148"/>
                    <a:pt x="309" y="148"/>
                  </a:cubicBezTo>
                  <a:cubicBezTo>
                    <a:pt x="309" y="149"/>
                    <a:pt x="309" y="149"/>
                    <a:pt x="310" y="150"/>
                  </a:cubicBezTo>
                  <a:cubicBezTo>
                    <a:pt x="310" y="150"/>
                    <a:pt x="311" y="150"/>
                    <a:pt x="311" y="151"/>
                  </a:cubicBezTo>
                  <a:cubicBezTo>
                    <a:pt x="310" y="153"/>
                    <a:pt x="311" y="153"/>
                    <a:pt x="314" y="152"/>
                  </a:cubicBezTo>
                  <a:moveTo>
                    <a:pt x="28" y="1722"/>
                  </a:moveTo>
                  <a:cubicBezTo>
                    <a:pt x="30" y="1722"/>
                    <a:pt x="31" y="1722"/>
                    <a:pt x="30" y="1720"/>
                  </a:cubicBezTo>
                  <a:cubicBezTo>
                    <a:pt x="30" y="1720"/>
                    <a:pt x="30" y="1719"/>
                    <a:pt x="30" y="1719"/>
                  </a:cubicBezTo>
                  <a:cubicBezTo>
                    <a:pt x="30" y="1719"/>
                    <a:pt x="31" y="1718"/>
                    <a:pt x="31" y="1718"/>
                  </a:cubicBezTo>
                  <a:cubicBezTo>
                    <a:pt x="33" y="1718"/>
                    <a:pt x="32" y="1717"/>
                    <a:pt x="32" y="1716"/>
                  </a:cubicBezTo>
                  <a:cubicBezTo>
                    <a:pt x="32" y="1716"/>
                    <a:pt x="31" y="1716"/>
                    <a:pt x="30" y="1717"/>
                  </a:cubicBezTo>
                  <a:cubicBezTo>
                    <a:pt x="30" y="1717"/>
                    <a:pt x="30" y="1717"/>
                    <a:pt x="29" y="1717"/>
                  </a:cubicBezTo>
                  <a:cubicBezTo>
                    <a:pt x="29" y="1716"/>
                    <a:pt x="28" y="1716"/>
                    <a:pt x="28" y="1716"/>
                  </a:cubicBezTo>
                  <a:cubicBezTo>
                    <a:pt x="28" y="1717"/>
                    <a:pt x="28" y="1718"/>
                    <a:pt x="28" y="1718"/>
                  </a:cubicBezTo>
                  <a:cubicBezTo>
                    <a:pt x="29" y="1719"/>
                    <a:pt x="28" y="1720"/>
                    <a:pt x="27" y="1721"/>
                  </a:cubicBezTo>
                  <a:cubicBezTo>
                    <a:pt x="27" y="1721"/>
                    <a:pt x="27" y="1721"/>
                    <a:pt x="27" y="1722"/>
                  </a:cubicBezTo>
                  <a:cubicBezTo>
                    <a:pt x="27" y="1722"/>
                    <a:pt x="28" y="1722"/>
                    <a:pt x="28" y="1722"/>
                  </a:cubicBezTo>
                  <a:moveTo>
                    <a:pt x="49" y="1333"/>
                  </a:moveTo>
                  <a:cubicBezTo>
                    <a:pt x="49" y="1332"/>
                    <a:pt x="49" y="1331"/>
                    <a:pt x="49" y="1329"/>
                  </a:cubicBezTo>
                  <a:cubicBezTo>
                    <a:pt x="49" y="1329"/>
                    <a:pt x="48" y="1329"/>
                    <a:pt x="48" y="1328"/>
                  </a:cubicBezTo>
                  <a:cubicBezTo>
                    <a:pt x="48" y="1329"/>
                    <a:pt x="48" y="1329"/>
                    <a:pt x="48" y="1330"/>
                  </a:cubicBezTo>
                  <a:cubicBezTo>
                    <a:pt x="47" y="1330"/>
                    <a:pt x="47" y="1330"/>
                    <a:pt x="47" y="1330"/>
                  </a:cubicBezTo>
                  <a:cubicBezTo>
                    <a:pt x="45" y="1331"/>
                    <a:pt x="45" y="1331"/>
                    <a:pt x="47" y="1332"/>
                  </a:cubicBezTo>
                  <a:cubicBezTo>
                    <a:pt x="49" y="1333"/>
                    <a:pt x="46" y="1333"/>
                    <a:pt x="47" y="1334"/>
                  </a:cubicBezTo>
                  <a:cubicBezTo>
                    <a:pt x="47" y="1335"/>
                    <a:pt x="46" y="1338"/>
                    <a:pt x="47" y="1338"/>
                  </a:cubicBezTo>
                  <a:cubicBezTo>
                    <a:pt x="50" y="1338"/>
                    <a:pt x="48" y="1336"/>
                    <a:pt x="49" y="1335"/>
                  </a:cubicBezTo>
                  <a:cubicBezTo>
                    <a:pt x="49" y="1334"/>
                    <a:pt x="49" y="1334"/>
                    <a:pt x="49" y="1333"/>
                  </a:cubicBezTo>
                  <a:moveTo>
                    <a:pt x="1048" y="59"/>
                  </a:moveTo>
                  <a:cubicBezTo>
                    <a:pt x="1047" y="59"/>
                    <a:pt x="1046" y="59"/>
                    <a:pt x="1045" y="59"/>
                  </a:cubicBezTo>
                  <a:cubicBezTo>
                    <a:pt x="1045" y="59"/>
                    <a:pt x="1045" y="60"/>
                    <a:pt x="1044" y="60"/>
                  </a:cubicBezTo>
                  <a:cubicBezTo>
                    <a:pt x="1044" y="60"/>
                    <a:pt x="1045" y="61"/>
                    <a:pt x="1045" y="61"/>
                  </a:cubicBezTo>
                  <a:cubicBezTo>
                    <a:pt x="1048" y="61"/>
                    <a:pt x="1050" y="62"/>
                    <a:pt x="1053" y="62"/>
                  </a:cubicBezTo>
                  <a:cubicBezTo>
                    <a:pt x="1053" y="62"/>
                    <a:pt x="1053" y="62"/>
                    <a:pt x="1054" y="62"/>
                  </a:cubicBezTo>
                  <a:cubicBezTo>
                    <a:pt x="1053" y="62"/>
                    <a:pt x="1053" y="61"/>
                    <a:pt x="1053" y="61"/>
                  </a:cubicBezTo>
                  <a:cubicBezTo>
                    <a:pt x="1052" y="59"/>
                    <a:pt x="1050" y="59"/>
                    <a:pt x="1048" y="59"/>
                  </a:cubicBezTo>
                  <a:moveTo>
                    <a:pt x="60" y="1354"/>
                  </a:moveTo>
                  <a:cubicBezTo>
                    <a:pt x="60" y="1353"/>
                    <a:pt x="61" y="1352"/>
                    <a:pt x="61" y="1352"/>
                  </a:cubicBezTo>
                  <a:cubicBezTo>
                    <a:pt x="61" y="1352"/>
                    <a:pt x="61" y="1351"/>
                    <a:pt x="60" y="1351"/>
                  </a:cubicBezTo>
                  <a:cubicBezTo>
                    <a:pt x="57" y="1353"/>
                    <a:pt x="58" y="1350"/>
                    <a:pt x="58" y="1349"/>
                  </a:cubicBezTo>
                  <a:cubicBezTo>
                    <a:pt x="58" y="1349"/>
                    <a:pt x="57" y="1349"/>
                    <a:pt x="57" y="1349"/>
                  </a:cubicBezTo>
                  <a:cubicBezTo>
                    <a:pt x="57" y="1349"/>
                    <a:pt x="56" y="1349"/>
                    <a:pt x="56" y="1350"/>
                  </a:cubicBezTo>
                  <a:cubicBezTo>
                    <a:pt x="57" y="1351"/>
                    <a:pt x="57" y="1351"/>
                    <a:pt x="55" y="1352"/>
                  </a:cubicBezTo>
                  <a:cubicBezTo>
                    <a:pt x="55" y="1352"/>
                    <a:pt x="55" y="1352"/>
                    <a:pt x="54" y="1353"/>
                  </a:cubicBezTo>
                  <a:cubicBezTo>
                    <a:pt x="55" y="1353"/>
                    <a:pt x="55" y="1353"/>
                    <a:pt x="55" y="1353"/>
                  </a:cubicBezTo>
                  <a:cubicBezTo>
                    <a:pt x="56" y="1353"/>
                    <a:pt x="57" y="1356"/>
                    <a:pt x="58" y="1354"/>
                  </a:cubicBezTo>
                  <a:cubicBezTo>
                    <a:pt x="59" y="1352"/>
                    <a:pt x="59" y="1353"/>
                    <a:pt x="60" y="1354"/>
                  </a:cubicBezTo>
                  <a:moveTo>
                    <a:pt x="750" y="1944"/>
                  </a:moveTo>
                  <a:cubicBezTo>
                    <a:pt x="749" y="1943"/>
                    <a:pt x="748" y="1942"/>
                    <a:pt x="747" y="1942"/>
                  </a:cubicBezTo>
                  <a:cubicBezTo>
                    <a:pt x="746" y="1942"/>
                    <a:pt x="745" y="1944"/>
                    <a:pt x="743" y="1942"/>
                  </a:cubicBezTo>
                  <a:cubicBezTo>
                    <a:pt x="743" y="1942"/>
                    <a:pt x="742" y="1942"/>
                    <a:pt x="742" y="1943"/>
                  </a:cubicBezTo>
                  <a:cubicBezTo>
                    <a:pt x="742" y="1943"/>
                    <a:pt x="742" y="1944"/>
                    <a:pt x="742" y="1944"/>
                  </a:cubicBezTo>
                  <a:cubicBezTo>
                    <a:pt x="744" y="1944"/>
                    <a:pt x="745" y="1944"/>
                    <a:pt x="747" y="1944"/>
                  </a:cubicBezTo>
                  <a:cubicBezTo>
                    <a:pt x="747" y="1944"/>
                    <a:pt x="747" y="1944"/>
                    <a:pt x="747" y="1944"/>
                  </a:cubicBezTo>
                  <a:cubicBezTo>
                    <a:pt x="747" y="1944"/>
                    <a:pt x="747" y="1945"/>
                    <a:pt x="747" y="1945"/>
                  </a:cubicBezTo>
                  <a:cubicBezTo>
                    <a:pt x="746" y="1945"/>
                    <a:pt x="745" y="1945"/>
                    <a:pt x="744" y="1945"/>
                  </a:cubicBezTo>
                  <a:cubicBezTo>
                    <a:pt x="744" y="1945"/>
                    <a:pt x="744" y="1946"/>
                    <a:pt x="744" y="1946"/>
                  </a:cubicBezTo>
                  <a:cubicBezTo>
                    <a:pt x="744" y="1946"/>
                    <a:pt x="744" y="1946"/>
                    <a:pt x="744" y="1947"/>
                  </a:cubicBezTo>
                  <a:cubicBezTo>
                    <a:pt x="745" y="1945"/>
                    <a:pt x="748" y="1946"/>
                    <a:pt x="749" y="1945"/>
                  </a:cubicBezTo>
                  <a:cubicBezTo>
                    <a:pt x="750" y="1945"/>
                    <a:pt x="750" y="1945"/>
                    <a:pt x="750" y="1944"/>
                  </a:cubicBezTo>
                  <a:moveTo>
                    <a:pt x="279" y="1994"/>
                  </a:moveTo>
                  <a:cubicBezTo>
                    <a:pt x="280" y="1994"/>
                    <a:pt x="281" y="1994"/>
                    <a:pt x="282" y="1994"/>
                  </a:cubicBezTo>
                  <a:cubicBezTo>
                    <a:pt x="282" y="1994"/>
                    <a:pt x="283" y="1993"/>
                    <a:pt x="283" y="1993"/>
                  </a:cubicBezTo>
                  <a:cubicBezTo>
                    <a:pt x="283" y="1993"/>
                    <a:pt x="282" y="1993"/>
                    <a:pt x="282" y="1993"/>
                  </a:cubicBezTo>
                  <a:cubicBezTo>
                    <a:pt x="281" y="1992"/>
                    <a:pt x="279" y="1992"/>
                    <a:pt x="280" y="1990"/>
                  </a:cubicBezTo>
                  <a:cubicBezTo>
                    <a:pt x="280" y="1990"/>
                    <a:pt x="279" y="1989"/>
                    <a:pt x="279" y="1989"/>
                  </a:cubicBezTo>
                  <a:cubicBezTo>
                    <a:pt x="278" y="1989"/>
                    <a:pt x="278" y="1990"/>
                    <a:pt x="278" y="1990"/>
                  </a:cubicBezTo>
                  <a:cubicBezTo>
                    <a:pt x="279" y="1991"/>
                    <a:pt x="279" y="1992"/>
                    <a:pt x="278" y="1992"/>
                  </a:cubicBezTo>
                  <a:cubicBezTo>
                    <a:pt x="277" y="1992"/>
                    <a:pt x="277" y="1992"/>
                    <a:pt x="276" y="1992"/>
                  </a:cubicBezTo>
                  <a:cubicBezTo>
                    <a:pt x="276" y="1992"/>
                    <a:pt x="275" y="1992"/>
                    <a:pt x="275" y="1993"/>
                  </a:cubicBezTo>
                  <a:cubicBezTo>
                    <a:pt x="275" y="1993"/>
                    <a:pt x="276" y="1994"/>
                    <a:pt x="276" y="1994"/>
                  </a:cubicBezTo>
                  <a:cubicBezTo>
                    <a:pt x="277" y="1994"/>
                    <a:pt x="278" y="1994"/>
                    <a:pt x="279" y="1994"/>
                  </a:cubicBezTo>
                  <a:moveTo>
                    <a:pt x="21" y="1855"/>
                  </a:moveTo>
                  <a:cubicBezTo>
                    <a:pt x="21" y="1854"/>
                    <a:pt x="21" y="1852"/>
                    <a:pt x="21" y="1850"/>
                  </a:cubicBezTo>
                  <a:cubicBezTo>
                    <a:pt x="21" y="1850"/>
                    <a:pt x="20" y="1850"/>
                    <a:pt x="20" y="1850"/>
                  </a:cubicBezTo>
                  <a:cubicBezTo>
                    <a:pt x="19" y="1850"/>
                    <a:pt x="19" y="1850"/>
                    <a:pt x="19" y="1850"/>
                  </a:cubicBezTo>
                  <a:cubicBezTo>
                    <a:pt x="19" y="1853"/>
                    <a:pt x="19" y="1855"/>
                    <a:pt x="19" y="1857"/>
                  </a:cubicBezTo>
                  <a:cubicBezTo>
                    <a:pt x="19" y="1858"/>
                    <a:pt x="20" y="1859"/>
                    <a:pt x="20" y="1860"/>
                  </a:cubicBezTo>
                  <a:cubicBezTo>
                    <a:pt x="21" y="1859"/>
                    <a:pt x="20" y="1858"/>
                    <a:pt x="21" y="1857"/>
                  </a:cubicBezTo>
                  <a:cubicBezTo>
                    <a:pt x="21" y="1856"/>
                    <a:pt x="21" y="1856"/>
                    <a:pt x="21" y="1855"/>
                  </a:cubicBezTo>
                  <a:moveTo>
                    <a:pt x="287" y="135"/>
                  </a:moveTo>
                  <a:cubicBezTo>
                    <a:pt x="287" y="135"/>
                    <a:pt x="289" y="133"/>
                    <a:pt x="289" y="133"/>
                  </a:cubicBezTo>
                  <a:cubicBezTo>
                    <a:pt x="290" y="132"/>
                    <a:pt x="291" y="132"/>
                    <a:pt x="290" y="131"/>
                  </a:cubicBezTo>
                  <a:cubicBezTo>
                    <a:pt x="290" y="130"/>
                    <a:pt x="291" y="129"/>
                    <a:pt x="289" y="130"/>
                  </a:cubicBezTo>
                  <a:cubicBezTo>
                    <a:pt x="288" y="130"/>
                    <a:pt x="287" y="130"/>
                    <a:pt x="286" y="130"/>
                  </a:cubicBezTo>
                  <a:cubicBezTo>
                    <a:pt x="285" y="130"/>
                    <a:pt x="285" y="131"/>
                    <a:pt x="285" y="131"/>
                  </a:cubicBezTo>
                  <a:cubicBezTo>
                    <a:pt x="285" y="131"/>
                    <a:pt x="285" y="131"/>
                    <a:pt x="286" y="131"/>
                  </a:cubicBezTo>
                  <a:cubicBezTo>
                    <a:pt x="287" y="132"/>
                    <a:pt x="289" y="132"/>
                    <a:pt x="287" y="134"/>
                  </a:cubicBezTo>
                  <a:cubicBezTo>
                    <a:pt x="286" y="134"/>
                    <a:pt x="286" y="134"/>
                    <a:pt x="286" y="135"/>
                  </a:cubicBezTo>
                  <a:cubicBezTo>
                    <a:pt x="286" y="135"/>
                    <a:pt x="287" y="135"/>
                    <a:pt x="287" y="135"/>
                  </a:cubicBezTo>
                  <a:moveTo>
                    <a:pt x="1368" y="259"/>
                  </a:moveTo>
                  <a:cubicBezTo>
                    <a:pt x="1368" y="258"/>
                    <a:pt x="1368" y="257"/>
                    <a:pt x="1366" y="257"/>
                  </a:cubicBezTo>
                  <a:cubicBezTo>
                    <a:pt x="1365" y="257"/>
                    <a:pt x="1363" y="257"/>
                    <a:pt x="1361" y="257"/>
                  </a:cubicBezTo>
                  <a:cubicBezTo>
                    <a:pt x="1361" y="258"/>
                    <a:pt x="1360" y="259"/>
                    <a:pt x="1360" y="259"/>
                  </a:cubicBezTo>
                  <a:cubicBezTo>
                    <a:pt x="1361" y="260"/>
                    <a:pt x="1363" y="258"/>
                    <a:pt x="1364" y="260"/>
                  </a:cubicBezTo>
                  <a:cubicBezTo>
                    <a:pt x="1365" y="263"/>
                    <a:pt x="1365" y="258"/>
                    <a:pt x="1367" y="259"/>
                  </a:cubicBezTo>
                  <a:cubicBezTo>
                    <a:pt x="1367" y="259"/>
                    <a:pt x="1367" y="259"/>
                    <a:pt x="1368" y="259"/>
                  </a:cubicBezTo>
                  <a:moveTo>
                    <a:pt x="541" y="1982"/>
                  </a:moveTo>
                  <a:cubicBezTo>
                    <a:pt x="543" y="1982"/>
                    <a:pt x="545" y="1982"/>
                    <a:pt x="546" y="1982"/>
                  </a:cubicBezTo>
                  <a:cubicBezTo>
                    <a:pt x="546" y="1982"/>
                    <a:pt x="547" y="1982"/>
                    <a:pt x="547" y="1982"/>
                  </a:cubicBezTo>
                  <a:cubicBezTo>
                    <a:pt x="546" y="1981"/>
                    <a:pt x="546" y="1981"/>
                    <a:pt x="546" y="1981"/>
                  </a:cubicBezTo>
                  <a:cubicBezTo>
                    <a:pt x="546" y="1981"/>
                    <a:pt x="545" y="1981"/>
                    <a:pt x="545" y="1981"/>
                  </a:cubicBezTo>
                  <a:cubicBezTo>
                    <a:pt x="545" y="1980"/>
                    <a:pt x="545" y="1980"/>
                    <a:pt x="545" y="1979"/>
                  </a:cubicBezTo>
                  <a:cubicBezTo>
                    <a:pt x="545" y="1980"/>
                    <a:pt x="544" y="1980"/>
                    <a:pt x="544" y="1980"/>
                  </a:cubicBezTo>
                  <a:cubicBezTo>
                    <a:pt x="544" y="1980"/>
                    <a:pt x="543" y="1981"/>
                    <a:pt x="543" y="1981"/>
                  </a:cubicBezTo>
                  <a:cubicBezTo>
                    <a:pt x="542" y="1981"/>
                    <a:pt x="541" y="1981"/>
                    <a:pt x="540" y="1981"/>
                  </a:cubicBezTo>
                  <a:cubicBezTo>
                    <a:pt x="540" y="1981"/>
                    <a:pt x="540" y="1981"/>
                    <a:pt x="539" y="1980"/>
                  </a:cubicBezTo>
                  <a:cubicBezTo>
                    <a:pt x="539" y="1979"/>
                    <a:pt x="538" y="1979"/>
                    <a:pt x="538" y="1978"/>
                  </a:cubicBezTo>
                  <a:cubicBezTo>
                    <a:pt x="537" y="1979"/>
                    <a:pt x="537" y="1980"/>
                    <a:pt x="537" y="1980"/>
                  </a:cubicBezTo>
                  <a:cubicBezTo>
                    <a:pt x="538" y="1980"/>
                    <a:pt x="535" y="1983"/>
                    <a:pt x="538" y="1982"/>
                  </a:cubicBezTo>
                  <a:cubicBezTo>
                    <a:pt x="539" y="1982"/>
                    <a:pt x="540" y="1982"/>
                    <a:pt x="541" y="1982"/>
                  </a:cubicBezTo>
                  <a:moveTo>
                    <a:pt x="1364" y="228"/>
                  </a:moveTo>
                  <a:cubicBezTo>
                    <a:pt x="1364" y="227"/>
                    <a:pt x="1364" y="227"/>
                    <a:pt x="1364" y="227"/>
                  </a:cubicBezTo>
                  <a:cubicBezTo>
                    <a:pt x="1363" y="227"/>
                    <a:pt x="1362" y="225"/>
                    <a:pt x="1361" y="226"/>
                  </a:cubicBezTo>
                  <a:cubicBezTo>
                    <a:pt x="1360" y="227"/>
                    <a:pt x="1358" y="227"/>
                    <a:pt x="1357" y="226"/>
                  </a:cubicBezTo>
                  <a:cubicBezTo>
                    <a:pt x="1356" y="225"/>
                    <a:pt x="1356" y="227"/>
                    <a:pt x="1355" y="227"/>
                  </a:cubicBezTo>
                  <a:cubicBezTo>
                    <a:pt x="1355" y="227"/>
                    <a:pt x="1355" y="229"/>
                    <a:pt x="1355" y="230"/>
                  </a:cubicBezTo>
                  <a:cubicBezTo>
                    <a:pt x="1355" y="230"/>
                    <a:pt x="1355" y="230"/>
                    <a:pt x="1356" y="230"/>
                  </a:cubicBezTo>
                  <a:cubicBezTo>
                    <a:pt x="1356" y="230"/>
                    <a:pt x="1356" y="230"/>
                    <a:pt x="1356" y="229"/>
                  </a:cubicBezTo>
                  <a:cubicBezTo>
                    <a:pt x="1357" y="227"/>
                    <a:pt x="1357" y="227"/>
                    <a:pt x="1359" y="228"/>
                  </a:cubicBezTo>
                  <a:cubicBezTo>
                    <a:pt x="1359" y="228"/>
                    <a:pt x="1360" y="228"/>
                    <a:pt x="1360" y="227"/>
                  </a:cubicBezTo>
                  <a:cubicBezTo>
                    <a:pt x="1361" y="227"/>
                    <a:pt x="1362" y="228"/>
                    <a:pt x="1363" y="228"/>
                  </a:cubicBezTo>
                  <a:cubicBezTo>
                    <a:pt x="1363" y="228"/>
                    <a:pt x="1363" y="228"/>
                    <a:pt x="1364" y="228"/>
                  </a:cubicBezTo>
                  <a:moveTo>
                    <a:pt x="25" y="1706"/>
                  </a:moveTo>
                  <a:cubicBezTo>
                    <a:pt x="25" y="1706"/>
                    <a:pt x="25" y="1705"/>
                    <a:pt x="25" y="1705"/>
                  </a:cubicBezTo>
                  <a:cubicBezTo>
                    <a:pt x="24" y="1705"/>
                    <a:pt x="24" y="1704"/>
                    <a:pt x="24" y="1704"/>
                  </a:cubicBezTo>
                  <a:cubicBezTo>
                    <a:pt x="23" y="1704"/>
                    <a:pt x="23" y="1705"/>
                    <a:pt x="23" y="1705"/>
                  </a:cubicBezTo>
                  <a:cubicBezTo>
                    <a:pt x="22" y="1706"/>
                    <a:pt x="23" y="1708"/>
                    <a:pt x="22" y="1709"/>
                  </a:cubicBezTo>
                  <a:cubicBezTo>
                    <a:pt x="22" y="1711"/>
                    <a:pt x="21" y="1712"/>
                    <a:pt x="22" y="1713"/>
                  </a:cubicBezTo>
                  <a:cubicBezTo>
                    <a:pt x="23" y="1712"/>
                    <a:pt x="24" y="1711"/>
                    <a:pt x="25" y="1710"/>
                  </a:cubicBezTo>
                  <a:cubicBezTo>
                    <a:pt x="23" y="1709"/>
                    <a:pt x="25" y="1708"/>
                    <a:pt x="25" y="1706"/>
                  </a:cubicBezTo>
                  <a:moveTo>
                    <a:pt x="501" y="121"/>
                  </a:moveTo>
                  <a:cubicBezTo>
                    <a:pt x="500" y="120"/>
                    <a:pt x="500" y="119"/>
                    <a:pt x="499" y="119"/>
                  </a:cubicBezTo>
                  <a:cubicBezTo>
                    <a:pt x="498" y="119"/>
                    <a:pt x="497" y="119"/>
                    <a:pt x="497" y="117"/>
                  </a:cubicBezTo>
                  <a:cubicBezTo>
                    <a:pt x="496" y="117"/>
                    <a:pt x="496" y="117"/>
                    <a:pt x="496" y="117"/>
                  </a:cubicBezTo>
                  <a:cubicBezTo>
                    <a:pt x="495" y="118"/>
                    <a:pt x="494" y="120"/>
                    <a:pt x="493" y="120"/>
                  </a:cubicBezTo>
                  <a:cubicBezTo>
                    <a:pt x="493" y="120"/>
                    <a:pt x="492" y="120"/>
                    <a:pt x="492" y="120"/>
                  </a:cubicBezTo>
                  <a:cubicBezTo>
                    <a:pt x="492" y="120"/>
                    <a:pt x="493" y="121"/>
                    <a:pt x="493" y="121"/>
                  </a:cubicBezTo>
                  <a:cubicBezTo>
                    <a:pt x="495" y="121"/>
                    <a:pt x="498" y="120"/>
                    <a:pt x="500" y="122"/>
                  </a:cubicBezTo>
                  <a:cubicBezTo>
                    <a:pt x="500" y="122"/>
                    <a:pt x="501" y="121"/>
                    <a:pt x="501" y="121"/>
                  </a:cubicBezTo>
                  <a:moveTo>
                    <a:pt x="74" y="903"/>
                  </a:moveTo>
                  <a:cubicBezTo>
                    <a:pt x="74" y="902"/>
                    <a:pt x="74" y="902"/>
                    <a:pt x="73" y="903"/>
                  </a:cubicBezTo>
                  <a:cubicBezTo>
                    <a:pt x="73" y="903"/>
                    <a:pt x="73" y="903"/>
                    <a:pt x="73" y="903"/>
                  </a:cubicBezTo>
                  <a:cubicBezTo>
                    <a:pt x="73" y="903"/>
                    <a:pt x="73" y="902"/>
                    <a:pt x="73" y="901"/>
                  </a:cubicBezTo>
                  <a:cubicBezTo>
                    <a:pt x="72" y="901"/>
                    <a:pt x="73" y="900"/>
                    <a:pt x="71" y="901"/>
                  </a:cubicBezTo>
                  <a:cubicBezTo>
                    <a:pt x="71" y="901"/>
                    <a:pt x="70" y="902"/>
                    <a:pt x="69" y="902"/>
                  </a:cubicBezTo>
                  <a:cubicBezTo>
                    <a:pt x="69" y="903"/>
                    <a:pt x="69" y="904"/>
                    <a:pt x="69" y="904"/>
                  </a:cubicBezTo>
                  <a:cubicBezTo>
                    <a:pt x="70" y="904"/>
                    <a:pt x="71" y="905"/>
                    <a:pt x="72" y="905"/>
                  </a:cubicBezTo>
                  <a:cubicBezTo>
                    <a:pt x="73" y="905"/>
                    <a:pt x="73" y="904"/>
                    <a:pt x="74" y="905"/>
                  </a:cubicBezTo>
                  <a:cubicBezTo>
                    <a:pt x="74" y="904"/>
                    <a:pt x="74" y="904"/>
                    <a:pt x="74" y="903"/>
                  </a:cubicBezTo>
                  <a:moveTo>
                    <a:pt x="717" y="1972"/>
                  </a:moveTo>
                  <a:cubicBezTo>
                    <a:pt x="718" y="1971"/>
                    <a:pt x="720" y="1971"/>
                    <a:pt x="723" y="1971"/>
                  </a:cubicBezTo>
                  <a:cubicBezTo>
                    <a:pt x="723" y="1971"/>
                    <a:pt x="723" y="1970"/>
                    <a:pt x="723" y="1970"/>
                  </a:cubicBezTo>
                  <a:cubicBezTo>
                    <a:pt x="723" y="1969"/>
                    <a:pt x="722" y="1969"/>
                    <a:pt x="722" y="1969"/>
                  </a:cubicBezTo>
                  <a:cubicBezTo>
                    <a:pt x="721" y="1970"/>
                    <a:pt x="719" y="1970"/>
                    <a:pt x="718" y="1970"/>
                  </a:cubicBezTo>
                  <a:cubicBezTo>
                    <a:pt x="717" y="1970"/>
                    <a:pt x="716" y="1969"/>
                    <a:pt x="715" y="1970"/>
                  </a:cubicBezTo>
                  <a:cubicBezTo>
                    <a:pt x="714" y="1970"/>
                    <a:pt x="714" y="1971"/>
                    <a:pt x="713" y="1971"/>
                  </a:cubicBezTo>
                  <a:cubicBezTo>
                    <a:pt x="714" y="1971"/>
                    <a:pt x="714" y="1971"/>
                    <a:pt x="715" y="1972"/>
                  </a:cubicBezTo>
                  <a:cubicBezTo>
                    <a:pt x="715" y="1972"/>
                    <a:pt x="715" y="1972"/>
                    <a:pt x="717" y="1972"/>
                  </a:cubicBezTo>
                  <a:moveTo>
                    <a:pt x="644" y="1949"/>
                  </a:moveTo>
                  <a:cubicBezTo>
                    <a:pt x="644" y="1948"/>
                    <a:pt x="646" y="1948"/>
                    <a:pt x="648" y="1948"/>
                  </a:cubicBezTo>
                  <a:cubicBezTo>
                    <a:pt x="648" y="1947"/>
                    <a:pt x="650" y="1948"/>
                    <a:pt x="649" y="1946"/>
                  </a:cubicBezTo>
                  <a:cubicBezTo>
                    <a:pt x="649" y="1945"/>
                    <a:pt x="648" y="1946"/>
                    <a:pt x="648" y="1946"/>
                  </a:cubicBezTo>
                  <a:cubicBezTo>
                    <a:pt x="645" y="1945"/>
                    <a:pt x="644" y="1947"/>
                    <a:pt x="642" y="1947"/>
                  </a:cubicBezTo>
                  <a:cubicBezTo>
                    <a:pt x="641" y="1947"/>
                    <a:pt x="641" y="1948"/>
                    <a:pt x="641" y="1948"/>
                  </a:cubicBezTo>
                  <a:cubicBezTo>
                    <a:pt x="641" y="1948"/>
                    <a:pt x="642" y="1948"/>
                    <a:pt x="642" y="1949"/>
                  </a:cubicBezTo>
                  <a:cubicBezTo>
                    <a:pt x="642" y="1949"/>
                    <a:pt x="643" y="1949"/>
                    <a:pt x="644" y="1949"/>
                  </a:cubicBezTo>
                  <a:moveTo>
                    <a:pt x="924" y="66"/>
                  </a:moveTo>
                  <a:cubicBezTo>
                    <a:pt x="924" y="67"/>
                    <a:pt x="924" y="67"/>
                    <a:pt x="925" y="67"/>
                  </a:cubicBezTo>
                  <a:cubicBezTo>
                    <a:pt x="927" y="67"/>
                    <a:pt x="930" y="66"/>
                    <a:pt x="932" y="68"/>
                  </a:cubicBezTo>
                  <a:cubicBezTo>
                    <a:pt x="933" y="67"/>
                    <a:pt x="933" y="66"/>
                    <a:pt x="934" y="66"/>
                  </a:cubicBezTo>
                  <a:cubicBezTo>
                    <a:pt x="933" y="65"/>
                    <a:pt x="933" y="65"/>
                    <a:pt x="932" y="65"/>
                  </a:cubicBezTo>
                  <a:cubicBezTo>
                    <a:pt x="932" y="65"/>
                    <a:pt x="931" y="66"/>
                    <a:pt x="931" y="66"/>
                  </a:cubicBezTo>
                  <a:cubicBezTo>
                    <a:pt x="930" y="66"/>
                    <a:pt x="930" y="65"/>
                    <a:pt x="930" y="64"/>
                  </a:cubicBezTo>
                  <a:cubicBezTo>
                    <a:pt x="929" y="64"/>
                    <a:pt x="929" y="64"/>
                    <a:pt x="929" y="65"/>
                  </a:cubicBezTo>
                  <a:cubicBezTo>
                    <a:pt x="929" y="66"/>
                    <a:pt x="928" y="66"/>
                    <a:pt x="928" y="66"/>
                  </a:cubicBezTo>
                  <a:cubicBezTo>
                    <a:pt x="927" y="66"/>
                    <a:pt x="927" y="65"/>
                    <a:pt x="926" y="65"/>
                  </a:cubicBezTo>
                  <a:cubicBezTo>
                    <a:pt x="925" y="65"/>
                    <a:pt x="925" y="66"/>
                    <a:pt x="924" y="66"/>
                  </a:cubicBezTo>
                  <a:moveTo>
                    <a:pt x="611" y="97"/>
                  </a:moveTo>
                  <a:cubicBezTo>
                    <a:pt x="611" y="96"/>
                    <a:pt x="611" y="96"/>
                    <a:pt x="610" y="96"/>
                  </a:cubicBezTo>
                  <a:cubicBezTo>
                    <a:pt x="610" y="96"/>
                    <a:pt x="609" y="96"/>
                    <a:pt x="608" y="96"/>
                  </a:cubicBezTo>
                  <a:cubicBezTo>
                    <a:pt x="607" y="96"/>
                    <a:pt x="606" y="95"/>
                    <a:pt x="605" y="96"/>
                  </a:cubicBezTo>
                  <a:cubicBezTo>
                    <a:pt x="604" y="96"/>
                    <a:pt x="604" y="95"/>
                    <a:pt x="603" y="95"/>
                  </a:cubicBezTo>
                  <a:cubicBezTo>
                    <a:pt x="603" y="95"/>
                    <a:pt x="602" y="95"/>
                    <a:pt x="602" y="95"/>
                  </a:cubicBezTo>
                  <a:cubicBezTo>
                    <a:pt x="602" y="95"/>
                    <a:pt x="602" y="96"/>
                    <a:pt x="602" y="96"/>
                  </a:cubicBezTo>
                  <a:cubicBezTo>
                    <a:pt x="603" y="97"/>
                    <a:pt x="603" y="98"/>
                    <a:pt x="604" y="98"/>
                  </a:cubicBezTo>
                  <a:cubicBezTo>
                    <a:pt x="606" y="97"/>
                    <a:pt x="607" y="98"/>
                    <a:pt x="608" y="98"/>
                  </a:cubicBezTo>
                  <a:cubicBezTo>
                    <a:pt x="609" y="96"/>
                    <a:pt x="609" y="98"/>
                    <a:pt x="610" y="98"/>
                  </a:cubicBezTo>
                  <a:cubicBezTo>
                    <a:pt x="611" y="98"/>
                    <a:pt x="611" y="97"/>
                    <a:pt x="611" y="97"/>
                  </a:cubicBezTo>
                  <a:moveTo>
                    <a:pt x="923" y="73"/>
                  </a:moveTo>
                  <a:cubicBezTo>
                    <a:pt x="922" y="73"/>
                    <a:pt x="922" y="72"/>
                    <a:pt x="921" y="72"/>
                  </a:cubicBezTo>
                  <a:cubicBezTo>
                    <a:pt x="919" y="72"/>
                    <a:pt x="917" y="72"/>
                    <a:pt x="915" y="72"/>
                  </a:cubicBezTo>
                  <a:cubicBezTo>
                    <a:pt x="915" y="72"/>
                    <a:pt x="915" y="73"/>
                    <a:pt x="915" y="73"/>
                  </a:cubicBezTo>
                  <a:cubicBezTo>
                    <a:pt x="914" y="73"/>
                    <a:pt x="915" y="74"/>
                    <a:pt x="915" y="74"/>
                  </a:cubicBezTo>
                  <a:cubicBezTo>
                    <a:pt x="917" y="74"/>
                    <a:pt x="919" y="73"/>
                    <a:pt x="921" y="75"/>
                  </a:cubicBezTo>
                  <a:cubicBezTo>
                    <a:pt x="921" y="75"/>
                    <a:pt x="922" y="74"/>
                    <a:pt x="923" y="73"/>
                  </a:cubicBezTo>
                  <a:moveTo>
                    <a:pt x="638" y="1974"/>
                  </a:moveTo>
                  <a:cubicBezTo>
                    <a:pt x="636" y="1975"/>
                    <a:pt x="634" y="1975"/>
                    <a:pt x="633" y="1975"/>
                  </a:cubicBezTo>
                  <a:cubicBezTo>
                    <a:pt x="633" y="1976"/>
                    <a:pt x="632" y="1976"/>
                    <a:pt x="632" y="1977"/>
                  </a:cubicBezTo>
                  <a:cubicBezTo>
                    <a:pt x="632" y="1977"/>
                    <a:pt x="633" y="1977"/>
                    <a:pt x="633" y="1977"/>
                  </a:cubicBezTo>
                  <a:cubicBezTo>
                    <a:pt x="635" y="1976"/>
                    <a:pt x="638" y="1977"/>
                    <a:pt x="640" y="1976"/>
                  </a:cubicBezTo>
                  <a:cubicBezTo>
                    <a:pt x="640" y="1976"/>
                    <a:pt x="641" y="1976"/>
                    <a:pt x="642" y="1976"/>
                  </a:cubicBezTo>
                  <a:cubicBezTo>
                    <a:pt x="641" y="1975"/>
                    <a:pt x="640" y="1975"/>
                    <a:pt x="640" y="1975"/>
                  </a:cubicBezTo>
                  <a:cubicBezTo>
                    <a:pt x="639" y="1975"/>
                    <a:pt x="638" y="1975"/>
                    <a:pt x="638" y="1974"/>
                  </a:cubicBezTo>
                  <a:moveTo>
                    <a:pt x="650" y="1974"/>
                  </a:moveTo>
                  <a:cubicBezTo>
                    <a:pt x="649" y="1974"/>
                    <a:pt x="648" y="1974"/>
                    <a:pt x="648" y="1974"/>
                  </a:cubicBezTo>
                  <a:cubicBezTo>
                    <a:pt x="647" y="1975"/>
                    <a:pt x="646" y="1975"/>
                    <a:pt x="647" y="1976"/>
                  </a:cubicBezTo>
                  <a:cubicBezTo>
                    <a:pt x="647" y="1977"/>
                    <a:pt x="648" y="1977"/>
                    <a:pt x="648" y="1977"/>
                  </a:cubicBezTo>
                  <a:cubicBezTo>
                    <a:pt x="648" y="1979"/>
                    <a:pt x="649" y="1978"/>
                    <a:pt x="649" y="1978"/>
                  </a:cubicBezTo>
                  <a:cubicBezTo>
                    <a:pt x="650" y="1978"/>
                    <a:pt x="651" y="1978"/>
                    <a:pt x="651" y="1976"/>
                  </a:cubicBezTo>
                  <a:cubicBezTo>
                    <a:pt x="651" y="1976"/>
                    <a:pt x="651" y="1976"/>
                    <a:pt x="651" y="1975"/>
                  </a:cubicBezTo>
                  <a:cubicBezTo>
                    <a:pt x="651" y="1975"/>
                    <a:pt x="652" y="1975"/>
                    <a:pt x="652" y="1975"/>
                  </a:cubicBezTo>
                  <a:cubicBezTo>
                    <a:pt x="652" y="1975"/>
                    <a:pt x="652" y="1975"/>
                    <a:pt x="652" y="1975"/>
                  </a:cubicBezTo>
                  <a:cubicBezTo>
                    <a:pt x="651" y="1974"/>
                    <a:pt x="650" y="1974"/>
                    <a:pt x="650" y="1974"/>
                  </a:cubicBezTo>
                  <a:moveTo>
                    <a:pt x="739" y="76"/>
                  </a:moveTo>
                  <a:cubicBezTo>
                    <a:pt x="739" y="76"/>
                    <a:pt x="740" y="77"/>
                    <a:pt x="740" y="77"/>
                  </a:cubicBezTo>
                  <a:cubicBezTo>
                    <a:pt x="743" y="77"/>
                    <a:pt x="745" y="76"/>
                    <a:pt x="747" y="78"/>
                  </a:cubicBezTo>
                  <a:cubicBezTo>
                    <a:pt x="747" y="78"/>
                    <a:pt x="748" y="78"/>
                    <a:pt x="748" y="78"/>
                  </a:cubicBezTo>
                  <a:cubicBezTo>
                    <a:pt x="748" y="78"/>
                    <a:pt x="749" y="77"/>
                    <a:pt x="748" y="77"/>
                  </a:cubicBezTo>
                  <a:cubicBezTo>
                    <a:pt x="748" y="76"/>
                    <a:pt x="748" y="76"/>
                    <a:pt x="747" y="76"/>
                  </a:cubicBezTo>
                  <a:cubicBezTo>
                    <a:pt x="746" y="75"/>
                    <a:pt x="745" y="76"/>
                    <a:pt x="744" y="75"/>
                  </a:cubicBezTo>
                  <a:cubicBezTo>
                    <a:pt x="742" y="73"/>
                    <a:pt x="741" y="76"/>
                    <a:pt x="739" y="76"/>
                  </a:cubicBezTo>
                  <a:cubicBezTo>
                    <a:pt x="739" y="76"/>
                    <a:pt x="739" y="76"/>
                    <a:pt x="739" y="76"/>
                  </a:cubicBezTo>
                  <a:moveTo>
                    <a:pt x="494" y="1944"/>
                  </a:moveTo>
                  <a:cubicBezTo>
                    <a:pt x="495" y="1944"/>
                    <a:pt x="496" y="1943"/>
                    <a:pt x="497" y="1943"/>
                  </a:cubicBezTo>
                  <a:cubicBezTo>
                    <a:pt x="498" y="1943"/>
                    <a:pt x="498" y="1942"/>
                    <a:pt x="498" y="1942"/>
                  </a:cubicBezTo>
                  <a:cubicBezTo>
                    <a:pt x="498" y="1941"/>
                    <a:pt x="497" y="1941"/>
                    <a:pt x="497" y="1941"/>
                  </a:cubicBezTo>
                  <a:cubicBezTo>
                    <a:pt x="495" y="1941"/>
                    <a:pt x="493" y="1941"/>
                    <a:pt x="492" y="1942"/>
                  </a:cubicBezTo>
                  <a:cubicBezTo>
                    <a:pt x="491" y="1942"/>
                    <a:pt x="491" y="1942"/>
                    <a:pt x="490" y="1942"/>
                  </a:cubicBezTo>
                  <a:cubicBezTo>
                    <a:pt x="491" y="1943"/>
                    <a:pt x="491" y="1943"/>
                    <a:pt x="492" y="1944"/>
                  </a:cubicBezTo>
                  <a:cubicBezTo>
                    <a:pt x="492" y="1944"/>
                    <a:pt x="493" y="1944"/>
                    <a:pt x="494" y="1944"/>
                  </a:cubicBezTo>
                  <a:moveTo>
                    <a:pt x="43" y="1385"/>
                  </a:moveTo>
                  <a:cubicBezTo>
                    <a:pt x="43" y="1387"/>
                    <a:pt x="43" y="1387"/>
                    <a:pt x="43" y="1388"/>
                  </a:cubicBezTo>
                  <a:cubicBezTo>
                    <a:pt x="43" y="1388"/>
                    <a:pt x="44" y="1389"/>
                    <a:pt x="44" y="1388"/>
                  </a:cubicBezTo>
                  <a:cubicBezTo>
                    <a:pt x="45" y="1388"/>
                    <a:pt x="46" y="1384"/>
                    <a:pt x="46" y="1383"/>
                  </a:cubicBezTo>
                  <a:cubicBezTo>
                    <a:pt x="45" y="1382"/>
                    <a:pt x="45" y="1381"/>
                    <a:pt x="44" y="1381"/>
                  </a:cubicBezTo>
                  <a:cubicBezTo>
                    <a:pt x="44" y="1381"/>
                    <a:pt x="43" y="1382"/>
                    <a:pt x="43" y="1383"/>
                  </a:cubicBezTo>
                  <a:cubicBezTo>
                    <a:pt x="43" y="1384"/>
                    <a:pt x="43" y="1385"/>
                    <a:pt x="43" y="1385"/>
                  </a:cubicBezTo>
                  <a:moveTo>
                    <a:pt x="584" y="1932"/>
                  </a:moveTo>
                  <a:cubicBezTo>
                    <a:pt x="586" y="1932"/>
                    <a:pt x="588" y="1932"/>
                    <a:pt x="589" y="1932"/>
                  </a:cubicBezTo>
                  <a:cubicBezTo>
                    <a:pt x="590" y="1932"/>
                    <a:pt x="590" y="1932"/>
                    <a:pt x="590" y="1931"/>
                  </a:cubicBezTo>
                  <a:cubicBezTo>
                    <a:pt x="590" y="1931"/>
                    <a:pt x="590" y="1930"/>
                    <a:pt x="589" y="1930"/>
                  </a:cubicBezTo>
                  <a:cubicBezTo>
                    <a:pt x="589" y="1930"/>
                    <a:pt x="588" y="1930"/>
                    <a:pt x="587" y="1930"/>
                  </a:cubicBezTo>
                  <a:cubicBezTo>
                    <a:pt x="586" y="1930"/>
                    <a:pt x="585" y="1932"/>
                    <a:pt x="584" y="1930"/>
                  </a:cubicBezTo>
                  <a:cubicBezTo>
                    <a:pt x="583" y="1932"/>
                    <a:pt x="581" y="1931"/>
                    <a:pt x="579" y="1931"/>
                  </a:cubicBezTo>
                  <a:cubicBezTo>
                    <a:pt x="579" y="1931"/>
                    <a:pt x="579" y="1932"/>
                    <a:pt x="578" y="1932"/>
                  </a:cubicBezTo>
                  <a:cubicBezTo>
                    <a:pt x="579" y="1932"/>
                    <a:pt x="579" y="1932"/>
                    <a:pt x="580" y="1932"/>
                  </a:cubicBezTo>
                  <a:cubicBezTo>
                    <a:pt x="581" y="1932"/>
                    <a:pt x="583" y="1932"/>
                    <a:pt x="584" y="1932"/>
                  </a:cubicBezTo>
                  <a:moveTo>
                    <a:pt x="604" y="95"/>
                  </a:moveTo>
                  <a:cubicBezTo>
                    <a:pt x="607" y="93"/>
                    <a:pt x="610" y="94"/>
                    <a:pt x="613" y="94"/>
                  </a:cubicBezTo>
                  <a:cubicBezTo>
                    <a:pt x="613" y="94"/>
                    <a:pt x="614" y="94"/>
                    <a:pt x="614" y="93"/>
                  </a:cubicBezTo>
                  <a:cubicBezTo>
                    <a:pt x="614" y="93"/>
                    <a:pt x="614" y="93"/>
                    <a:pt x="614" y="93"/>
                  </a:cubicBezTo>
                  <a:cubicBezTo>
                    <a:pt x="614" y="92"/>
                    <a:pt x="614" y="92"/>
                    <a:pt x="613" y="92"/>
                  </a:cubicBezTo>
                  <a:cubicBezTo>
                    <a:pt x="612" y="94"/>
                    <a:pt x="611" y="92"/>
                    <a:pt x="610" y="92"/>
                  </a:cubicBezTo>
                  <a:cubicBezTo>
                    <a:pt x="608" y="93"/>
                    <a:pt x="606" y="93"/>
                    <a:pt x="604" y="93"/>
                  </a:cubicBezTo>
                  <a:cubicBezTo>
                    <a:pt x="604" y="93"/>
                    <a:pt x="604" y="94"/>
                    <a:pt x="603" y="94"/>
                  </a:cubicBezTo>
                  <a:cubicBezTo>
                    <a:pt x="603" y="94"/>
                    <a:pt x="604" y="95"/>
                    <a:pt x="604" y="95"/>
                  </a:cubicBezTo>
                  <a:moveTo>
                    <a:pt x="76" y="924"/>
                  </a:moveTo>
                  <a:cubicBezTo>
                    <a:pt x="76" y="924"/>
                    <a:pt x="75" y="924"/>
                    <a:pt x="75" y="924"/>
                  </a:cubicBezTo>
                  <a:cubicBezTo>
                    <a:pt x="75" y="925"/>
                    <a:pt x="76" y="927"/>
                    <a:pt x="74" y="929"/>
                  </a:cubicBezTo>
                  <a:cubicBezTo>
                    <a:pt x="75" y="929"/>
                    <a:pt x="75" y="929"/>
                    <a:pt x="76" y="930"/>
                  </a:cubicBezTo>
                  <a:cubicBezTo>
                    <a:pt x="76" y="930"/>
                    <a:pt x="76" y="930"/>
                    <a:pt x="77" y="930"/>
                  </a:cubicBezTo>
                  <a:cubicBezTo>
                    <a:pt x="77" y="929"/>
                    <a:pt x="77" y="929"/>
                    <a:pt x="77" y="928"/>
                  </a:cubicBezTo>
                  <a:cubicBezTo>
                    <a:pt x="77" y="928"/>
                    <a:pt x="76" y="927"/>
                    <a:pt x="77" y="927"/>
                  </a:cubicBezTo>
                  <a:cubicBezTo>
                    <a:pt x="78" y="927"/>
                    <a:pt x="79" y="927"/>
                    <a:pt x="79" y="927"/>
                  </a:cubicBezTo>
                  <a:cubicBezTo>
                    <a:pt x="79" y="927"/>
                    <a:pt x="79" y="926"/>
                    <a:pt x="79" y="926"/>
                  </a:cubicBezTo>
                  <a:cubicBezTo>
                    <a:pt x="78" y="925"/>
                    <a:pt x="77" y="924"/>
                    <a:pt x="76" y="924"/>
                  </a:cubicBezTo>
                  <a:moveTo>
                    <a:pt x="72" y="929"/>
                  </a:moveTo>
                  <a:cubicBezTo>
                    <a:pt x="72" y="929"/>
                    <a:pt x="72" y="929"/>
                    <a:pt x="73" y="929"/>
                  </a:cubicBezTo>
                  <a:cubicBezTo>
                    <a:pt x="71" y="927"/>
                    <a:pt x="72" y="925"/>
                    <a:pt x="72" y="923"/>
                  </a:cubicBezTo>
                  <a:cubicBezTo>
                    <a:pt x="72" y="923"/>
                    <a:pt x="71" y="922"/>
                    <a:pt x="71" y="922"/>
                  </a:cubicBezTo>
                  <a:cubicBezTo>
                    <a:pt x="71" y="923"/>
                    <a:pt x="71" y="923"/>
                    <a:pt x="71" y="923"/>
                  </a:cubicBezTo>
                  <a:cubicBezTo>
                    <a:pt x="69" y="923"/>
                    <a:pt x="71" y="926"/>
                    <a:pt x="68" y="926"/>
                  </a:cubicBezTo>
                  <a:cubicBezTo>
                    <a:pt x="68" y="926"/>
                    <a:pt x="68" y="927"/>
                    <a:pt x="68" y="927"/>
                  </a:cubicBezTo>
                  <a:cubicBezTo>
                    <a:pt x="69" y="928"/>
                    <a:pt x="70" y="929"/>
                    <a:pt x="72" y="929"/>
                  </a:cubicBezTo>
                  <a:moveTo>
                    <a:pt x="749" y="93"/>
                  </a:moveTo>
                  <a:cubicBezTo>
                    <a:pt x="751" y="93"/>
                    <a:pt x="753" y="93"/>
                    <a:pt x="754" y="93"/>
                  </a:cubicBezTo>
                  <a:cubicBezTo>
                    <a:pt x="754" y="93"/>
                    <a:pt x="755" y="92"/>
                    <a:pt x="755" y="92"/>
                  </a:cubicBezTo>
                  <a:cubicBezTo>
                    <a:pt x="755" y="91"/>
                    <a:pt x="754" y="91"/>
                    <a:pt x="754" y="91"/>
                  </a:cubicBezTo>
                  <a:cubicBezTo>
                    <a:pt x="752" y="91"/>
                    <a:pt x="750" y="91"/>
                    <a:pt x="748" y="92"/>
                  </a:cubicBezTo>
                  <a:cubicBezTo>
                    <a:pt x="747" y="92"/>
                    <a:pt x="746" y="91"/>
                    <a:pt x="745" y="93"/>
                  </a:cubicBezTo>
                  <a:cubicBezTo>
                    <a:pt x="746" y="93"/>
                    <a:pt x="747" y="93"/>
                    <a:pt x="748" y="93"/>
                  </a:cubicBezTo>
                  <a:cubicBezTo>
                    <a:pt x="748" y="93"/>
                    <a:pt x="749" y="93"/>
                    <a:pt x="749" y="93"/>
                  </a:cubicBezTo>
                  <a:moveTo>
                    <a:pt x="74" y="845"/>
                  </a:moveTo>
                  <a:cubicBezTo>
                    <a:pt x="74" y="846"/>
                    <a:pt x="74" y="846"/>
                    <a:pt x="74" y="846"/>
                  </a:cubicBezTo>
                  <a:cubicBezTo>
                    <a:pt x="75" y="847"/>
                    <a:pt x="75" y="847"/>
                    <a:pt x="75" y="847"/>
                  </a:cubicBezTo>
                  <a:cubicBezTo>
                    <a:pt x="75" y="847"/>
                    <a:pt x="75" y="847"/>
                    <a:pt x="75" y="846"/>
                  </a:cubicBezTo>
                  <a:cubicBezTo>
                    <a:pt x="77" y="844"/>
                    <a:pt x="76" y="842"/>
                    <a:pt x="77" y="840"/>
                  </a:cubicBezTo>
                  <a:cubicBezTo>
                    <a:pt x="77" y="840"/>
                    <a:pt x="77" y="839"/>
                    <a:pt x="77" y="839"/>
                  </a:cubicBezTo>
                  <a:cubicBezTo>
                    <a:pt x="77" y="839"/>
                    <a:pt x="76" y="839"/>
                    <a:pt x="76" y="839"/>
                  </a:cubicBezTo>
                  <a:cubicBezTo>
                    <a:pt x="75" y="840"/>
                    <a:pt x="74" y="841"/>
                    <a:pt x="75" y="841"/>
                  </a:cubicBezTo>
                  <a:cubicBezTo>
                    <a:pt x="76" y="842"/>
                    <a:pt x="73" y="844"/>
                    <a:pt x="74" y="845"/>
                  </a:cubicBezTo>
                  <a:moveTo>
                    <a:pt x="24" y="1693"/>
                  </a:moveTo>
                  <a:cubicBezTo>
                    <a:pt x="24" y="1693"/>
                    <a:pt x="24" y="1694"/>
                    <a:pt x="24" y="1694"/>
                  </a:cubicBezTo>
                  <a:cubicBezTo>
                    <a:pt x="24" y="1694"/>
                    <a:pt x="24" y="1695"/>
                    <a:pt x="24" y="1695"/>
                  </a:cubicBezTo>
                  <a:cubicBezTo>
                    <a:pt x="24" y="1695"/>
                    <a:pt x="25" y="1695"/>
                    <a:pt x="25" y="1694"/>
                  </a:cubicBezTo>
                  <a:cubicBezTo>
                    <a:pt x="25" y="1694"/>
                    <a:pt x="25" y="1693"/>
                    <a:pt x="25" y="1693"/>
                  </a:cubicBezTo>
                  <a:cubicBezTo>
                    <a:pt x="26" y="1690"/>
                    <a:pt x="25" y="1688"/>
                    <a:pt x="26" y="1686"/>
                  </a:cubicBezTo>
                  <a:cubicBezTo>
                    <a:pt x="27" y="1685"/>
                    <a:pt x="26" y="1685"/>
                    <a:pt x="26" y="1685"/>
                  </a:cubicBezTo>
                  <a:cubicBezTo>
                    <a:pt x="25" y="1685"/>
                    <a:pt x="25" y="1685"/>
                    <a:pt x="25" y="1685"/>
                  </a:cubicBezTo>
                  <a:cubicBezTo>
                    <a:pt x="25" y="1688"/>
                    <a:pt x="24" y="1690"/>
                    <a:pt x="24" y="1693"/>
                  </a:cubicBezTo>
                  <a:moveTo>
                    <a:pt x="43" y="1374"/>
                  </a:moveTo>
                  <a:cubicBezTo>
                    <a:pt x="43" y="1374"/>
                    <a:pt x="43" y="1375"/>
                    <a:pt x="43" y="1375"/>
                  </a:cubicBezTo>
                  <a:cubicBezTo>
                    <a:pt x="44" y="1374"/>
                    <a:pt x="45" y="1376"/>
                    <a:pt x="46" y="1375"/>
                  </a:cubicBezTo>
                  <a:cubicBezTo>
                    <a:pt x="46" y="1375"/>
                    <a:pt x="47" y="1375"/>
                    <a:pt x="47" y="1374"/>
                  </a:cubicBezTo>
                  <a:cubicBezTo>
                    <a:pt x="47" y="1374"/>
                    <a:pt x="46" y="1373"/>
                    <a:pt x="46" y="1373"/>
                  </a:cubicBezTo>
                  <a:cubicBezTo>
                    <a:pt x="47" y="1371"/>
                    <a:pt x="44" y="1371"/>
                    <a:pt x="44" y="1370"/>
                  </a:cubicBezTo>
                  <a:cubicBezTo>
                    <a:pt x="44" y="1371"/>
                    <a:pt x="43" y="1371"/>
                    <a:pt x="43" y="1372"/>
                  </a:cubicBezTo>
                  <a:cubicBezTo>
                    <a:pt x="43" y="1373"/>
                    <a:pt x="43" y="1373"/>
                    <a:pt x="43" y="1374"/>
                  </a:cubicBezTo>
                  <a:moveTo>
                    <a:pt x="51" y="1254"/>
                  </a:moveTo>
                  <a:cubicBezTo>
                    <a:pt x="51" y="1253"/>
                    <a:pt x="52" y="1253"/>
                    <a:pt x="52" y="1252"/>
                  </a:cubicBezTo>
                  <a:cubicBezTo>
                    <a:pt x="52" y="1252"/>
                    <a:pt x="52" y="1251"/>
                    <a:pt x="52" y="1251"/>
                  </a:cubicBezTo>
                  <a:cubicBezTo>
                    <a:pt x="52" y="1250"/>
                    <a:pt x="53" y="1248"/>
                    <a:pt x="53" y="1247"/>
                  </a:cubicBezTo>
                  <a:cubicBezTo>
                    <a:pt x="53" y="1247"/>
                    <a:pt x="53" y="1246"/>
                    <a:pt x="52" y="1245"/>
                  </a:cubicBezTo>
                  <a:cubicBezTo>
                    <a:pt x="51" y="1245"/>
                    <a:pt x="52" y="1246"/>
                    <a:pt x="51" y="1246"/>
                  </a:cubicBezTo>
                  <a:cubicBezTo>
                    <a:pt x="51" y="1248"/>
                    <a:pt x="50" y="1250"/>
                    <a:pt x="50" y="1252"/>
                  </a:cubicBezTo>
                  <a:cubicBezTo>
                    <a:pt x="50" y="1252"/>
                    <a:pt x="51" y="1253"/>
                    <a:pt x="51" y="1254"/>
                  </a:cubicBezTo>
                  <a:moveTo>
                    <a:pt x="429" y="1945"/>
                  </a:moveTo>
                  <a:cubicBezTo>
                    <a:pt x="430" y="1945"/>
                    <a:pt x="431" y="1945"/>
                    <a:pt x="431" y="1945"/>
                  </a:cubicBezTo>
                  <a:cubicBezTo>
                    <a:pt x="432" y="1945"/>
                    <a:pt x="432" y="1944"/>
                    <a:pt x="432" y="1944"/>
                  </a:cubicBezTo>
                  <a:cubicBezTo>
                    <a:pt x="432" y="1944"/>
                    <a:pt x="432" y="1943"/>
                    <a:pt x="431" y="1943"/>
                  </a:cubicBezTo>
                  <a:cubicBezTo>
                    <a:pt x="430" y="1942"/>
                    <a:pt x="428" y="1944"/>
                    <a:pt x="427" y="1942"/>
                  </a:cubicBezTo>
                  <a:cubicBezTo>
                    <a:pt x="427" y="1942"/>
                    <a:pt x="425" y="1944"/>
                    <a:pt x="425" y="1944"/>
                  </a:cubicBezTo>
                  <a:cubicBezTo>
                    <a:pt x="425" y="1945"/>
                    <a:pt x="426" y="1945"/>
                    <a:pt x="427" y="1945"/>
                  </a:cubicBezTo>
                  <a:cubicBezTo>
                    <a:pt x="427" y="1945"/>
                    <a:pt x="428" y="1945"/>
                    <a:pt x="429" y="1945"/>
                  </a:cubicBezTo>
                  <a:moveTo>
                    <a:pt x="61" y="1422"/>
                  </a:moveTo>
                  <a:cubicBezTo>
                    <a:pt x="60" y="1422"/>
                    <a:pt x="60" y="1422"/>
                    <a:pt x="60" y="1422"/>
                  </a:cubicBezTo>
                  <a:cubicBezTo>
                    <a:pt x="60" y="1423"/>
                    <a:pt x="59" y="1424"/>
                    <a:pt x="59" y="1426"/>
                  </a:cubicBezTo>
                  <a:cubicBezTo>
                    <a:pt x="59" y="1426"/>
                    <a:pt x="60" y="1426"/>
                    <a:pt x="60" y="1426"/>
                  </a:cubicBezTo>
                  <a:cubicBezTo>
                    <a:pt x="61" y="1425"/>
                    <a:pt x="61" y="1426"/>
                    <a:pt x="61" y="1427"/>
                  </a:cubicBezTo>
                  <a:cubicBezTo>
                    <a:pt x="61" y="1427"/>
                    <a:pt x="61" y="1428"/>
                    <a:pt x="61" y="1428"/>
                  </a:cubicBezTo>
                  <a:cubicBezTo>
                    <a:pt x="62" y="1428"/>
                    <a:pt x="63" y="1426"/>
                    <a:pt x="63" y="1425"/>
                  </a:cubicBezTo>
                  <a:cubicBezTo>
                    <a:pt x="63" y="1423"/>
                    <a:pt x="61" y="1424"/>
                    <a:pt x="61" y="1422"/>
                  </a:cubicBezTo>
                  <a:cubicBezTo>
                    <a:pt x="61" y="1422"/>
                    <a:pt x="61" y="1422"/>
                    <a:pt x="61" y="1422"/>
                  </a:cubicBezTo>
                  <a:moveTo>
                    <a:pt x="786" y="78"/>
                  </a:moveTo>
                  <a:cubicBezTo>
                    <a:pt x="785" y="78"/>
                    <a:pt x="785" y="77"/>
                    <a:pt x="784" y="78"/>
                  </a:cubicBezTo>
                  <a:cubicBezTo>
                    <a:pt x="784" y="78"/>
                    <a:pt x="783" y="78"/>
                    <a:pt x="783" y="78"/>
                  </a:cubicBezTo>
                  <a:cubicBezTo>
                    <a:pt x="783" y="78"/>
                    <a:pt x="784" y="79"/>
                    <a:pt x="784" y="79"/>
                  </a:cubicBezTo>
                  <a:cubicBezTo>
                    <a:pt x="785" y="80"/>
                    <a:pt x="788" y="78"/>
                    <a:pt x="789" y="80"/>
                  </a:cubicBezTo>
                  <a:cubicBezTo>
                    <a:pt x="790" y="79"/>
                    <a:pt x="791" y="79"/>
                    <a:pt x="792" y="79"/>
                  </a:cubicBezTo>
                  <a:cubicBezTo>
                    <a:pt x="792" y="79"/>
                    <a:pt x="792" y="79"/>
                    <a:pt x="792" y="79"/>
                  </a:cubicBezTo>
                  <a:cubicBezTo>
                    <a:pt x="792" y="79"/>
                    <a:pt x="792" y="79"/>
                    <a:pt x="792" y="79"/>
                  </a:cubicBezTo>
                  <a:cubicBezTo>
                    <a:pt x="790" y="78"/>
                    <a:pt x="788" y="78"/>
                    <a:pt x="786" y="78"/>
                  </a:cubicBezTo>
                  <a:moveTo>
                    <a:pt x="619" y="88"/>
                  </a:moveTo>
                  <a:cubicBezTo>
                    <a:pt x="619" y="87"/>
                    <a:pt x="619" y="87"/>
                    <a:pt x="618" y="87"/>
                  </a:cubicBezTo>
                  <a:cubicBezTo>
                    <a:pt x="618" y="86"/>
                    <a:pt x="615" y="86"/>
                    <a:pt x="615" y="87"/>
                  </a:cubicBezTo>
                  <a:cubicBezTo>
                    <a:pt x="615" y="88"/>
                    <a:pt x="614" y="88"/>
                    <a:pt x="613" y="88"/>
                  </a:cubicBezTo>
                  <a:cubicBezTo>
                    <a:pt x="613" y="88"/>
                    <a:pt x="612" y="89"/>
                    <a:pt x="612" y="89"/>
                  </a:cubicBezTo>
                  <a:cubicBezTo>
                    <a:pt x="612" y="90"/>
                    <a:pt x="613" y="90"/>
                    <a:pt x="613" y="90"/>
                  </a:cubicBezTo>
                  <a:cubicBezTo>
                    <a:pt x="615" y="89"/>
                    <a:pt x="616" y="89"/>
                    <a:pt x="618" y="88"/>
                  </a:cubicBezTo>
                  <a:cubicBezTo>
                    <a:pt x="618" y="88"/>
                    <a:pt x="619" y="88"/>
                    <a:pt x="619" y="88"/>
                  </a:cubicBezTo>
                  <a:moveTo>
                    <a:pt x="73" y="597"/>
                  </a:moveTo>
                  <a:cubicBezTo>
                    <a:pt x="73" y="596"/>
                    <a:pt x="73" y="595"/>
                    <a:pt x="73" y="594"/>
                  </a:cubicBezTo>
                  <a:cubicBezTo>
                    <a:pt x="72" y="593"/>
                    <a:pt x="72" y="593"/>
                    <a:pt x="72" y="592"/>
                  </a:cubicBezTo>
                  <a:cubicBezTo>
                    <a:pt x="72" y="593"/>
                    <a:pt x="71" y="593"/>
                    <a:pt x="71" y="594"/>
                  </a:cubicBezTo>
                  <a:cubicBezTo>
                    <a:pt x="71" y="595"/>
                    <a:pt x="71" y="596"/>
                    <a:pt x="71" y="596"/>
                  </a:cubicBezTo>
                  <a:cubicBezTo>
                    <a:pt x="71" y="598"/>
                    <a:pt x="69" y="600"/>
                    <a:pt x="72" y="600"/>
                  </a:cubicBezTo>
                  <a:cubicBezTo>
                    <a:pt x="73" y="601"/>
                    <a:pt x="72" y="598"/>
                    <a:pt x="73" y="597"/>
                  </a:cubicBezTo>
                  <a:moveTo>
                    <a:pt x="309" y="145"/>
                  </a:moveTo>
                  <a:cubicBezTo>
                    <a:pt x="308" y="145"/>
                    <a:pt x="306" y="145"/>
                    <a:pt x="304" y="146"/>
                  </a:cubicBezTo>
                  <a:cubicBezTo>
                    <a:pt x="304" y="146"/>
                    <a:pt x="304" y="146"/>
                    <a:pt x="304" y="147"/>
                  </a:cubicBezTo>
                  <a:cubicBezTo>
                    <a:pt x="305" y="147"/>
                    <a:pt x="305" y="147"/>
                    <a:pt x="305" y="147"/>
                  </a:cubicBezTo>
                  <a:cubicBezTo>
                    <a:pt x="307" y="148"/>
                    <a:pt x="309" y="146"/>
                    <a:pt x="312" y="146"/>
                  </a:cubicBezTo>
                  <a:cubicBezTo>
                    <a:pt x="311" y="146"/>
                    <a:pt x="312" y="145"/>
                    <a:pt x="311" y="145"/>
                  </a:cubicBezTo>
                  <a:cubicBezTo>
                    <a:pt x="311" y="145"/>
                    <a:pt x="310" y="145"/>
                    <a:pt x="309" y="145"/>
                  </a:cubicBezTo>
                  <a:moveTo>
                    <a:pt x="54" y="1466"/>
                  </a:moveTo>
                  <a:cubicBezTo>
                    <a:pt x="54" y="1466"/>
                    <a:pt x="54" y="1466"/>
                    <a:pt x="54" y="1466"/>
                  </a:cubicBezTo>
                  <a:cubicBezTo>
                    <a:pt x="56" y="1465"/>
                    <a:pt x="58" y="1461"/>
                    <a:pt x="57" y="1459"/>
                  </a:cubicBezTo>
                  <a:cubicBezTo>
                    <a:pt x="57" y="1459"/>
                    <a:pt x="56" y="1459"/>
                    <a:pt x="56" y="1459"/>
                  </a:cubicBezTo>
                  <a:cubicBezTo>
                    <a:pt x="55" y="1459"/>
                    <a:pt x="55" y="1460"/>
                    <a:pt x="54" y="1461"/>
                  </a:cubicBezTo>
                  <a:cubicBezTo>
                    <a:pt x="54" y="1462"/>
                    <a:pt x="55" y="1464"/>
                    <a:pt x="53" y="1465"/>
                  </a:cubicBezTo>
                  <a:cubicBezTo>
                    <a:pt x="53" y="1465"/>
                    <a:pt x="54" y="1465"/>
                    <a:pt x="54" y="1466"/>
                  </a:cubicBezTo>
                  <a:moveTo>
                    <a:pt x="34" y="1459"/>
                  </a:moveTo>
                  <a:cubicBezTo>
                    <a:pt x="34" y="1458"/>
                    <a:pt x="34" y="1458"/>
                    <a:pt x="34" y="1458"/>
                  </a:cubicBezTo>
                  <a:cubicBezTo>
                    <a:pt x="34" y="1457"/>
                    <a:pt x="34" y="1457"/>
                    <a:pt x="34" y="1456"/>
                  </a:cubicBezTo>
                  <a:cubicBezTo>
                    <a:pt x="34" y="1457"/>
                    <a:pt x="34" y="1457"/>
                    <a:pt x="33" y="1457"/>
                  </a:cubicBezTo>
                  <a:cubicBezTo>
                    <a:pt x="31" y="1460"/>
                    <a:pt x="33" y="1463"/>
                    <a:pt x="31" y="1465"/>
                  </a:cubicBezTo>
                  <a:cubicBezTo>
                    <a:pt x="31" y="1465"/>
                    <a:pt x="31" y="1465"/>
                    <a:pt x="31" y="1465"/>
                  </a:cubicBezTo>
                  <a:cubicBezTo>
                    <a:pt x="32" y="1465"/>
                    <a:pt x="32" y="1466"/>
                    <a:pt x="32" y="1466"/>
                  </a:cubicBezTo>
                  <a:cubicBezTo>
                    <a:pt x="32" y="1466"/>
                    <a:pt x="33" y="1465"/>
                    <a:pt x="33" y="1465"/>
                  </a:cubicBezTo>
                  <a:cubicBezTo>
                    <a:pt x="34" y="1463"/>
                    <a:pt x="34" y="1461"/>
                    <a:pt x="34" y="1459"/>
                  </a:cubicBezTo>
                  <a:moveTo>
                    <a:pt x="490" y="99"/>
                  </a:moveTo>
                  <a:cubicBezTo>
                    <a:pt x="490" y="99"/>
                    <a:pt x="491" y="99"/>
                    <a:pt x="491" y="99"/>
                  </a:cubicBezTo>
                  <a:cubicBezTo>
                    <a:pt x="493" y="99"/>
                    <a:pt x="495" y="98"/>
                    <a:pt x="497" y="98"/>
                  </a:cubicBezTo>
                  <a:cubicBezTo>
                    <a:pt x="497" y="98"/>
                    <a:pt x="498" y="97"/>
                    <a:pt x="498" y="97"/>
                  </a:cubicBezTo>
                  <a:cubicBezTo>
                    <a:pt x="498" y="97"/>
                    <a:pt x="498" y="97"/>
                    <a:pt x="497" y="97"/>
                  </a:cubicBezTo>
                  <a:cubicBezTo>
                    <a:pt x="496" y="97"/>
                    <a:pt x="495" y="97"/>
                    <a:pt x="494" y="97"/>
                  </a:cubicBezTo>
                  <a:cubicBezTo>
                    <a:pt x="493" y="97"/>
                    <a:pt x="492" y="97"/>
                    <a:pt x="491" y="97"/>
                  </a:cubicBezTo>
                  <a:cubicBezTo>
                    <a:pt x="491" y="99"/>
                    <a:pt x="490" y="96"/>
                    <a:pt x="489" y="97"/>
                  </a:cubicBezTo>
                  <a:cubicBezTo>
                    <a:pt x="489" y="98"/>
                    <a:pt x="488" y="98"/>
                    <a:pt x="487" y="98"/>
                  </a:cubicBezTo>
                  <a:cubicBezTo>
                    <a:pt x="488" y="98"/>
                    <a:pt x="488" y="99"/>
                    <a:pt x="489" y="99"/>
                  </a:cubicBezTo>
                  <a:cubicBezTo>
                    <a:pt x="490" y="99"/>
                    <a:pt x="490" y="99"/>
                    <a:pt x="490" y="99"/>
                  </a:cubicBezTo>
                  <a:moveTo>
                    <a:pt x="1332" y="1200"/>
                  </a:moveTo>
                  <a:cubicBezTo>
                    <a:pt x="1332" y="1201"/>
                    <a:pt x="1332" y="1202"/>
                    <a:pt x="1332" y="1203"/>
                  </a:cubicBezTo>
                  <a:cubicBezTo>
                    <a:pt x="1332" y="1203"/>
                    <a:pt x="1333" y="1204"/>
                    <a:pt x="1333" y="1204"/>
                  </a:cubicBezTo>
                  <a:cubicBezTo>
                    <a:pt x="1333" y="1203"/>
                    <a:pt x="1334" y="1203"/>
                    <a:pt x="1334" y="1202"/>
                  </a:cubicBezTo>
                  <a:cubicBezTo>
                    <a:pt x="1333" y="1201"/>
                    <a:pt x="1334" y="1199"/>
                    <a:pt x="1334" y="1197"/>
                  </a:cubicBezTo>
                  <a:cubicBezTo>
                    <a:pt x="1334" y="1197"/>
                    <a:pt x="1334" y="1196"/>
                    <a:pt x="1334" y="1196"/>
                  </a:cubicBezTo>
                  <a:cubicBezTo>
                    <a:pt x="1334" y="1195"/>
                    <a:pt x="1334" y="1195"/>
                    <a:pt x="1334" y="1195"/>
                  </a:cubicBezTo>
                  <a:cubicBezTo>
                    <a:pt x="1333" y="1195"/>
                    <a:pt x="1333" y="1195"/>
                    <a:pt x="1333" y="1196"/>
                  </a:cubicBezTo>
                  <a:cubicBezTo>
                    <a:pt x="1331" y="1197"/>
                    <a:pt x="1332" y="1199"/>
                    <a:pt x="1332" y="1200"/>
                  </a:cubicBezTo>
                  <a:moveTo>
                    <a:pt x="821" y="1948"/>
                  </a:moveTo>
                  <a:cubicBezTo>
                    <a:pt x="819" y="1947"/>
                    <a:pt x="818" y="1948"/>
                    <a:pt x="818" y="1950"/>
                  </a:cubicBezTo>
                  <a:cubicBezTo>
                    <a:pt x="817" y="1950"/>
                    <a:pt x="818" y="1951"/>
                    <a:pt x="817" y="1951"/>
                  </a:cubicBezTo>
                  <a:cubicBezTo>
                    <a:pt x="817" y="1951"/>
                    <a:pt x="816" y="1952"/>
                    <a:pt x="816" y="1952"/>
                  </a:cubicBezTo>
                  <a:cubicBezTo>
                    <a:pt x="816" y="1952"/>
                    <a:pt x="817" y="1952"/>
                    <a:pt x="818" y="1952"/>
                  </a:cubicBezTo>
                  <a:cubicBezTo>
                    <a:pt x="819" y="1952"/>
                    <a:pt x="820" y="1952"/>
                    <a:pt x="819" y="1951"/>
                  </a:cubicBezTo>
                  <a:cubicBezTo>
                    <a:pt x="819" y="1951"/>
                    <a:pt x="820" y="1950"/>
                    <a:pt x="820" y="1950"/>
                  </a:cubicBezTo>
                  <a:cubicBezTo>
                    <a:pt x="820" y="1950"/>
                    <a:pt x="819" y="1949"/>
                    <a:pt x="820" y="1949"/>
                  </a:cubicBezTo>
                  <a:cubicBezTo>
                    <a:pt x="821" y="1948"/>
                    <a:pt x="822" y="1949"/>
                    <a:pt x="823" y="1949"/>
                  </a:cubicBezTo>
                  <a:cubicBezTo>
                    <a:pt x="824" y="1949"/>
                    <a:pt x="824" y="1948"/>
                    <a:pt x="824" y="1948"/>
                  </a:cubicBezTo>
                  <a:cubicBezTo>
                    <a:pt x="824" y="1948"/>
                    <a:pt x="824" y="1948"/>
                    <a:pt x="824" y="1948"/>
                  </a:cubicBezTo>
                  <a:cubicBezTo>
                    <a:pt x="823" y="1948"/>
                    <a:pt x="822" y="1948"/>
                    <a:pt x="821" y="1948"/>
                  </a:cubicBezTo>
                  <a:moveTo>
                    <a:pt x="1056" y="58"/>
                  </a:moveTo>
                  <a:cubicBezTo>
                    <a:pt x="1056" y="58"/>
                    <a:pt x="1057" y="58"/>
                    <a:pt x="1058" y="58"/>
                  </a:cubicBezTo>
                  <a:cubicBezTo>
                    <a:pt x="1057" y="57"/>
                    <a:pt x="1056" y="57"/>
                    <a:pt x="1055" y="56"/>
                  </a:cubicBezTo>
                  <a:cubicBezTo>
                    <a:pt x="1054" y="56"/>
                    <a:pt x="1054" y="56"/>
                    <a:pt x="1054" y="56"/>
                  </a:cubicBezTo>
                  <a:cubicBezTo>
                    <a:pt x="1053" y="57"/>
                    <a:pt x="1050" y="55"/>
                    <a:pt x="1050" y="57"/>
                  </a:cubicBezTo>
                  <a:cubicBezTo>
                    <a:pt x="1050" y="59"/>
                    <a:pt x="1052" y="58"/>
                    <a:pt x="1054" y="58"/>
                  </a:cubicBezTo>
                  <a:cubicBezTo>
                    <a:pt x="1054" y="58"/>
                    <a:pt x="1054" y="58"/>
                    <a:pt x="1056" y="58"/>
                  </a:cubicBezTo>
                  <a:moveTo>
                    <a:pt x="356" y="148"/>
                  </a:moveTo>
                  <a:cubicBezTo>
                    <a:pt x="354" y="148"/>
                    <a:pt x="354" y="146"/>
                    <a:pt x="353" y="145"/>
                  </a:cubicBezTo>
                  <a:cubicBezTo>
                    <a:pt x="353" y="145"/>
                    <a:pt x="353" y="145"/>
                    <a:pt x="352" y="145"/>
                  </a:cubicBezTo>
                  <a:cubicBezTo>
                    <a:pt x="352" y="145"/>
                    <a:pt x="352" y="145"/>
                    <a:pt x="351" y="145"/>
                  </a:cubicBezTo>
                  <a:cubicBezTo>
                    <a:pt x="351" y="145"/>
                    <a:pt x="350" y="146"/>
                    <a:pt x="349" y="146"/>
                  </a:cubicBezTo>
                  <a:cubicBezTo>
                    <a:pt x="350" y="147"/>
                    <a:pt x="351" y="147"/>
                    <a:pt x="352" y="148"/>
                  </a:cubicBezTo>
                  <a:cubicBezTo>
                    <a:pt x="353" y="148"/>
                    <a:pt x="353" y="149"/>
                    <a:pt x="354" y="149"/>
                  </a:cubicBezTo>
                  <a:cubicBezTo>
                    <a:pt x="354" y="149"/>
                    <a:pt x="355" y="149"/>
                    <a:pt x="355" y="149"/>
                  </a:cubicBezTo>
                  <a:cubicBezTo>
                    <a:pt x="355" y="149"/>
                    <a:pt x="356" y="148"/>
                    <a:pt x="356" y="148"/>
                  </a:cubicBezTo>
                  <a:moveTo>
                    <a:pt x="1347" y="253"/>
                  </a:moveTo>
                  <a:cubicBezTo>
                    <a:pt x="1347" y="253"/>
                    <a:pt x="1348" y="253"/>
                    <a:pt x="1349" y="253"/>
                  </a:cubicBezTo>
                  <a:cubicBezTo>
                    <a:pt x="1349" y="253"/>
                    <a:pt x="1350" y="252"/>
                    <a:pt x="1350" y="251"/>
                  </a:cubicBezTo>
                  <a:cubicBezTo>
                    <a:pt x="1349" y="251"/>
                    <a:pt x="1349" y="250"/>
                    <a:pt x="1348" y="251"/>
                  </a:cubicBezTo>
                  <a:cubicBezTo>
                    <a:pt x="1347" y="252"/>
                    <a:pt x="1347" y="251"/>
                    <a:pt x="1346" y="250"/>
                  </a:cubicBezTo>
                  <a:cubicBezTo>
                    <a:pt x="1345" y="250"/>
                    <a:pt x="1344" y="251"/>
                    <a:pt x="1344" y="251"/>
                  </a:cubicBezTo>
                  <a:cubicBezTo>
                    <a:pt x="1344" y="251"/>
                    <a:pt x="1345" y="253"/>
                    <a:pt x="1346" y="253"/>
                  </a:cubicBezTo>
                  <a:cubicBezTo>
                    <a:pt x="1346" y="253"/>
                    <a:pt x="1346" y="253"/>
                    <a:pt x="1347" y="253"/>
                  </a:cubicBezTo>
                  <a:moveTo>
                    <a:pt x="606" y="1976"/>
                  </a:moveTo>
                  <a:cubicBezTo>
                    <a:pt x="607" y="1976"/>
                    <a:pt x="609" y="1976"/>
                    <a:pt x="611" y="1976"/>
                  </a:cubicBezTo>
                  <a:cubicBezTo>
                    <a:pt x="611" y="1976"/>
                    <a:pt x="611" y="1976"/>
                    <a:pt x="611" y="1975"/>
                  </a:cubicBezTo>
                  <a:cubicBezTo>
                    <a:pt x="611" y="1975"/>
                    <a:pt x="611" y="1975"/>
                    <a:pt x="610" y="1975"/>
                  </a:cubicBezTo>
                  <a:cubicBezTo>
                    <a:pt x="610" y="1974"/>
                    <a:pt x="610" y="1975"/>
                    <a:pt x="610" y="1975"/>
                  </a:cubicBezTo>
                  <a:cubicBezTo>
                    <a:pt x="608" y="1976"/>
                    <a:pt x="606" y="1976"/>
                    <a:pt x="605" y="1974"/>
                  </a:cubicBezTo>
                  <a:cubicBezTo>
                    <a:pt x="605" y="1974"/>
                    <a:pt x="603" y="1974"/>
                    <a:pt x="604" y="1974"/>
                  </a:cubicBezTo>
                  <a:cubicBezTo>
                    <a:pt x="604" y="1975"/>
                    <a:pt x="604" y="1976"/>
                    <a:pt x="604" y="1977"/>
                  </a:cubicBezTo>
                  <a:cubicBezTo>
                    <a:pt x="605" y="1978"/>
                    <a:pt x="605" y="1977"/>
                    <a:pt x="606" y="1976"/>
                  </a:cubicBezTo>
                  <a:moveTo>
                    <a:pt x="275" y="126"/>
                  </a:moveTo>
                  <a:cubicBezTo>
                    <a:pt x="273" y="126"/>
                    <a:pt x="272" y="125"/>
                    <a:pt x="270" y="126"/>
                  </a:cubicBezTo>
                  <a:cubicBezTo>
                    <a:pt x="270" y="126"/>
                    <a:pt x="270" y="126"/>
                    <a:pt x="269" y="127"/>
                  </a:cubicBezTo>
                  <a:cubicBezTo>
                    <a:pt x="270" y="127"/>
                    <a:pt x="270" y="127"/>
                    <a:pt x="270" y="127"/>
                  </a:cubicBezTo>
                  <a:cubicBezTo>
                    <a:pt x="272" y="128"/>
                    <a:pt x="274" y="127"/>
                    <a:pt x="276" y="126"/>
                  </a:cubicBezTo>
                  <a:cubicBezTo>
                    <a:pt x="277" y="126"/>
                    <a:pt x="278" y="127"/>
                    <a:pt x="279" y="126"/>
                  </a:cubicBezTo>
                  <a:cubicBezTo>
                    <a:pt x="278" y="126"/>
                    <a:pt x="277" y="126"/>
                    <a:pt x="276" y="126"/>
                  </a:cubicBezTo>
                  <a:cubicBezTo>
                    <a:pt x="276" y="125"/>
                    <a:pt x="275" y="126"/>
                    <a:pt x="275" y="126"/>
                  </a:cubicBezTo>
                  <a:moveTo>
                    <a:pt x="112" y="118"/>
                  </a:moveTo>
                  <a:cubicBezTo>
                    <a:pt x="112" y="117"/>
                    <a:pt x="112" y="117"/>
                    <a:pt x="112" y="116"/>
                  </a:cubicBezTo>
                  <a:cubicBezTo>
                    <a:pt x="111" y="117"/>
                    <a:pt x="110" y="117"/>
                    <a:pt x="110" y="118"/>
                  </a:cubicBezTo>
                  <a:cubicBezTo>
                    <a:pt x="110" y="119"/>
                    <a:pt x="109" y="120"/>
                    <a:pt x="109" y="120"/>
                  </a:cubicBezTo>
                  <a:cubicBezTo>
                    <a:pt x="109" y="121"/>
                    <a:pt x="108" y="122"/>
                    <a:pt x="108" y="123"/>
                  </a:cubicBezTo>
                  <a:cubicBezTo>
                    <a:pt x="108" y="123"/>
                    <a:pt x="108" y="123"/>
                    <a:pt x="108" y="123"/>
                  </a:cubicBezTo>
                  <a:cubicBezTo>
                    <a:pt x="109" y="123"/>
                    <a:pt x="109" y="123"/>
                    <a:pt x="109" y="123"/>
                  </a:cubicBezTo>
                  <a:cubicBezTo>
                    <a:pt x="109" y="121"/>
                    <a:pt x="113" y="121"/>
                    <a:pt x="112" y="118"/>
                  </a:cubicBezTo>
                  <a:moveTo>
                    <a:pt x="438" y="1975"/>
                  </a:moveTo>
                  <a:cubicBezTo>
                    <a:pt x="438" y="1975"/>
                    <a:pt x="437" y="1976"/>
                    <a:pt x="436" y="1976"/>
                  </a:cubicBezTo>
                  <a:cubicBezTo>
                    <a:pt x="436" y="1977"/>
                    <a:pt x="437" y="1978"/>
                    <a:pt x="439" y="1977"/>
                  </a:cubicBezTo>
                  <a:cubicBezTo>
                    <a:pt x="439" y="1977"/>
                    <a:pt x="439" y="1978"/>
                    <a:pt x="439" y="1978"/>
                  </a:cubicBezTo>
                  <a:cubicBezTo>
                    <a:pt x="440" y="1979"/>
                    <a:pt x="441" y="1978"/>
                    <a:pt x="441" y="1978"/>
                  </a:cubicBezTo>
                  <a:cubicBezTo>
                    <a:pt x="442" y="1977"/>
                    <a:pt x="442" y="1977"/>
                    <a:pt x="442" y="1976"/>
                  </a:cubicBezTo>
                  <a:cubicBezTo>
                    <a:pt x="441" y="1976"/>
                    <a:pt x="441" y="1976"/>
                    <a:pt x="440" y="1975"/>
                  </a:cubicBezTo>
                  <a:cubicBezTo>
                    <a:pt x="440" y="1975"/>
                    <a:pt x="439" y="1975"/>
                    <a:pt x="438" y="1975"/>
                  </a:cubicBezTo>
                  <a:moveTo>
                    <a:pt x="881" y="74"/>
                  </a:moveTo>
                  <a:cubicBezTo>
                    <a:pt x="881" y="74"/>
                    <a:pt x="880" y="74"/>
                    <a:pt x="880" y="74"/>
                  </a:cubicBezTo>
                  <a:cubicBezTo>
                    <a:pt x="879" y="74"/>
                    <a:pt x="877" y="73"/>
                    <a:pt x="876" y="74"/>
                  </a:cubicBezTo>
                  <a:cubicBezTo>
                    <a:pt x="877" y="74"/>
                    <a:pt x="879" y="74"/>
                    <a:pt x="880" y="75"/>
                  </a:cubicBezTo>
                  <a:cubicBezTo>
                    <a:pt x="880" y="75"/>
                    <a:pt x="881" y="75"/>
                    <a:pt x="881" y="75"/>
                  </a:cubicBezTo>
                  <a:cubicBezTo>
                    <a:pt x="882" y="75"/>
                    <a:pt x="884" y="76"/>
                    <a:pt x="885" y="76"/>
                  </a:cubicBezTo>
                  <a:cubicBezTo>
                    <a:pt x="885" y="76"/>
                    <a:pt x="886" y="75"/>
                    <a:pt x="886" y="75"/>
                  </a:cubicBezTo>
                  <a:cubicBezTo>
                    <a:pt x="886" y="74"/>
                    <a:pt x="885" y="74"/>
                    <a:pt x="885" y="74"/>
                  </a:cubicBezTo>
                  <a:cubicBezTo>
                    <a:pt x="884" y="74"/>
                    <a:pt x="882" y="74"/>
                    <a:pt x="881" y="74"/>
                  </a:cubicBezTo>
                  <a:moveTo>
                    <a:pt x="1063" y="57"/>
                  </a:moveTo>
                  <a:cubicBezTo>
                    <a:pt x="1062" y="57"/>
                    <a:pt x="1062" y="57"/>
                    <a:pt x="1061" y="59"/>
                  </a:cubicBezTo>
                  <a:cubicBezTo>
                    <a:pt x="1061" y="59"/>
                    <a:pt x="1060" y="59"/>
                    <a:pt x="1059" y="60"/>
                  </a:cubicBezTo>
                  <a:cubicBezTo>
                    <a:pt x="1060" y="60"/>
                    <a:pt x="1060" y="61"/>
                    <a:pt x="1061" y="61"/>
                  </a:cubicBezTo>
                  <a:cubicBezTo>
                    <a:pt x="1062" y="62"/>
                    <a:pt x="1063" y="59"/>
                    <a:pt x="1064" y="61"/>
                  </a:cubicBezTo>
                  <a:cubicBezTo>
                    <a:pt x="1064" y="61"/>
                    <a:pt x="1064" y="61"/>
                    <a:pt x="1064" y="61"/>
                  </a:cubicBezTo>
                  <a:cubicBezTo>
                    <a:pt x="1064" y="60"/>
                    <a:pt x="1063" y="60"/>
                    <a:pt x="1064" y="59"/>
                  </a:cubicBezTo>
                  <a:cubicBezTo>
                    <a:pt x="1064" y="59"/>
                    <a:pt x="1065" y="58"/>
                    <a:pt x="1065" y="58"/>
                  </a:cubicBezTo>
                  <a:cubicBezTo>
                    <a:pt x="1065" y="58"/>
                    <a:pt x="1065" y="57"/>
                    <a:pt x="1065" y="57"/>
                  </a:cubicBezTo>
                  <a:cubicBezTo>
                    <a:pt x="1064" y="57"/>
                    <a:pt x="1064" y="57"/>
                    <a:pt x="1063" y="57"/>
                  </a:cubicBezTo>
                  <a:moveTo>
                    <a:pt x="1337" y="1189"/>
                  </a:moveTo>
                  <a:cubicBezTo>
                    <a:pt x="1337" y="1188"/>
                    <a:pt x="1337" y="1187"/>
                    <a:pt x="1337" y="1186"/>
                  </a:cubicBezTo>
                  <a:cubicBezTo>
                    <a:pt x="1337" y="1186"/>
                    <a:pt x="1337" y="1186"/>
                    <a:pt x="1337" y="1186"/>
                  </a:cubicBezTo>
                  <a:cubicBezTo>
                    <a:pt x="1336" y="1186"/>
                    <a:pt x="1336" y="1186"/>
                    <a:pt x="1336" y="1186"/>
                  </a:cubicBezTo>
                  <a:cubicBezTo>
                    <a:pt x="1336" y="1187"/>
                    <a:pt x="1335" y="1188"/>
                    <a:pt x="1335" y="1188"/>
                  </a:cubicBezTo>
                  <a:cubicBezTo>
                    <a:pt x="1335" y="1190"/>
                    <a:pt x="1335" y="1191"/>
                    <a:pt x="1333" y="1192"/>
                  </a:cubicBezTo>
                  <a:cubicBezTo>
                    <a:pt x="1333" y="1192"/>
                    <a:pt x="1333" y="1192"/>
                    <a:pt x="1333" y="1193"/>
                  </a:cubicBezTo>
                  <a:cubicBezTo>
                    <a:pt x="1333" y="1193"/>
                    <a:pt x="1334" y="1193"/>
                    <a:pt x="1334" y="1193"/>
                  </a:cubicBezTo>
                  <a:cubicBezTo>
                    <a:pt x="1334" y="1193"/>
                    <a:pt x="1335" y="1192"/>
                    <a:pt x="1335" y="1192"/>
                  </a:cubicBezTo>
                  <a:cubicBezTo>
                    <a:pt x="1336" y="1192"/>
                    <a:pt x="1337" y="1192"/>
                    <a:pt x="1337" y="1191"/>
                  </a:cubicBezTo>
                  <a:cubicBezTo>
                    <a:pt x="1337" y="1190"/>
                    <a:pt x="1337" y="1189"/>
                    <a:pt x="1337" y="1189"/>
                  </a:cubicBezTo>
                  <a:moveTo>
                    <a:pt x="463" y="1963"/>
                  </a:moveTo>
                  <a:cubicBezTo>
                    <a:pt x="462" y="1963"/>
                    <a:pt x="461" y="1963"/>
                    <a:pt x="460" y="1963"/>
                  </a:cubicBezTo>
                  <a:cubicBezTo>
                    <a:pt x="460" y="1963"/>
                    <a:pt x="459" y="1963"/>
                    <a:pt x="459" y="1964"/>
                  </a:cubicBezTo>
                  <a:cubicBezTo>
                    <a:pt x="459" y="1964"/>
                    <a:pt x="459" y="1965"/>
                    <a:pt x="460" y="1965"/>
                  </a:cubicBezTo>
                  <a:cubicBezTo>
                    <a:pt x="461" y="1965"/>
                    <a:pt x="462" y="1965"/>
                    <a:pt x="463" y="1965"/>
                  </a:cubicBezTo>
                  <a:cubicBezTo>
                    <a:pt x="465" y="1964"/>
                    <a:pt x="466" y="1964"/>
                    <a:pt x="467" y="1965"/>
                  </a:cubicBezTo>
                  <a:cubicBezTo>
                    <a:pt x="467" y="1965"/>
                    <a:pt x="468" y="1964"/>
                    <a:pt x="468" y="1964"/>
                  </a:cubicBezTo>
                  <a:cubicBezTo>
                    <a:pt x="468" y="1964"/>
                    <a:pt x="468" y="1963"/>
                    <a:pt x="468" y="1963"/>
                  </a:cubicBezTo>
                  <a:cubicBezTo>
                    <a:pt x="466" y="1963"/>
                    <a:pt x="465" y="1963"/>
                    <a:pt x="463" y="1963"/>
                  </a:cubicBezTo>
                  <a:moveTo>
                    <a:pt x="717" y="1967"/>
                  </a:moveTo>
                  <a:cubicBezTo>
                    <a:pt x="719" y="1967"/>
                    <a:pt x="720" y="1966"/>
                    <a:pt x="721" y="1964"/>
                  </a:cubicBezTo>
                  <a:cubicBezTo>
                    <a:pt x="721" y="1963"/>
                    <a:pt x="721" y="1963"/>
                    <a:pt x="721" y="1963"/>
                  </a:cubicBezTo>
                  <a:cubicBezTo>
                    <a:pt x="720" y="1962"/>
                    <a:pt x="720" y="1963"/>
                    <a:pt x="719" y="1963"/>
                  </a:cubicBezTo>
                  <a:cubicBezTo>
                    <a:pt x="718" y="1964"/>
                    <a:pt x="719" y="1966"/>
                    <a:pt x="717" y="1965"/>
                  </a:cubicBezTo>
                  <a:cubicBezTo>
                    <a:pt x="717" y="1965"/>
                    <a:pt x="716" y="1966"/>
                    <a:pt x="716" y="1966"/>
                  </a:cubicBezTo>
                  <a:cubicBezTo>
                    <a:pt x="716" y="1966"/>
                    <a:pt x="717" y="1967"/>
                    <a:pt x="717" y="1967"/>
                  </a:cubicBezTo>
                  <a:moveTo>
                    <a:pt x="300" y="1986"/>
                  </a:moveTo>
                  <a:cubicBezTo>
                    <a:pt x="300" y="1986"/>
                    <a:pt x="299" y="1986"/>
                    <a:pt x="299" y="1986"/>
                  </a:cubicBezTo>
                  <a:cubicBezTo>
                    <a:pt x="296" y="1985"/>
                    <a:pt x="298" y="1987"/>
                    <a:pt x="298" y="1988"/>
                  </a:cubicBezTo>
                  <a:cubicBezTo>
                    <a:pt x="297" y="1989"/>
                    <a:pt x="298" y="1989"/>
                    <a:pt x="299" y="1989"/>
                  </a:cubicBezTo>
                  <a:cubicBezTo>
                    <a:pt x="299" y="1989"/>
                    <a:pt x="300" y="1989"/>
                    <a:pt x="300" y="1989"/>
                  </a:cubicBezTo>
                  <a:cubicBezTo>
                    <a:pt x="301" y="1988"/>
                    <a:pt x="303" y="1989"/>
                    <a:pt x="303" y="1987"/>
                  </a:cubicBezTo>
                  <a:cubicBezTo>
                    <a:pt x="303" y="1985"/>
                    <a:pt x="301" y="1986"/>
                    <a:pt x="300" y="1986"/>
                  </a:cubicBezTo>
                  <a:moveTo>
                    <a:pt x="50" y="1233"/>
                  </a:moveTo>
                  <a:cubicBezTo>
                    <a:pt x="51" y="1232"/>
                    <a:pt x="53" y="1232"/>
                    <a:pt x="53" y="1231"/>
                  </a:cubicBezTo>
                  <a:cubicBezTo>
                    <a:pt x="54" y="1230"/>
                    <a:pt x="54" y="1229"/>
                    <a:pt x="54" y="1228"/>
                  </a:cubicBezTo>
                  <a:cubicBezTo>
                    <a:pt x="54" y="1228"/>
                    <a:pt x="54" y="1228"/>
                    <a:pt x="53" y="1228"/>
                  </a:cubicBezTo>
                  <a:cubicBezTo>
                    <a:pt x="52" y="1227"/>
                    <a:pt x="49" y="1230"/>
                    <a:pt x="50" y="1232"/>
                  </a:cubicBezTo>
                  <a:cubicBezTo>
                    <a:pt x="50" y="1232"/>
                    <a:pt x="50" y="1232"/>
                    <a:pt x="50" y="1233"/>
                  </a:cubicBezTo>
                  <a:moveTo>
                    <a:pt x="258" y="133"/>
                  </a:moveTo>
                  <a:cubicBezTo>
                    <a:pt x="259" y="133"/>
                    <a:pt x="261" y="133"/>
                    <a:pt x="263" y="132"/>
                  </a:cubicBezTo>
                  <a:cubicBezTo>
                    <a:pt x="263" y="132"/>
                    <a:pt x="263" y="132"/>
                    <a:pt x="263" y="132"/>
                  </a:cubicBezTo>
                  <a:cubicBezTo>
                    <a:pt x="263" y="132"/>
                    <a:pt x="263" y="131"/>
                    <a:pt x="263" y="131"/>
                  </a:cubicBezTo>
                  <a:cubicBezTo>
                    <a:pt x="261" y="131"/>
                    <a:pt x="258" y="131"/>
                    <a:pt x="255" y="131"/>
                  </a:cubicBezTo>
                  <a:cubicBezTo>
                    <a:pt x="255" y="131"/>
                    <a:pt x="255" y="132"/>
                    <a:pt x="255" y="132"/>
                  </a:cubicBezTo>
                  <a:cubicBezTo>
                    <a:pt x="255" y="132"/>
                    <a:pt x="255" y="133"/>
                    <a:pt x="255" y="133"/>
                  </a:cubicBezTo>
                  <a:cubicBezTo>
                    <a:pt x="256" y="133"/>
                    <a:pt x="257" y="133"/>
                    <a:pt x="258" y="133"/>
                  </a:cubicBezTo>
                  <a:moveTo>
                    <a:pt x="52" y="1291"/>
                  </a:moveTo>
                  <a:cubicBezTo>
                    <a:pt x="52" y="1290"/>
                    <a:pt x="52" y="1290"/>
                    <a:pt x="52" y="1290"/>
                  </a:cubicBezTo>
                  <a:cubicBezTo>
                    <a:pt x="52" y="1289"/>
                    <a:pt x="52" y="1289"/>
                    <a:pt x="52" y="1289"/>
                  </a:cubicBezTo>
                  <a:cubicBezTo>
                    <a:pt x="52" y="1289"/>
                    <a:pt x="52" y="1289"/>
                    <a:pt x="51" y="1290"/>
                  </a:cubicBezTo>
                  <a:cubicBezTo>
                    <a:pt x="51" y="1292"/>
                    <a:pt x="50" y="1294"/>
                    <a:pt x="50" y="1297"/>
                  </a:cubicBezTo>
                  <a:cubicBezTo>
                    <a:pt x="50" y="1297"/>
                    <a:pt x="50" y="1298"/>
                    <a:pt x="50" y="1298"/>
                  </a:cubicBezTo>
                  <a:cubicBezTo>
                    <a:pt x="51" y="1298"/>
                    <a:pt x="51" y="1297"/>
                    <a:pt x="51" y="1297"/>
                  </a:cubicBezTo>
                  <a:cubicBezTo>
                    <a:pt x="52" y="1295"/>
                    <a:pt x="52" y="1293"/>
                    <a:pt x="52" y="1291"/>
                  </a:cubicBezTo>
                  <a:moveTo>
                    <a:pt x="14" y="1895"/>
                  </a:moveTo>
                  <a:cubicBezTo>
                    <a:pt x="15" y="1895"/>
                    <a:pt x="16" y="1894"/>
                    <a:pt x="17" y="1894"/>
                  </a:cubicBezTo>
                  <a:cubicBezTo>
                    <a:pt x="16" y="1894"/>
                    <a:pt x="15" y="1893"/>
                    <a:pt x="14" y="1893"/>
                  </a:cubicBezTo>
                  <a:cubicBezTo>
                    <a:pt x="13" y="1893"/>
                    <a:pt x="12" y="1893"/>
                    <a:pt x="11" y="1893"/>
                  </a:cubicBezTo>
                  <a:cubicBezTo>
                    <a:pt x="10" y="1893"/>
                    <a:pt x="10" y="1892"/>
                    <a:pt x="9" y="1892"/>
                  </a:cubicBezTo>
                  <a:cubicBezTo>
                    <a:pt x="10" y="1893"/>
                    <a:pt x="10" y="1894"/>
                    <a:pt x="10" y="1894"/>
                  </a:cubicBezTo>
                  <a:cubicBezTo>
                    <a:pt x="11" y="1895"/>
                    <a:pt x="13" y="1895"/>
                    <a:pt x="14" y="1895"/>
                  </a:cubicBezTo>
                  <a:moveTo>
                    <a:pt x="446" y="1940"/>
                  </a:moveTo>
                  <a:cubicBezTo>
                    <a:pt x="447" y="1940"/>
                    <a:pt x="448" y="1939"/>
                    <a:pt x="449" y="1939"/>
                  </a:cubicBezTo>
                  <a:cubicBezTo>
                    <a:pt x="449" y="1939"/>
                    <a:pt x="450" y="1939"/>
                    <a:pt x="450" y="1939"/>
                  </a:cubicBezTo>
                  <a:cubicBezTo>
                    <a:pt x="450" y="1939"/>
                    <a:pt x="450" y="1938"/>
                    <a:pt x="450" y="1938"/>
                  </a:cubicBezTo>
                  <a:cubicBezTo>
                    <a:pt x="450" y="1938"/>
                    <a:pt x="449" y="1937"/>
                    <a:pt x="448" y="1937"/>
                  </a:cubicBezTo>
                  <a:cubicBezTo>
                    <a:pt x="447" y="1939"/>
                    <a:pt x="445" y="1938"/>
                    <a:pt x="444" y="1938"/>
                  </a:cubicBezTo>
                  <a:cubicBezTo>
                    <a:pt x="444" y="1938"/>
                    <a:pt x="443" y="1938"/>
                    <a:pt x="443" y="1938"/>
                  </a:cubicBezTo>
                  <a:cubicBezTo>
                    <a:pt x="443" y="1939"/>
                    <a:pt x="444" y="1939"/>
                    <a:pt x="444" y="1939"/>
                  </a:cubicBezTo>
                  <a:cubicBezTo>
                    <a:pt x="445" y="1940"/>
                    <a:pt x="445" y="1940"/>
                    <a:pt x="446" y="1940"/>
                  </a:cubicBezTo>
                  <a:moveTo>
                    <a:pt x="764" y="1940"/>
                  </a:moveTo>
                  <a:cubicBezTo>
                    <a:pt x="764" y="1940"/>
                    <a:pt x="763" y="1940"/>
                    <a:pt x="763" y="1940"/>
                  </a:cubicBezTo>
                  <a:cubicBezTo>
                    <a:pt x="762" y="1940"/>
                    <a:pt x="761" y="1940"/>
                    <a:pt x="760" y="1939"/>
                  </a:cubicBezTo>
                  <a:cubicBezTo>
                    <a:pt x="759" y="1941"/>
                    <a:pt x="756" y="1940"/>
                    <a:pt x="754" y="1940"/>
                  </a:cubicBezTo>
                  <a:cubicBezTo>
                    <a:pt x="754" y="1940"/>
                    <a:pt x="754" y="1941"/>
                    <a:pt x="754" y="1941"/>
                  </a:cubicBezTo>
                  <a:cubicBezTo>
                    <a:pt x="754" y="1942"/>
                    <a:pt x="755" y="1942"/>
                    <a:pt x="755" y="1942"/>
                  </a:cubicBezTo>
                  <a:cubicBezTo>
                    <a:pt x="758" y="1941"/>
                    <a:pt x="760" y="1941"/>
                    <a:pt x="763" y="1941"/>
                  </a:cubicBezTo>
                  <a:cubicBezTo>
                    <a:pt x="763" y="1941"/>
                    <a:pt x="763" y="1941"/>
                    <a:pt x="764" y="1940"/>
                  </a:cubicBezTo>
                  <a:moveTo>
                    <a:pt x="843" y="75"/>
                  </a:moveTo>
                  <a:cubicBezTo>
                    <a:pt x="844" y="74"/>
                    <a:pt x="846" y="75"/>
                    <a:pt x="846" y="74"/>
                  </a:cubicBezTo>
                  <a:cubicBezTo>
                    <a:pt x="846" y="73"/>
                    <a:pt x="844" y="74"/>
                    <a:pt x="843" y="73"/>
                  </a:cubicBezTo>
                  <a:cubicBezTo>
                    <a:pt x="842" y="72"/>
                    <a:pt x="840" y="73"/>
                    <a:pt x="839" y="73"/>
                  </a:cubicBezTo>
                  <a:cubicBezTo>
                    <a:pt x="838" y="73"/>
                    <a:pt x="838" y="73"/>
                    <a:pt x="838" y="73"/>
                  </a:cubicBezTo>
                  <a:cubicBezTo>
                    <a:pt x="838" y="74"/>
                    <a:pt x="838" y="74"/>
                    <a:pt x="839" y="74"/>
                  </a:cubicBezTo>
                  <a:cubicBezTo>
                    <a:pt x="840" y="74"/>
                    <a:pt x="841" y="75"/>
                    <a:pt x="843" y="75"/>
                  </a:cubicBezTo>
                  <a:moveTo>
                    <a:pt x="88" y="306"/>
                  </a:moveTo>
                  <a:cubicBezTo>
                    <a:pt x="89" y="306"/>
                    <a:pt x="89" y="306"/>
                    <a:pt x="89" y="306"/>
                  </a:cubicBezTo>
                  <a:cubicBezTo>
                    <a:pt x="89" y="305"/>
                    <a:pt x="90" y="304"/>
                    <a:pt x="89" y="303"/>
                  </a:cubicBezTo>
                  <a:cubicBezTo>
                    <a:pt x="89" y="302"/>
                    <a:pt x="89" y="301"/>
                    <a:pt x="90" y="300"/>
                  </a:cubicBezTo>
                  <a:cubicBezTo>
                    <a:pt x="90" y="299"/>
                    <a:pt x="90" y="299"/>
                    <a:pt x="89" y="298"/>
                  </a:cubicBezTo>
                  <a:cubicBezTo>
                    <a:pt x="89" y="298"/>
                    <a:pt x="88" y="298"/>
                    <a:pt x="88" y="298"/>
                  </a:cubicBezTo>
                  <a:cubicBezTo>
                    <a:pt x="88" y="298"/>
                    <a:pt x="87" y="299"/>
                    <a:pt x="87" y="299"/>
                  </a:cubicBezTo>
                  <a:cubicBezTo>
                    <a:pt x="89" y="301"/>
                    <a:pt x="87" y="303"/>
                    <a:pt x="88" y="306"/>
                  </a:cubicBezTo>
                  <a:cubicBezTo>
                    <a:pt x="88" y="306"/>
                    <a:pt x="88" y="306"/>
                    <a:pt x="88" y="306"/>
                  </a:cubicBezTo>
                  <a:moveTo>
                    <a:pt x="343" y="1981"/>
                  </a:moveTo>
                  <a:cubicBezTo>
                    <a:pt x="343" y="1980"/>
                    <a:pt x="343" y="1979"/>
                    <a:pt x="343" y="1979"/>
                  </a:cubicBezTo>
                  <a:cubicBezTo>
                    <a:pt x="342" y="1979"/>
                    <a:pt x="342" y="1979"/>
                    <a:pt x="341" y="1979"/>
                  </a:cubicBezTo>
                  <a:cubicBezTo>
                    <a:pt x="340" y="1979"/>
                    <a:pt x="339" y="1979"/>
                    <a:pt x="338" y="1979"/>
                  </a:cubicBezTo>
                  <a:cubicBezTo>
                    <a:pt x="337" y="1981"/>
                    <a:pt x="337" y="1981"/>
                    <a:pt x="338" y="1981"/>
                  </a:cubicBezTo>
                  <a:cubicBezTo>
                    <a:pt x="340" y="1981"/>
                    <a:pt x="342" y="1981"/>
                    <a:pt x="343" y="1981"/>
                  </a:cubicBezTo>
                  <a:moveTo>
                    <a:pt x="652" y="84"/>
                  </a:moveTo>
                  <a:cubicBezTo>
                    <a:pt x="653" y="84"/>
                    <a:pt x="654" y="84"/>
                    <a:pt x="655" y="84"/>
                  </a:cubicBezTo>
                  <a:cubicBezTo>
                    <a:pt x="655" y="84"/>
                    <a:pt x="655" y="83"/>
                    <a:pt x="655" y="83"/>
                  </a:cubicBezTo>
                  <a:cubicBezTo>
                    <a:pt x="655" y="83"/>
                    <a:pt x="655" y="82"/>
                    <a:pt x="655" y="81"/>
                  </a:cubicBezTo>
                  <a:cubicBezTo>
                    <a:pt x="654" y="81"/>
                    <a:pt x="651" y="82"/>
                    <a:pt x="651" y="83"/>
                  </a:cubicBezTo>
                  <a:cubicBezTo>
                    <a:pt x="650" y="83"/>
                    <a:pt x="651" y="84"/>
                    <a:pt x="651" y="84"/>
                  </a:cubicBezTo>
                  <a:cubicBezTo>
                    <a:pt x="652" y="84"/>
                    <a:pt x="652" y="84"/>
                    <a:pt x="652" y="84"/>
                  </a:cubicBezTo>
                  <a:moveTo>
                    <a:pt x="596" y="1970"/>
                  </a:moveTo>
                  <a:cubicBezTo>
                    <a:pt x="598" y="1970"/>
                    <a:pt x="600" y="1970"/>
                    <a:pt x="601" y="1970"/>
                  </a:cubicBezTo>
                  <a:cubicBezTo>
                    <a:pt x="602" y="1970"/>
                    <a:pt x="602" y="1969"/>
                    <a:pt x="602" y="1969"/>
                  </a:cubicBezTo>
                  <a:cubicBezTo>
                    <a:pt x="602" y="1968"/>
                    <a:pt x="602" y="1968"/>
                    <a:pt x="601" y="1968"/>
                  </a:cubicBezTo>
                  <a:cubicBezTo>
                    <a:pt x="600" y="1968"/>
                    <a:pt x="598" y="1969"/>
                    <a:pt x="597" y="1969"/>
                  </a:cubicBezTo>
                  <a:cubicBezTo>
                    <a:pt x="595" y="1969"/>
                    <a:pt x="594" y="1969"/>
                    <a:pt x="592" y="1969"/>
                  </a:cubicBezTo>
                  <a:cubicBezTo>
                    <a:pt x="593" y="1970"/>
                    <a:pt x="595" y="1969"/>
                    <a:pt x="596" y="1970"/>
                  </a:cubicBezTo>
                  <a:moveTo>
                    <a:pt x="905" y="78"/>
                  </a:moveTo>
                  <a:cubicBezTo>
                    <a:pt x="905" y="78"/>
                    <a:pt x="906" y="78"/>
                    <a:pt x="906" y="78"/>
                  </a:cubicBezTo>
                  <a:cubicBezTo>
                    <a:pt x="907" y="79"/>
                    <a:pt x="909" y="79"/>
                    <a:pt x="910" y="79"/>
                  </a:cubicBezTo>
                  <a:cubicBezTo>
                    <a:pt x="912" y="78"/>
                    <a:pt x="914" y="78"/>
                    <a:pt x="916" y="78"/>
                  </a:cubicBezTo>
                  <a:cubicBezTo>
                    <a:pt x="916" y="78"/>
                    <a:pt x="916" y="78"/>
                    <a:pt x="916" y="78"/>
                  </a:cubicBezTo>
                  <a:cubicBezTo>
                    <a:pt x="916" y="78"/>
                    <a:pt x="916" y="78"/>
                    <a:pt x="916" y="78"/>
                  </a:cubicBezTo>
                  <a:cubicBezTo>
                    <a:pt x="914" y="77"/>
                    <a:pt x="913" y="78"/>
                    <a:pt x="912" y="77"/>
                  </a:cubicBezTo>
                  <a:cubicBezTo>
                    <a:pt x="910" y="78"/>
                    <a:pt x="908" y="77"/>
                    <a:pt x="905" y="78"/>
                  </a:cubicBezTo>
                  <a:cubicBezTo>
                    <a:pt x="905" y="78"/>
                    <a:pt x="905" y="78"/>
                    <a:pt x="905" y="78"/>
                  </a:cubicBezTo>
                  <a:moveTo>
                    <a:pt x="1325" y="1228"/>
                  </a:moveTo>
                  <a:cubicBezTo>
                    <a:pt x="1326" y="1227"/>
                    <a:pt x="1326" y="1226"/>
                    <a:pt x="1327" y="1225"/>
                  </a:cubicBezTo>
                  <a:cubicBezTo>
                    <a:pt x="1328" y="1225"/>
                    <a:pt x="1328" y="1224"/>
                    <a:pt x="1327" y="1223"/>
                  </a:cubicBezTo>
                  <a:cubicBezTo>
                    <a:pt x="1327" y="1223"/>
                    <a:pt x="1327" y="1222"/>
                    <a:pt x="1326" y="1222"/>
                  </a:cubicBezTo>
                  <a:cubicBezTo>
                    <a:pt x="1326" y="1221"/>
                    <a:pt x="1326" y="1221"/>
                    <a:pt x="1325" y="1221"/>
                  </a:cubicBezTo>
                  <a:cubicBezTo>
                    <a:pt x="1325" y="1222"/>
                    <a:pt x="1325" y="1222"/>
                    <a:pt x="1325" y="1223"/>
                  </a:cubicBezTo>
                  <a:cubicBezTo>
                    <a:pt x="1326" y="1224"/>
                    <a:pt x="1325" y="1225"/>
                    <a:pt x="1324" y="1226"/>
                  </a:cubicBezTo>
                  <a:cubicBezTo>
                    <a:pt x="1324" y="1227"/>
                    <a:pt x="1325" y="1227"/>
                    <a:pt x="1325" y="1228"/>
                  </a:cubicBezTo>
                  <a:moveTo>
                    <a:pt x="489" y="1964"/>
                  </a:moveTo>
                  <a:cubicBezTo>
                    <a:pt x="489" y="1964"/>
                    <a:pt x="490" y="1964"/>
                    <a:pt x="490" y="1964"/>
                  </a:cubicBezTo>
                  <a:cubicBezTo>
                    <a:pt x="492" y="1962"/>
                    <a:pt x="494" y="1962"/>
                    <a:pt x="496" y="1962"/>
                  </a:cubicBezTo>
                  <a:cubicBezTo>
                    <a:pt x="496" y="1962"/>
                    <a:pt x="497" y="1962"/>
                    <a:pt x="497" y="1962"/>
                  </a:cubicBezTo>
                  <a:cubicBezTo>
                    <a:pt x="497" y="1961"/>
                    <a:pt x="496" y="1961"/>
                    <a:pt x="496" y="1961"/>
                  </a:cubicBezTo>
                  <a:cubicBezTo>
                    <a:pt x="495" y="1961"/>
                    <a:pt x="494" y="1960"/>
                    <a:pt x="493" y="1960"/>
                  </a:cubicBezTo>
                  <a:cubicBezTo>
                    <a:pt x="491" y="1961"/>
                    <a:pt x="490" y="1962"/>
                    <a:pt x="489" y="1963"/>
                  </a:cubicBezTo>
                  <a:cubicBezTo>
                    <a:pt x="488" y="1963"/>
                    <a:pt x="489" y="1964"/>
                    <a:pt x="489" y="1964"/>
                  </a:cubicBezTo>
                  <a:cubicBezTo>
                    <a:pt x="489" y="1964"/>
                    <a:pt x="489" y="1964"/>
                    <a:pt x="489" y="1964"/>
                  </a:cubicBezTo>
                  <a:moveTo>
                    <a:pt x="48" y="1424"/>
                  </a:moveTo>
                  <a:cubicBezTo>
                    <a:pt x="48" y="1424"/>
                    <a:pt x="48" y="1424"/>
                    <a:pt x="48" y="1424"/>
                  </a:cubicBezTo>
                  <a:cubicBezTo>
                    <a:pt x="48" y="1425"/>
                    <a:pt x="48" y="1425"/>
                    <a:pt x="49" y="1425"/>
                  </a:cubicBezTo>
                  <a:cubicBezTo>
                    <a:pt x="49" y="1425"/>
                    <a:pt x="49" y="1425"/>
                    <a:pt x="49" y="1424"/>
                  </a:cubicBezTo>
                  <a:cubicBezTo>
                    <a:pt x="50" y="1423"/>
                    <a:pt x="49" y="1422"/>
                    <a:pt x="50" y="1422"/>
                  </a:cubicBezTo>
                  <a:cubicBezTo>
                    <a:pt x="52" y="1421"/>
                    <a:pt x="49" y="1420"/>
                    <a:pt x="49" y="1418"/>
                  </a:cubicBezTo>
                  <a:cubicBezTo>
                    <a:pt x="50" y="1418"/>
                    <a:pt x="49" y="1418"/>
                    <a:pt x="49" y="1418"/>
                  </a:cubicBezTo>
                  <a:cubicBezTo>
                    <a:pt x="49" y="1418"/>
                    <a:pt x="49" y="1418"/>
                    <a:pt x="49" y="1418"/>
                  </a:cubicBezTo>
                  <a:cubicBezTo>
                    <a:pt x="48" y="1420"/>
                    <a:pt x="48" y="1422"/>
                    <a:pt x="48" y="1424"/>
                  </a:cubicBezTo>
                  <a:moveTo>
                    <a:pt x="393" y="141"/>
                  </a:moveTo>
                  <a:cubicBezTo>
                    <a:pt x="394" y="141"/>
                    <a:pt x="395" y="141"/>
                    <a:pt x="397" y="141"/>
                  </a:cubicBezTo>
                  <a:cubicBezTo>
                    <a:pt x="397" y="141"/>
                    <a:pt x="397" y="140"/>
                    <a:pt x="397" y="140"/>
                  </a:cubicBezTo>
                  <a:cubicBezTo>
                    <a:pt x="397" y="139"/>
                    <a:pt x="396" y="139"/>
                    <a:pt x="396" y="139"/>
                  </a:cubicBezTo>
                  <a:cubicBezTo>
                    <a:pt x="395" y="141"/>
                    <a:pt x="393" y="139"/>
                    <a:pt x="392" y="139"/>
                  </a:cubicBezTo>
                  <a:cubicBezTo>
                    <a:pt x="391" y="139"/>
                    <a:pt x="391" y="139"/>
                    <a:pt x="391" y="139"/>
                  </a:cubicBezTo>
                  <a:cubicBezTo>
                    <a:pt x="390" y="139"/>
                    <a:pt x="389" y="139"/>
                    <a:pt x="389" y="140"/>
                  </a:cubicBezTo>
                  <a:cubicBezTo>
                    <a:pt x="389" y="141"/>
                    <a:pt x="390" y="141"/>
                    <a:pt x="391" y="141"/>
                  </a:cubicBezTo>
                  <a:cubicBezTo>
                    <a:pt x="392" y="141"/>
                    <a:pt x="392" y="141"/>
                    <a:pt x="393" y="141"/>
                  </a:cubicBezTo>
                  <a:moveTo>
                    <a:pt x="27" y="1620"/>
                  </a:moveTo>
                  <a:cubicBezTo>
                    <a:pt x="27" y="1620"/>
                    <a:pt x="27" y="1620"/>
                    <a:pt x="27" y="1620"/>
                  </a:cubicBezTo>
                  <a:cubicBezTo>
                    <a:pt x="27" y="1619"/>
                    <a:pt x="27" y="1619"/>
                    <a:pt x="27" y="1618"/>
                  </a:cubicBezTo>
                  <a:cubicBezTo>
                    <a:pt x="26" y="1619"/>
                    <a:pt x="26" y="1619"/>
                    <a:pt x="26" y="1619"/>
                  </a:cubicBezTo>
                  <a:cubicBezTo>
                    <a:pt x="25" y="1620"/>
                    <a:pt x="26" y="1622"/>
                    <a:pt x="25" y="1622"/>
                  </a:cubicBezTo>
                  <a:cubicBezTo>
                    <a:pt x="25" y="1623"/>
                    <a:pt x="26" y="1625"/>
                    <a:pt x="25" y="1625"/>
                  </a:cubicBezTo>
                  <a:cubicBezTo>
                    <a:pt x="25" y="1626"/>
                    <a:pt x="25" y="1626"/>
                    <a:pt x="25" y="1626"/>
                  </a:cubicBezTo>
                  <a:cubicBezTo>
                    <a:pt x="26" y="1626"/>
                    <a:pt x="26" y="1626"/>
                    <a:pt x="26" y="1626"/>
                  </a:cubicBezTo>
                  <a:cubicBezTo>
                    <a:pt x="26" y="1624"/>
                    <a:pt x="28" y="1622"/>
                    <a:pt x="27" y="1620"/>
                  </a:cubicBezTo>
                  <a:moveTo>
                    <a:pt x="298" y="169"/>
                  </a:moveTo>
                  <a:cubicBezTo>
                    <a:pt x="301" y="169"/>
                    <a:pt x="301" y="169"/>
                    <a:pt x="302" y="168"/>
                  </a:cubicBezTo>
                  <a:cubicBezTo>
                    <a:pt x="302" y="167"/>
                    <a:pt x="302" y="167"/>
                    <a:pt x="302" y="166"/>
                  </a:cubicBezTo>
                  <a:cubicBezTo>
                    <a:pt x="301" y="165"/>
                    <a:pt x="301" y="166"/>
                    <a:pt x="301" y="167"/>
                  </a:cubicBezTo>
                  <a:cubicBezTo>
                    <a:pt x="300" y="167"/>
                    <a:pt x="300" y="168"/>
                    <a:pt x="299" y="167"/>
                  </a:cubicBezTo>
                  <a:cubicBezTo>
                    <a:pt x="298" y="166"/>
                    <a:pt x="297" y="167"/>
                    <a:pt x="296" y="167"/>
                  </a:cubicBezTo>
                  <a:cubicBezTo>
                    <a:pt x="296" y="167"/>
                    <a:pt x="295" y="167"/>
                    <a:pt x="295" y="168"/>
                  </a:cubicBezTo>
                  <a:cubicBezTo>
                    <a:pt x="295" y="168"/>
                    <a:pt x="296" y="169"/>
                    <a:pt x="296" y="169"/>
                  </a:cubicBezTo>
                  <a:cubicBezTo>
                    <a:pt x="296" y="169"/>
                    <a:pt x="297" y="169"/>
                    <a:pt x="298" y="169"/>
                  </a:cubicBezTo>
                  <a:moveTo>
                    <a:pt x="1358" y="264"/>
                  </a:moveTo>
                  <a:cubicBezTo>
                    <a:pt x="1358" y="264"/>
                    <a:pt x="1358" y="264"/>
                    <a:pt x="1357" y="264"/>
                  </a:cubicBezTo>
                  <a:cubicBezTo>
                    <a:pt x="1357" y="264"/>
                    <a:pt x="1357" y="264"/>
                    <a:pt x="1356" y="264"/>
                  </a:cubicBezTo>
                  <a:cubicBezTo>
                    <a:pt x="1356" y="265"/>
                    <a:pt x="1357" y="265"/>
                    <a:pt x="1357" y="265"/>
                  </a:cubicBezTo>
                  <a:cubicBezTo>
                    <a:pt x="1358" y="266"/>
                    <a:pt x="1359" y="265"/>
                    <a:pt x="1359" y="267"/>
                  </a:cubicBezTo>
                  <a:cubicBezTo>
                    <a:pt x="1359" y="267"/>
                    <a:pt x="1360" y="268"/>
                    <a:pt x="1360" y="268"/>
                  </a:cubicBezTo>
                  <a:cubicBezTo>
                    <a:pt x="1360" y="267"/>
                    <a:pt x="1361" y="267"/>
                    <a:pt x="1361" y="267"/>
                  </a:cubicBezTo>
                  <a:cubicBezTo>
                    <a:pt x="1361" y="264"/>
                    <a:pt x="1361" y="264"/>
                    <a:pt x="1358" y="264"/>
                  </a:cubicBezTo>
                  <a:moveTo>
                    <a:pt x="75" y="876"/>
                  </a:moveTo>
                  <a:cubicBezTo>
                    <a:pt x="74" y="874"/>
                    <a:pt x="74" y="873"/>
                    <a:pt x="74" y="873"/>
                  </a:cubicBezTo>
                  <a:cubicBezTo>
                    <a:pt x="74" y="872"/>
                    <a:pt x="73" y="871"/>
                    <a:pt x="73" y="871"/>
                  </a:cubicBezTo>
                  <a:cubicBezTo>
                    <a:pt x="73" y="871"/>
                    <a:pt x="73" y="872"/>
                    <a:pt x="73" y="872"/>
                  </a:cubicBezTo>
                  <a:cubicBezTo>
                    <a:pt x="72" y="874"/>
                    <a:pt x="73" y="875"/>
                    <a:pt x="72" y="876"/>
                  </a:cubicBezTo>
                  <a:cubicBezTo>
                    <a:pt x="72" y="876"/>
                    <a:pt x="72" y="877"/>
                    <a:pt x="72" y="877"/>
                  </a:cubicBezTo>
                  <a:cubicBezTo>
                    <a:pt x="72" y="877"/>
                    <a:pt x="73" y="877"/>
                    <a:pt x="73" y="877"/>
                  </a:cubicBezTo>
                  <a:cubicBezTo>
                    <a:pt x="74" y="877"/>
                    <a:pt x="75" y="876"/>
                    <a:pt x="75" y="876"/>
                  </a:cubicBezTo>
                  <a:moveTo>
                    <a:pt x="1360" y="207"/>
                  </a:moveTo>
                  <a:cubicBezTo>
                    <a:pt x="1360" y="206"/>
                    <a:pt x="1357" y="204"/>
                    <a:pt x="1357" y="204"/>
                  </a:cubicBezTo>
                  <a:cubicBezTo>
                    <a:pt x="1356" y="205"/>
                    <a:pt x="1355" y="205"/>
                    <a:pt x="1355" y="206"/>
                  </a:cubicBezTo>
                  <a:cubicBezTo>
                    <a:pt x="1355" y="207"/>
                    <a:pt x="1358" y="209"/>
                    <a:pt x="1360" y="208"/>
                  </a:cubicBezTo>
                  <a:cubicBezTo>
                    <a:pt x="1360" y="208"/>
                    <a:pt x="1360" y="207"/>
                    <a:pt x="1360" y="207"/>
                  </a:cubicBezTo>
                  <a:moveTo>
                    <a:pt x="1219" y="76"/>
                  </a:moveTo>
                  <a:cubicBezTo>
                    <a:pt x="1219" y="77"/>
                    <a:pt x="1218" y="77"/>
                    <a:pt x="1218" y="77"/>
                  </a:cubicBezTo>
                  <a:cubicBezTo>
                    <a:pt x="1218" y="78"/>
                    <a:pt x="1219" y="78"/>
                    <a:pt x="1219" y="78"/>
                  </a:cubicBezTo>
                  <a:cubicBezTo>
                    <a:pt x="1220" y="79"/>
                    <a:pt x="1222" y="79"/>
                    <a:pt x="1222" y="80"/>
                  </a:cubicBezTo>
                  <a:cubicBezTo>
                    <a:pt x="1224" y="82"/>
                    <a:pt x="1223" y="79"/>
                    <a:pt x="1224" y="79"/>
                  </a:cubicBezTo>
                  <a:cubicBezTo>
                    <a:pt x="1224" y="78"/>
                    <a:pt x="1225" y="78"/>
                    <a:pt x="1223" y="77"/>
                  </a:cubicBezTo>
                  <a:cubicBezTo>
                    <a:pt x="1222" y="77"/>
                    <a:pt x="1221" y="77"/>
                    <a:pt x="1219" y="76"/>
                  </a:cubicBezTo>
                  <a:moveTo>
                    <a:pt x="74" y="966"/>
                  </a:moveTo>
                  <a:cubicBezTo>
                    <a:pt x="74" y="967"/>
                    <a:pt x="74" y="968"/>
                    <a:pt x="75" y="968"/>
                  </a:cubicBezTo>
                  <a:cubicBezTo>
                    <a:pt x="75" y="969"/>
                    <a:pt x="73" y="971"/>
                    <a:pt x="76" y="971"/>
                  </a:cubicBezTo>
                  <a:cubicBezTo>
                    <a:pt x="77" y="971"/>
                    <a:pt x="76" y="969"/>
                    <a:pt x="76" y="968"/>
                  </a:cubicBezTo>
                  <a:cubicBezTo>
                    <a:pt x="76" y="968"/>
                    <a:pt x="76" y="967"/>
                    <a:pt x="76" y="967"/>
                  </a:cubicBezTo>
                  <a:cubicBezTo>
                    <a:pt x="76" y="966"/>
                    <a:pt x="75" y="965"/>
                    <a:pt x="75" y="964"/>
                  </a:cubicBezTo>
                  <a:cubicBezTo>
                    <a:pt x="75" y="965"/>
                    <a:pt x="74" y="966"/>
                    <a:pt x="74" y="966"/>
                  </a:cubicBezTo>
                  <a:moveTo>
                    <a:pt x="21" y="1794"/>
                  </a:moveTo>
                  <a:cubicBezTo>
                    <a:pt x="21" y="1793"/>
                    <a:pt x="21" y="1793"/>
                    <a:pt x="21" y="1793"/>
                  </a:cubicBezTo>
                  <a:cubicBezTo>
                    <a:pt x="21" y="1792"/>
                    <a:pt x="20" y="1791"/>
                    <a:pt x="20" y="1790"/>
                  </a:cubicBezTo>
                  <a:cubicBezTo>
                    <a:pt x="19" y="1791"/>
                    <a:pt x="19" y="1791"/>
                    <a:pt x="19" y="1793"/>
                  </a:cubicBezTo>
                  <a:cubicBezTo>
                    <a:pt x="19" y="1794"/>
                    <a:pt x="19" y="1795"/>
                    <a:pt x="19" y="1796"/>
                  </a:cubicBezTo>
                  <a:cubicBezTo>
                    <a:pt x="19" y="1796"/>
                    <a:pt x="19" y="1797"/>
                    <a:pt x="20" y="1797"/>
                  </a:cubicBezTo>
                  <a:cubicBezTo>
                    <a:pt x="20" y="1797"/>
                    <a:pt x="21" y="1796"/>
                    <a:pt x="21" y="1796"/>
                  </a:cubicBezTo>
                  <a:cubicBezTo>
                    <a:pt x="21" y="1795"/>
                    <a:pt x="21" y="1795"/>
                    <a:pt x="21" y="1794"/>
                  </a:cubicBezTo>
                  <a:moveTo>
                    <a:pt x="49" y="1436"/>
                  </a:moveTo>
                  <a:cubicBezTo>
                    <a:pt x="49" y="1435"/>
                    <a:pt x="49" y="1435"/>
                    <a:pt x="49" y="1434"/>
                  </a:cubicBezTo>
                  <a:cubicBezTo>
                    <a:pt x="49" y="1434"/>
                    <a:pt x="48" y="1433"/>
                    <a:pt x="48" y="1433"/>
                  </a:cubicBezTo>
                  <a:cubicBezTo>
                    <a:pt x="48" y="1433"/>
                    <a:pt x="47" y="1434"/>
                    <a:pt x="47" y="1434"/>
                  </a:cubicBezTo>
                  <a:cubicBezTo>
                    <a:pt x="47" y="1435"/>
                    <a:pt x="47" y="1435"/>
                    <a:pt x="47" y="1436"/>
                  </a:cubicBezTo>
                  <a:cubicBezTo>
                    <a:pt x="47" y="1437"/>
                    <a:pt x="46" y="1440"/>
                    <a:pt x="47" y="1440"/>
                  </a:cubicBezTo>
                  <a:cubicBezTo>
                    <a:pt x="50" y="1440"/>
                    <a:pt x="48" y="1437"/>
                    <a:pt x="49" y="1436"/>
                  </a:cubicBezTo>
                  <a:moveTo>
                    <a:pt x="24" y="1676"/>
                  </a:moveTo>
                  <a:cubicBezTo>
                    <a:pt x="24" y="1676"/>
                    <a:pt x="24" y="1677"/>
                    <a:pt x="24" y="1677"/>
                  </a:cubicBezTo>
                  <a:cubicBezTo>
                    <a:pt x="24" y="1678"/>
                    <a:pt x="23" y="1679"/>
                    <a:pt x="25" y="1679"/>
                  </a:cubicBezTo>
                  <a:cubicBezTo>
                    <a:pt x="25" y="1679"/>
                    <a:pt x="26" y="1679"/>
                    <a:pt x="26" y="1678"/>
                  </a:cubicBezTo>
                  <a:cubicBezTo>
                    <a:pt x="26" y="1678"/>
                    <a:pt x="27" y="1677"/>
                    <a:pt x="26" y="1676"/>
                  </a:cubicBezTo>
                  <a:cubicBezTo>
                    <a:pt x="26" y="1675"/>
                    <a:pt x="25" y="1675"/>
                    <a:pt x="25" y="1674"/>
                  </a:cubicBezTo>
                  <a:cubicBezTo>
                    <a:pt x="24" y="1674"/>
                    <a:pt x="24" y="1673"/>
                    <a:pt x="24" y="1673"/>
                  </a:cubicBezTo>
                  <a:cubicBezTo>
                    <a:pt x="24" y="1673"/>
                    <a:pt x="24" y="1674"/>
                    <a:pt x="24" y="1674"/>
                  </a:cubicBezTo>
                  <a:cubicBezTo>
                    <a:pt x="24" y="1674"/>
                    <a:pt x="24" y="1675"/>
                    <a:pt x="24" y="1676"/>
                  </a:cubicBezTo>
                  <a:moveTo>
                    <a:pt x="784" y="1939"/>
                  </a:moveTo>
                  <a:cubicBezTo>
                    <a:pt x="785" y="1939"/>
                    <a:pt x="786" y="1939"/>
                    <a:pt x="787" y="1937"/>
                  </a:cubicBezTo>
                  <a:cubicBezTo>
                    <a:pt x="787" y="1937"/>
                    <a:pt x="785" y="1936"/>
                    <a:pt x="783" y="1936"/>
                  </a:cubicBezTo>
                  <a:cubicBezTo>
                    <a:pt x="782" y="1936"/>
                    <a:pt x="782" y="1936"/>
                    <a:pt x="782" y="1937"/>
                  </a:cubicBezTo>
                  <a:cubicBezTo>
                    <a:pt x="782" y="1939"/>
                    <a:pt x="782" y="1939"/>
                    <a:pt x="784" y="1939"/>
                  </a:cubicBezTo>
                  <a:moveTo>
                    <a:pt x="642" y="1969"/>
                  </a:moveTo>
                  <a:cubicBezTo>
                    <a:pt x="642" y="1969"/>
                    <a:pt x="641" y="1969"/>
                    <a:pt x="640" y="1969"/>
                  </a:cubicBezTo>
                  <a:cubicBezTo>
                    <a:pt x="641" y="1969"/>
                    <a:pt x="642" y="1970"/>
                    <a:pt x="642" y="1970"/>
                  </a:cubicBezTo>
                  <a:cubicBezTo>
                    <a:pt x="643" y="1970"/>
                    <a:pt x="643" y="1970"/>
                    <a:pt x="644" y="1970"/>
                  </a:cubicBezTo>
                  <a:cubicBezTo>
                    <a:pt x="645" y="1971"/>
                    <a:pt x="647" y="1971"/>
                    <a:pt x="648" y="1970"/>
                  </a:cubicBezTo>
                  <a:cubicBezTo>
                    <a:pt x="648" y="1970"/>
                    <a:pt x="649" y="1970"/>
                    <a:pt x="649" y="1969"/>
                  </a:cubicBezTo>
                  <a:cubicBezTo>
                    <a:pt x="649" y="1969"/>
                    <a:pt x="648" y="1969"/>
                    <a:pt x="647" y="1969"/>
                  </a:cubicBezTo>
                  <a:cubicBezTo>
                    <a:pt x="646" y="1970"/>
                    <a:pt x="644" y="1969"/>
                    <a:pt x="642" y="1969"/>
                  </a:cubicBezTo>
                  <a:moveTo>
                    <a:pt x="482" y="1937"/>
                  </a:moveTo>
                  <a:cubicBezTo>
                    <a:pt x="480" y="1937"/>
                    <a:pt x="479" y="1937"/>
                    <a:pt x="477" y="1937"/>
                  </a:cubicBezTo>
                  <a:cubicBezTo>
                    <a:pt x="477" y="1937"/>
                    <a:pt x="477" y="1938"/>
                    <a:pt x="477" y="1938"/>
                  </a:cubicBezTo>
                  <a:cubicBezTo>
                    <a:pt x="477" y="1938"/>
                    <a:pt x="478" y="1939"/>
                    <a:pt x="478" y="1939"/>
                  </a:cubicBezTo>
                  <a:cubicBezTo>
                    <a:pt x="479" y="1937"/>
                    <a:pt x="480" y="1938"/>
                    <a:pt x="482" y="1939"/>
                  </a:cubicBezTo>
                  <a:cubicBezTo>
                    <a:pt x="482" y="1939"/>
                    <a:pt x="483" y="1939"/>
                    <a:pt x="484" y="1939"/>
                  </a:cubicBezTo>
                  <a:cubicBezTo>
                    <a:pt x="485" y="1939"/>
                    <a:pt x="485" y="1938"/>
                    <a:pt x="485" y="1937"/>
                  </a:cubicBezTo>
                  <a:cubicBezTo>
                    <a:pt x="485" y="1937"/>
                    <a:pt x="484" y="1937"/>
                    <a:pt x="484" y="1937"/>
                  </a:cubicBezTo>
                  <a:cubicBezTo>
                    <a:pt x="483" y="1937"/>
                    <a:pt x="482" y="1937"/>
                    <a:pt x="482" y="1937"/>
                  </a:cubicBezTo>
                  <a:moveTo>
                    <a:pt x="176" y="2081"/>
                  </a:moveTo>
                  <a:cubicBezTo>
                    <a:pt x="177" y="2081"/>
                    <a:pt x="177" y="2081"/>
                    <a:pt x="177" y="2081"/>
                  </a:cubicBezTo>
                  <a:cubicBezTo>
                    <a:pt x="177" y="2079"/>
                    <a:pt x="178" y="2078"/>
                    <a:pt x="179" y="2077"/>
                  </a:cubicBezTo>
                  <a:cubicBezTo>
                    <a:pt x="179" y="2077"/>
                    <a:pt x="178" y="2076"/>
                    <a:pt x="178" y="2075"/>
                  </a:cubicBezTo>
                  <a:cubicBezTo>
                    <a:pt x="177" y="2075"/>
                    <a:pt x="176" y="2076"/>
                    <a:pt x="176" y="2076"/>
                  </a:cubicBezTo>
                  <a:cubicBezTo>
                    <a:pt x="176" y="2077"/>
                    <a:pt x="177" y="2079"/>
                    <a:pt x="175" y="2080"/>
                  </a:cubicBezTo>
                  <a:cubicBezTo>
                    <a:pt x="175" y="2080"/>
                    <a:pt x="176" y="2081"/>
                    <a:pt x="176" y="2081"/>
                  </a:cubicBezTo>
                  <a:moveTo>
                    <a:pt x="507" y="1943"/>
                  </a:moveTo>
                  <a:cubicBezTo>
                    <a:pt x="508" y="1943"/>
                    <a:pt x="508" y="1943"/>
                    <a:pt x="509" y="1943"/>
                  </a:cubicBezTo>
                  <a:cubicBezTo>
                    <a:pt x="510" y="1943"/>
                    <a:pt x="511" y="1942"/>
                    <a:pt x="511" y="1941"/>
                  </a:cubicBezTo>
                  <a:cubicBezTo>
                    <a:pt x="511" y="1939"/>
                    <a:pt x="510" y="1941"/>
                    <a:pt x="509" y="1941"/>
                  </a:cubicBezTo>
                  <a:cubicBezTo>
                    <a:pt x="508" y="1941"/>
                    <a:pt x="507" y="1941"/>
                    <a:pt x="506" y="1941"/>
                  </a:cubicBezTo>
                  <a:cubicBezTo>
                    <a:pt x="506" y="1941"/>
                    <a:pt x="506" y="1942"/>
                    <a:pt x="506" y="1942"/>
                  </a:cubicBezTo>
                  <a:cubicBezTo>
                    <a:pt x="506" y="1942"/>
                    <a:pt x="506" y="1943"/>
                    <a:pt x="506" y="1943"/>
                  </a:cubicBezTo>
                  <a:cubicBezTo>
                    <a:pt x="506" y="1943"/>
                    <a:pt x="507" y="1943"/>
                    <a:pt x="507" y="1943"/>
                  </a:cubicBezTo>
                  <a:moveTo>
                    <a:pt x="419" y="1967"/>
                  </a:moveTo>
                  <a:cubicBezTo>
                    <a:pt x="417" y="1967"/>
                    <a:pt x="416" y="1967"/>
                    <a:pt x="414" y="1968"/>
                  </a:cubicBezTo>
                  <a:cubicBezTo>
                    <a:pt x="414" y="1968"/>
                    <a:pt x="414" y="1968"/>
                    <a:pt x="413" y="1968"/>
                  </a:cubicBezTo>
                  <a:cubicBezTo>
                    <a:pt x="414" y="1968"/>
                    <a:pt x="414" y="1969"/>
                    <a:pt x="414" y="1969"/>
                  </a:cubicBezTo>
                  <a:cubicBezTo>
                    <a:pt x="416" y="1970"/>
                    <a:pt x="418" y="1970"/>
                    <a:pt x="419" y="1969"/>
                  </a:cubicBezTo>
                  <a:cubicBezTo>
                    <a:pt x="420" y="1968"/>
                    <a:pt x="420" y="1968"/>
                    <a:pt x="420" y="1967"/>
                  </a:cubicBezTo>
                  <a:cubicBezTo>
                    <a:pt x="420" y="1967"/>
                    <a:pt x="419" y="1967"/>
                    <a:pt x="419" y="1967"/>
                  </a:cubicBezTo>
                  <a:moveTo>
                    <a:pt x="693" y="1966"/>
                  </a:moveTo>
                  <a:cubicBezTo>
                    <a:pt x="693" y="1966"/>
                    <a:pt x="691" y="1966"/>
                    <a:pt x="690" y="1967"/>
                  </a:cubicBezTo>
                  <a:cubicBezTo>
                    <a:pt x="689" y="1967"/>
                    <a:pt x="689" y="1967"/>
                    <a:pt x="689" y="1967"/>
                  </a:cubicBezTo>
                  <a:cubicBezTo>
                    <a:pt x="689" y="1967"/>
                    <a:pt x="689" y="1968"/>
                    <a:pt x="690" y="1968"/>
                  </a:cubicBezTo>
                  <a:cubicBezTo>
                    <a:pt x="690" y="1968"/>
                    <a:pt x="691" y="1968"/>
                    <a:pt x="691" y="1968"/>
                  </a:cubicBezTo>
                  <a:cubicBezTo>
                    <a:pt x="693" y="1970"/>
                    <a:pt x="694" y="1967"/>
                    <a:pt x="695" y="1968"/>
                  </a:cubicBezTo>
                  <a:cubicBezTo>
                    <a:pt x="695" y="1968"/>
                    <a:pt x="696" y="1967"/>
                    <a:pt x="696" y="1967"/>
                  </a:cubicBezTo>
                  <a:cubicBezTo>
                    <a:pt x="695" y="1966"/>
                    <a:pt x="695" y="1966"/>
                    <a:pt x="695" y="1966"/>
                  </a:cubicBezTo>
                  <a:cubicBezTo>
                    <a:pt x="695" y="1966"/>
                    <a:pt x="694" y="1966"/>
                    <a:pt x="693" y="1966"/>
                  </a:cubicBezTo>
                  <a:moveTo>
                    <a:pt x="333" y="157"/>
                  </a:moveTo>
                  <a:cubicBezTo>
                    <a:pt x="334" y="157"/>
                    <a:pt x="334" y="157"/>
                    <a:pt x="335" y="156"/>
                  </a:cubicBezTo>
                  <a:cubicBezTo>
                    <a:pt x="335" y="155"/>
                    <a:pt x="334" y="155"/>
                    <a:pt x="333" y="155"/>
                  </a:cubicBezTo>
                  <a:cubicBezTo>
                    <a:pt x="333" y="155"/>
                    <a:pt x="333" y="155"/>
                    <a:pt x="333" y="155"/>
                  </a:cubicBezTo>
                  <a:cubicBezTo>
                    <a:pt x="333" y="154"/>
                    <a:pt x="334" y="154"/>
                    <a:pt x="333" y="153"/>
                  </a:cubicBezTo>
                  <a:cubicBezTo>
                    <a:pt x="332" y="153"/>
                    <a:pt x="331" y="153"/>
                    <a:pt x="331" y="154"/>
                  </a:cubicBezTo>
                  <a:cubicBezTo>
                    <a:pt x="330" y="156"/>
                    <a:pt x="331" y="157"/>
                    <a:pt x="333" y="157"/>
                  </a:cubicBezTo>
                  <a:moveTo>
                    <a:pt x="338" y="1979"/>
                  </a:moveTo>
                  <a:cubicBezTo>
                    <a:pt x="337" y="1978"/>
                    <a:pt x="338" y="1977"/>
                    <a:pt x="336" y="1977"/>
                  </a:cubicBezTo>
                  <a:cubicBezTo>
                    <a:pt x="335" y="1977"/>
                    <a:pt x="333" y="1977"/>
                    <a:pt x="331" y="1977"/>
                  </a:cubicBezTo>
                  <a:cubicBezTo>
                    <a:pt x="331" y="1979"/>
                    <a:pt x="332" y="1979"/>
                    <a:pt x="333" y="1979"/>
                  </a:cubicBezTo>
                  <a:cubicBezTo>
                    <a:pt x="335" y="1979"/>
                    <a:pt x="336" y="1979"/>
                    <a:pt x="338" y="1979"/>
                  </a:cubicBezTo>
                  <a:moveTo>
                    <a:pt x="585" y="1973"/>
                  </a:moveTo>
                  <a:cubicBezTo>
                    <a:pt x="586" y="1973"/>
                    <a:pt x="587" y="1973"/>
                    <a:pt x="588" y="1973"/>
                  </a:cubicBezTo>
                  <a:cubicBezTo>
                    <a:pt x="588" y="1973"/>
                    <a:pt x="588" y="1972"/>
                    <a:pt x="588" y="1972"/>
                  </a:cubicBezTo>
                  <a:cubicBezTo>
                    <a:pt x="587" y="1970"/>
                    <a:pt x="587" y="1968"/>
                    <a:pt x="585" y="1971"/>
                  </a:cubicBezTo>
                  <a:cubicBezTo>
                    <a:pt x="584" y="1971"/>
                    <a:pt x="582" y="1970"/>
                    <a:pt x="582" y="1972"/>
                  </a:cubicBezTo>
                  <a:cubicBezTo>
                    <a:pt x="583" y="1973"/>
                    <a:pt x="584" y="1972"/>
                    <a:pt x="585" y="1973"/>
                  </a:cubicBezTo>
                  <a:cubicBezTo>
                    <a:pt x="585" y="1973"/>
                    <a:pt x="585" y="1973"/>
                    <a:pt x="585" y="1973"/>
                  </a:cubicBezTo>
                  <a:moveTo>
                    <a:pt x="260" y="136"/>
                  </a:moveTo>
                  <a:cubicBezTo>
                    <a:pt x="259" y="135"/>
                    <a:pt x="259" y="135"/>
                    <a:pt x="259" y="135"/>
                  </a:cubicBezTo>
                  <a:cubicBezTo>
                    <a:pt x="257" y="133"/>
                    <a:pt x="255" y="136"/>
                    <a:pt x="253" y="136"/>
                  </a:cubicBezTo>
                  <a:cubicBezTo>
                    <a:pt x="253" y="136"/>
                    <a:pt x="252" y="136"/>
                    <a:pt x="252" y="137"/>
                  </a:cubicBezTo>
                  <a:cubicBezTo>
                    <a:pt x="253" y="137"/>
                    <a:pt x="253" y="137"/>
                    <a:pt x="254" y="137"/>
                  </a:cubicBezTo>
                  <a:cubicBezTo>
                    <a:pt x="255" y="136"/>
                    <a:pt x="257" y="136"/>
                    <a:pt x="259" y="136"/>
                  </a:cubicBezTo>
                  <a:cubicBezTo>
                    <a:pt x="259" y="136"/>
                    <a:pt x="260" y="136"/>
                    <a:pt x="260" y="136"/>
                  </a:cubicBezTo>
                  <a:moveTo>
                    <a:pt x="791" y="1952"/>
                  </a:moveTo>
                  <a:cubicBezTo>
                    <a:pt x="791" y="1952"/>
                    <a:pt x="791" y="1952"/>
                    <a:pt x="790" y="1952"/>
                  </a:cubicBezTo>
                  <a:cubicBezTo>
                    <a:pt x="789" y="1953"/>
                    <a:pt x="788" y="1953"/>
                    <a:pt x="787" y="1954"/>
                  </a:cubicBezTo>
                  <a:cubicBezTo>
                    <a:pt x="788" y="1954"/>
                    <a:pt x="789" y="1954"/>
                    <a:pt x="790" y="1955"/>
                  </a:cubicBezTo>
                  <a:cubicBezTo>
                    <a:pt x="790" y="1955"/>
                    <a:pt x="790" y="1955"/>
                    <a:pt x="790" y="1955"/>
                  </a:cubicBezTo>
                  <a:cubicBezTo>
                    <a:pt x="791" y="1956"/>
                    <a:pt x="792" y="1956"/>
                    <a:pt x="792" y="1954"/>
                  </a:cubicBezTo>
                  <a:cubicBezTo>
                    <a:pt x="793" y="1953"/>
                    <a:pt x="793" y="1952"/>
                    <a:pt x="791" y="1952"/>
                  </a:cubicBezTo>
                  <a:moveTo>
                    <a:pt x="556" y="1930"/>
                  </a:moveTo>
                  <a:cubicBezTo>
                    <a:pt x="556" y="1930"/>
                    <a:pt x="556" y="1929"/>
                    <a:pt x="556" y="1929"/>
                  </a:cubicBezTo>
                  <a:cubicBezTo>
                    <a:pt x="554" y="1931"/>
                    <a:pt x="552" y="1930"/>
                    <a:pt x="550" y="1930"/>
                  </a:cubicBezTo>
                  <a:cubicBezTo>
                    <a:pt x="550" y="1931"/>
                    <a:pt x="550" y="1931"/>
                    <a:pt x="550" y="1931"/>
                  </a:cubicBezTo>
                  <a:cubicBezTo>
                    <a:pt x="550" y="1932"/>
                    <a:pt x="550" y="1932"/>
                    <a:pt x="550" y="1932"/>
                  </a:cubicBezTo>
                  <a:cubicBezTo>
                    <a:pt x="552" y="1933"/>
                    <a:pt x="553" y="1931"/>
                    <a:pt x="554" y="1932"/>
                  </a:cubicBezTo>
                  <a:cubicBezTo>
                    <a:pt x="554" y="1932"/>
                    <a:pt x="555" y="1932"/>
                    <a:pt x="556" y="1931"/>
                  </a:cubicBezTo>
                  <a:cubicBezTo>
                    <a:pt x="556" y="1931"/>
                    <a:pt x="556" y="1930"/>
                    <a:pt x="556" y="1930"/>
                  </a:cubicBezTo>
                  <a:moveTo>
                    <a:pt x="635" y="1949"/>
                  </a:moveTo>
                  <a:cubicBezTo>
                    <a:pt x="636" y="1949"/>
                    <a:pt x="636" y="1949"/>
                    <a:pt x="637" y="1949"/>
                  </a:cubicBezTo>
                  <a:cubicBezTo>
                    <a:pt x="637" y="1948"/>
                    <a:pt x="639" y="1949"/>
                    <a:pt x="639" y="1947"/>
                  </a:cubicBezTo>
                  <a:cubicBezTo>
                    <a:pt x="639" y="1946"/>
                    <a:pt x="637" y="1947"/>
                    <a:pt x="637" y="1947"/>
                  </a:cubicBezTo>
                  <a:cubicBezTo>
                    <a:pt x="635" y="1947"/>
                    <a:pt x="634" y="1946"/>
                    <a:pt x="633" y="1948"/>
                  </a:cubicBezTo>
                  <a:cubicBezTo>
                    <a:pt x="633" y="1948"/>
                    <a:pt x="632" y="1948"/>
                    <a:pt x="632" y="1948"/>
                  </a:cubicBezTo>
                  <a:cubicBezTo>
                    <a:pt x="632" y="1948"/>
                    <a:pt x="633" y="1949"/>
                    <a:pt x="633" y="1949"/>
                  </a:cubicBezTo>
                  <a:cubicBezTo>
                    <a:pt x="634" y="1949"/>
                    <a:pt x="634" y="1949"/>
                    <a:pt x="635" y="1949"/>
                  </a:cubicBezTo>
                  <a:moveTo>
                    <a:pt x="490" y="125"/>
                  </a:moveTo>
                  <a:cubicBezTo>
                    <a:pt x="491" y="125"/>
                    <a:pt x="491" y="126"/>
                    <a:pt x="492" y="125"/>
                  </a:cubicBezTo>
                  <a:cubicBezTo>
                    <a:pt x="493" y="125"/>
                    <a:pt x="494" y="125"/>
                    <a:pt x="495" y="124"/>
                  </a:cubicBezTo>
                  <a:cubicBezTo>
                    <a:pt x="494" y="124"/>
                    <a:pt x="493" y="124"/>
                    <a:pt x="491" y="124"/>
                  </a:cubicBezTo>
                  <a:cubicBezTo>
                    <a:pt x="491" y="124"/>
                    <a:pt x="490" y="124"/>
                    <a:pt x="489" y="123"/>
                  </a:cubicBezTo>
                  <a:cubicBezTo>
                    <a:pt x="488" y="123"/>
                    <a:pt x="488" y="122"/>
                    <a:pt x="487" y="124"/>
                  </a:cubicBezTo>
                  <a:cubicBezTo>
                    <a:pt x="487" y="125"/>
                    <a:pt x="488" y="125"/>
                    <a:pt x="488" y="125"/>
                  </a:cubicBezTo>
                  <a:cubicBezTo>
                    <a:pt x="489" y="126"/>
                    <a:pt x="490" y="125"/>
                    <a:pt x="490" y="125"/>
                  </a:cubicBezTo>
                  <a:moveTo>
                    <a:pt x="310" y="123"/>
                  </a:moveTo>
                  <a:cubicBezTo>
                    <a:pt x="312" y="122"/>
                    <a:pt x="315" y="123"/>
                    <a:pt x="317" y="123"/>
                  </a:cubicBezTo>
                  <a:cubicBezTo>
                    <a:pt x="317" y="123"/>
                    <a:pt x="318" y="123"/>
                    <a:pt x="319" y="123"/>
                  </a:cubicBezTo>
                  <a:cubicBezTo>
                    <a:pt x="319" y="123"/>
                    <a:pt x="319" y="122"/>
                    <a:pt x="319" y="122"/>
                  </a:cubicBezTo>
                  <a:cubicBezTo>
                    <a:pt x="319" y="122"/>
                    <a:pt x="319" y="122"/>
                    <a:pt x="319" y="122"/>
                  </a:cubicBezTo>
                  <a:cubicBezTo>
                    <a:pt x="318" y="121"/>
                    <a:pt x="316" y="120"/>
                    <a:pt x="316" y="121"/>
                  </a:cubicBezTo>
                  <a:cubicBezTo>
                    <a:pt x="314" y="122"/>
                    <a:pt x="312" y="121"/>
                    <a:pt x="311" y="122"/>
                  </a:cubicBezTo>
                  <a:cubicBezTo>
                    <a:pt x="310" y="122"/>
                    <a:pt x="310" y="122"/>
                    <a:pt x="310" y="122"/>
                  </a:cubicBezTo>
                  <a:cubicBezTo>
                    <a:pt x="310" y="122"/>
                    <a:pt x="310" y="123"/>
                    <a:pt x="310" y="123"/>
                  </a:cubicBezTo>
                  <a:cubicBezTo>
                    <a:pt x="310" y="123"/>
                    <a:pt x="310" y="123"/>
                    <a:pt x="310" y="123"/>
                  </a:cubicBezTo>
                  <a:moveTo>
                    <a:pt x="430" y="1990"/>
                  </a:moveTo>
                  <a:cubicBezTo>
                    <a:pt x="431" y="1991"/>
                    <a:pt x="431" y="1992"/>
                    <a:pt x="431" y="1992"/>
                  </a:cubicBezTo>
                  <a:cubicBezTo>
                    <a:pt x="432" y="1992"/>
                    <a:pt x="433" y="1992"/>
                    <a:pt x="433" y="1991"/>
                  </a:cubicBezTo>
                  <a:cubicBezTo>
                    <a:pt x="435" y="1990"/>
                    <a:pt x="435" y="1990"/>
                    <a:pt x="435" y="1990"/>
                  </a:cubicBezTo>
                  <a:cubicBezTo>
                    <a:pt x="436" y="1990"/>
                    <a:pt x="437" y="1990"/>
                    <a:pt x="437" y="1989"/>
                  </a:cubicBezTo>
                  <a:cubicBezTo>
                    <a:pt x="437" y="1989"/>
                    <a:pt x="437" y="1989"/>
                    <a:pt x="437" y="1989"/>
                  </a:cubicBezTo>
                  <a:cubicBezTo>
                    <a:pt x="437" y="1988"/>
                    <a:pt x="437" y="1988"/>
                    <a:pt x="437" y="1988"/>
                  </a:cubicBezTo>
                  <a:cubicBezTo>
                    <a:pt x="435" y="1990"/>
                    <a:pt x="433" y="1988"/>
                    <a:pt x="432" y="1989"/>
                  </a:cubicBezTo>
                  <a:cubicBezTo>
                    <a:pt x="431" y="1989"/>
                    <a:pt x="431" y="1990"/>
                    <a:pt x="430" y="1990"/>
                  </a:cubicBezTo>
                  <a:moveTo>
                    <a:pt x="644" y="93"/>
                  </a:moveTo>
                  <a:cubicBezTo>
                    <a:pt x="646" y="93"/>
                    <a:pt x="647" y="92"/>
                    <a:pt x="648" y="91"/>
                  </a:cubicBezTo>
                  <a:cubicBezTo>
                    <a:pt x="648" y="91"/>
                    <a:pt x="648" y="91"/>
                    <a:pt x="648" y="90"/>
                  </a:cubicBezTo>
                  <a:cubicBezTo>
                    <a:pt x="648" y="90"/>
                    <a:pt x="648" y="90"/>
                    <a:pt x="648" y="90"/>
                  </a:cubicBezTo>
                  <a:cubicBezTo>
                    <a:pt x="646" y="90"/>
                    <a:pt x="645" y="91"/>
                    <a:pt x="644" y="91"/>
                  </a:cubicBezTo>
                  <a:cubicBezTo>
                    <a:pt x="643" y="91"/>
                    <a:pt x="643" y="91"/>
                    <a:pt x="643" y="92"/>
                  </a:cubicBezTo>
                  <a:cubicBezTo>
                    <a:pt x="643" y="93"/>
                    <a:pt x="644" y="93"/>
                    <a:pt x="644" y="93"/>
                  </a:cubicBezTo>
                  <a:moveTo>
                    <a:pt x="383" y="140"/>
                  </a:moveTo>
                  <a:cubicBezTo>
                    <a:pt x="382" y="142"/>
                    <a:pt x="380" y="140"/>
                    <a:pt x="378" y="141"/>
                  </a:cubicBezTo>
                  <a:cubicBezTo>
                    <a:pt x="377" y="141"/>
                    <a:pt x="377" y="142"/>
                    <a:pt x="377" y="142"/>
                  </a:cubicBezTo>
                  <a:cubicBezTo>
                    <a:pt x="377" y="142"/>
                    <a:pt x="378" y="143"/>
                    <a:pt x="378" y="143"/>
                  </a:cubicBezTo>
                  <a:cubicBezTo>
                    <a:pt x="380" y="142"/>
                    <a:pt x="381" y="141"/>
                    <a:pt x="383" y="142"/>
                  </a:cubicBezTo>
                  <a:cubicBezTo>
                    <a:pt x="383" y="142"/>
                    <a:pt x="384" y="141"/>
                    <a:pt x="384" y="141"/>
                  </a:cubicBezTo>
                  <a:cubicBezTo>
                    <a:pt x="384" y="141"/>
                    <a:pt x="384" y="140"/>
                    <a:pt x="384" y="140"/>
                  </a:cubicBezTo>
                  <a:cubicBezTo>
                    <a:pt x="384" y="140"/>
                    <a:pt x="384" y="140"/>
                    <a:pt x="383" y="140"/>
                  </a:cubicBezTo>
                  <a:moveTo>
                    <a:pt x="434" y="148"/>
                  </a:moveTo>
                  <a:cubicBezTo>
                    <a:pt x="434" y="148"/>
                    <a:pt x="435" y="148"/>
                    <a:pt x="436" y="148"/>
                  </a:cubicBezTo>
                  <a:cubicBezTo>
                    <a:pt x="437" y="148"/>
                    <a:pt x="437" y="147"/>
                    <a:pt x="437" y="146"/>
                  </a:cubicBezTo>
                  <a:cubicBezTo>
                    <a:pt x="437" y="146"/>
                    <a:pt x="437" y="146"/>
                    <a:pt x="437" y="146"/>
                  </a:cubicBezTo>
                  <a:cubicBezTo>
                    <a:pt x="435" y="146"/>
                    <a:pt x="434" y="146"/>
                    <a:pt x="433" y="146"/>
                  </a:cubicBezTo>
                  <a:cubicBezTo>
                    <a:pt x="432" y="146"/>
                    <a:pt x="432" y="146"/>
                    <a:pt x="431" y="147"/>
                  </a:cubicBezTo>
                  <a:cubicBezTo>
                    <a:pt x="431" y="147"/>
                    <a:pt x="431" y="147"/>
                    <a:pt x="431" y="147"/>
                  </a:cubicBezTo>
                  <a:cubicBezTo>
                    <a:pt x="431" y="147"/>
                    <a:pt x="431" y="148"/>
                    <a:pt x="431" y="148"/>
                  </a:cubicBezTo>
                  <a:cubicBezTo>
                    <a:pt x="432" y="148"/>
                    <a:pt x="433" y="148"/>
                    <a:pt x="434" y="148"/>
                  </a:cubicBezTo>
                  <a:moveTo>
                    <a:pt x="27" y="1696"/>
                  </a:moveTo>
                  <a:cubicBezTo>
                    <a:pt x="27" y="1696"/>
                    <a:pt x="28" y="1696"/>
                    <a:pt x="28" y="1696"/>
                  </a:cubicBezTo>
                  <a:cubicBezTo>
                    <a:pt x="29" y="1694"/>
                    <a:pt x="29" y="1693"/>
                    <a:pt x="29" y="1691"/>
                  </a:cubicBezTo>
                  <a:cubicBezTo>
                    <a:pt x="29" y="1691"/>
                    <a:pt x="29" y="1690"/>
                    <a:pt x="29" y="1690"/>
                  </a:cubicBezTo>
                  <a:cubicBezTo>
                    <a:pt x="28" y="1690"/>
                    <a:pt x="28" y="1691"/>
                    <a:pt x="27" y="1691"/>
                  </a:cubicBezTo>
                  <a:cubicBezTo>
                    <a:pt x="27" y="1692"/>
                    <a:pt x="27" y="1693"/>
                    <a:pt x="27" y="1695"/>
                  </a:cubicBezTo>
                  <a:cubicBezTo>
                    <a:pt x="26" y="1695"/>
                    <a:pt x="27" y="1696"/>
                    <a:pt x="27" y="1696"/>
                  </a:cubicBezTo>
                  <a:moveTo>
                    <a:pt x="866" y="1958"/>
                  </a:moveTo>
                  <a:cubicBezTo>
                    <a:pt x="867" y="1958"/>
                    <a:pt x="868" y="1958"/>
                    <a:pt x="869" y="1958"/>
                  </a:cubicBezTo>
                  <a:cubicBezTo>
                    <a:pt x="869" y="1958"/>
                    <a:pt x="869" y="1958"/>
                    <a:pt x="869" y="1957"/>
                  </a:cubicBezTo>
                  <a:cubicBezTo>
                    <a:pt x="869" y="1957"/>
                    <a:pt x="869" y="1956"/>
                    <a:pt x="869" y="1956"/>
                  </a:cubicBezTo>
                  <a:cubicBezTo>
                    <a:pt x="867" y="1956"/>
                    <a:pt x="866" y="1956"/>
                    <a:pt x="864" y="1956"/>
                  </a:cubicBezTo>
                  <a:cubicBezTo>
                    <a:pt x="864" y="1956"/>
                    <a:pt x="864" y="1957"/>
                    <a:pt x="864" y="1957"/>
                  </a:cubicBezTo>
                  <a:cubicBezTo>
                    <a:pt x="864" y="1958"/>
                    <a:pt x="864" y="1958"/>
                    <a:pt x="864" y="1958"/>
                  </a:cubicBezTo>
                  <a:cubicBezTo>
                    <a:pt x="865" y="1958"/>
                    <a:pt x="866" y="1958"/>
                    <a:pt x="866" y="1958"/>
                  </a:cubicBezTo>
                  <a:moveTo>
                    <a:pt x="55" y="1331"/>
                  </a:moveTo>
                  <a:cubicBezTo>
                    <a:pt x="55" y="1331"/>
                    <a:pt x="55" y="1330"/>
                    <a:pt x="55" y="1330"/>
                  </a:cubicBezTo>
                  <a:cubicBezTo>
                    <a:pt x="55" y="1329"/>
                    <a:pt x="55" y="1328"/>
                    <a:pt x="55" y="1328"/>
                  </a:cubicBezTo>
                  <a:cubicBezTo>
                    <a:pt x="54" y="1329"/>
                    <a:pt x="54" y="1329"/>
                    <a:pt x="53" y="1329"/>
                  </a:cubicBezTo>
                  <a:cubicBezTo>
                    <a:pt x="53" y="1329"/>
                    <a:pt x="53" y="1332"/>
                    <a:pt x="53" y="1333"/>
                  </a:cubicBezTo>
                  <a:cubicBezTo>
                    <a:pt x="54" y="1333"/>
                    <a:pt x="54" y="1333"/>
                    <a:pt x="55" y="1333"/>
                  </a:cubicBezTo>
                  <a:cubicBezTo>
                    <a:pt x="55" y="1333"/>
                    <a:pt x="55" y="1332"/>
                    <a:pt x="55" y="1332"/>
                  </a:cubicBezTo>
                  <a:cubicBezTo>
                    <a:pt x="55" y="1332"/>
                    <a:pt x="55" y="1331"/>
                    <a:pt x="55" y="1331"/>
                  </a:cubicBezTo>
                  <a:moveTo>
                    <a:pt x="699" y="1948"/>
                  </a:moveTo>
                  <a:cubicBezTo>
                    <a:pt x="698" y="1950"/>
                    <a:pt x="696" y="1947"/>
                    <a:pt x="696" y="1950"/>
                  </a:cubicBezTo>
                  <a:cubicBezTo>
                    <a:pt x="696" y="1951"/>
                    <a:pt x="698" y="1950"/>
                    <a:pt x="699" y="1950"/>
                  </a:cubicBezTo>
                  <a:cubicBezTo>
                    <a:pt x="700" y="1950"/>
                    <a:pt x="701" y="1951"/>
                    <a:pt x="701" y="1949"/>
                  </a:cubicBezTo>
                  <a:cubicBezTo>
                    <a:pt x="701" y="1949"/>
                    <a:pt x="700" y="1949"/>
                    <a:pt x="699" y="1948"/>
                  </a:cubicBezTo>
                  <a:moveTo>
                    <a:pt x="485" y="1941"/>
                  </a:moveTo>
                  <a:cubicBezTo>
                    <a:pt x="483" y="1941"/>
                    <a:pt x="483" y="1941"/>
                    <a:pt x="482" y="1941"/>
                  </a:cubicBezTo>
                  <a:cubicBezTo>
                    <a:pt x="482" y="1941"/>
                    <a:pt x="481" y="1941"/>
                    <a:pt x="481" y="1941"/>
                  </a:cubicBezTo>
                  <a:cubicBezTo>
                    <a:pt x="481" y="1942"/>
                    <a:pt x="482" y="1942"/>
                    <a:pt x="482" y="1942"/>
                  </a:cubicBezTo>
                  <a:cubicBezTo>
                    <a:pt x="483" y="1944"/>
                    <a:pt x="483" y="1945"/>
                    <a:pt x="485" y="1943"/>
                  </a:cubicBezTo>
                  <a:cubicBezTo>
                    <a:pt x="485" y="1942"/>
                    <a:pt x="486" y="1942"/>
                    <a:pt x="487" y="1941"/>
                  </a:cubicBezTo>
                  <a:cubicBezTo>
                    <a:pt x="486" y="1941"/>
                    <a:pt x="485" y="1941"/>
                    <a:pt x="485" y="1941"/>
                  </a:cubicBezTo>
                  <a:moveTo>
                    <a:pt x="480" y="1968"/>
                  </a:moveTo>
                  <a:cubicBezTo>
                    <a:pt x="480" y="1967"/>
                    <a:pt x="480" y="1967"/>
                    <a:pt x="480" y="1967"/>
                  </a:cubicBezTo>
                  <a:cubicBezTo>
                    <a:pt x="479" y="1967"/>
                    <a:pt x="477" y="1967"/>
                    <a:pt x="476" y="1966"/>
                  </a:cubicBezTo>
                  <a:cubicBezTo>
                    <a:pt x="475" y="1966"/>
                    <a:pt x="475" y="1967"/>
                    <a:pt x="475" y="1967"/>
                  </a:cubicBezTo>
                  <a:cubicBezTo>
                    <a:pt x="475" y="1968"/>
                    <a:pt x="475" y="1969"/>
                    <a:pt x="476" y="1969"/>
                  </a:cubicBezTo>
                  <a:cubicBezTo>
                    <a:pt x="477" y="1968"/>
                    <a:pt x="478" y="1968"/>
                    <a:pt x="479" y="1969"/>
                  </a:cubicBezTo>
                  <a:cubicBezTo>
                    <a:pt x="479" y="1969"/>
                    <a:pt x="480" y="1968"/>
                    <a:pt x="480" y="1968"/>
                  </a:cubicBezTo>
                  <a:moveTo>
                    <a:pt x="23" y="1756"/>
                  </a:moveTo>
                  <a:cubicBezTo>
                    <a:pt x="23" y="1755"/>
                    <a:pt x="22" y="1754"/>
                    <a:pt x="22" y="1754"/>
                  </a:cubicBezTo>
                  <a:cubicBezTo>
                    <a:pt x="20" y="1753"/>
                    <a:pt x="21" y="1755"/>
                    <a:pt x="21" y="1756"/>
                  </a:cubicBezTo>
                  <a:cubicBezTo>
                    <a:pt x="21" y="1756"/>
                    <a:pt x="21" y="1757"/>
                    <a:pt x="20" y="1757"/>
                  </a:cubicBezTo>
                  <a:cubicBezTo>
                    <a:pt x="20" y="1758"/>
                    <a:pt x="19" y="1759"/>
                    <a:pt x="20" y="1759"/>
                  </a:cubicBezTo>
                  <a:cubicBezTo>
                    <a:pt x="22" y="1760"/>
                    <a:pt x="21" y="1758"/>
                    <a:pt x="22" y="1758"/>
                  </a:cubicBezTo>
                  <a:cubicBezTo>
                    <a:pt x="22" y="1757"/>
                    <a:pt x="23" y="1756"/>
                    <a:pt x="23" y="1756"/>
                  </a:cubicBezTo>
                  <a:moveTo>
                    <a:pt x="406" y="1964"/>
                  </a:moveTo>
                  <a:cubicBezTo>
                    <a:pt x="406" y="1964"/>
                    <a:pt x="406" y="1964"/>
                    <a:pt x="406" y="1964"/>
                  </a:cubicBezTo>
                  <a:cubicBezTo>
                    <a:pt x="407" y="1964"/>
                    <a:pt x="409" y="1964"/>
                    <a:pt x="410" y="1964"/>
                  </a:cubicBezTo>
                  <a:cubicBezTo>
                    <a:pt x="411" y="1964"/>
                    <a:pt x="411" y="1963"/>
                    <a:pt x="411" y="1962"/>
                  </a:cubicBezTo>
                  <a:cubicBezTo>
                    <a:pt x="411" y="1962"/>
                    <a:pt x="410" y="1962"/>
                    <a:pt x="410" y="1962"/>
                  </a:cubicBezTo>
                  <a:cubicBezTo>
                    <a:pt x="408" y="1963"/>
                    <a:pt x="406" y="1963"/>
                    <a:pt x="404" y="1962"/>
                  </a:cubicBezTo>
                  <a:cubicBezTo>
                    <a:pt x="403" y="1962"/>
                    <a:pt x="403" y="1963"/>
                    <a:pt x="402" y="1963"/>
                  </a:cubicBezTo>
                  <a:cubicBezTo>
                    <a:pt x="402" y="1964"/>
                    <a:pt x="403" y="1964"/>
                    <a:pt x="403" y="1964"/>
                  </a:cubicBezTo>
                  <a:cubicBezTo>
                    <a:pt x="404" y="1964"/>
                    <a:pt x="405" y="1964"/>
                    <a:pt x="406" y="1964"/>
                  </a:cubicBezTo>
                  <a:moveTo>
                    <a:pt x="31" y="1784"/>
                  </a:moveTo>
                  <a:cubicBezTo>
                    <a:pt x="31" y="1785"/>
                    <a:pt x="31" y="1785"/>
                    <a:pt x="30" y="1785"/>
                  </a:cubicBezTo>
                  <a:cubicBezTo>
                    <a:pt x="30" y="1786"/>
                    <a:pt x="29" y="1788"/>
                    <a:pt x="30" y="1790"/>
                  </a:cubicBezTo>
                  <a:cubicBezTo>
                    <a:pt x="30" y="1790"/>
                    <a:pt x="31" y="1790"/>
                    <a:pt x="31" y="1790"/>
                  </a:cubicBezTo>
                  <a:cubicBezTo>
                    <a:pt x="31" y="1789"/>
                    <a:pt x="32" y="1788"/>
                    <a:pt x="32" y="1787"/>
                  </a:cubicBezTo>
                  <a:cubicBezTo>
                    <a:pt x="32" y="1786"/>
                    <a:pt x="31" y="1785"/>
                    <a:pt x="31" y="1784"/>
                  </a:cubicBezTo>
                  <a:moveTo>
                    <a:pt x="60" y="1171"/>
                  </a:moveTo>
                  <a:cubicBezTo>
                    <a:pt x="60" y="1171"/>
                    <a:pt x="60" y="1170"/>
                    <a:pt x="59" y="1170"/>
                  </a:cubicBezTo>
                  <a:cubicBezTo>
                    <a:pt x="59" y="1170"/>
                    <a:pt x="59" y="1171"/>
                    <a:pt x="58" y="1171"/>
                  </a:cubicBezTo>
                  <a:cubicBezTo>
                    <a:pt x="58" y="1172"/>
                    <a:pt x="57" y="1172"/>
                    <a:pt x="57" y="1173"/>
                  </a:cubicBezTo>
                  <a:cubicBezTo>
                    <a:pt x="57" y="1173"/>
                    <a:pt x="56" y="1173"/>
                    <a:pt x="56" y="1174"/>
                  </a:cubicBezTo>
                  <a:cubicBezTo>
                    <a:pt x="57" y="1174"/>
                    <a:pt x="58" y="1174"/>
                    <a:pt x="58" y="1175"/>
                  </a:cubicBezTo>
                  <a:cubicBezTo>
                    <a:pt x="59" y="1175"/>
                    <a:pt x="59" y="1174"/>
                    <a:pt x="59" y="1174"/>
                  </a:cubicBezTo>
                  <a:cubicBezTo>
                    <a:pt x="60" y="1173"/>
                    <a:pt x="60" y="1172"/>
                    <a:pt x="60" y="1171"/>
                  </a:cubicBezTo>
                  <a:moveTo>
                    <a:pt x="723" y="1954"/>
                  </a:moveTo>
                  <a:cubicBezTo>
                    <a:pt x="725" y="1953"/>
                    <a:pt x="727" y="1952"/>
                    <a:pt x="728" y="1952"/>
                  </a:cubicBezTo>
                  <a:cubicBezTo>
                    <a:pt x="729" y="1952"/>
                    <a:pt x="729" y="1951"/>
                    <a:pt x="729" y="1951"/>
                  </a:cubicBezTo>
                  <a:cubicBezTo>
                    <a:pt x="729" y="1951"/>
                    <a:pt x="728" y="1950"/>
                    <a:pt x="728" y="1951"/>
                  </a:cubicBezTo>
                  <a:cubicBezTo>
                    <a:pt x="726" y="1951"/>
                    <a:pt x="724" y="1952"/>
                    <a:pt x="723" y="1952"/>
                  </a:cubicBezTo>
                  <a:cubicBezTo>
                    <a:pt x="722" y="1953"/>
                    <a:pt x="722" y="1953"/>
                    <a:pt x="722" y="1953"/>
                  </a:cubicBezTo>
                  <a:cubicBezTo>
                    <a:pt x="722" y="1953"/>
                    <a:pt x="722" y="1953"/>
                    <a:pt x="723" y="1954"/>
                  </a:cubicBezTo>
                  <a:moveTo>
                    <a:pt x="56" y="1368"/>
                  </a:moveTo>
                  <a:cubicBezTo>
                    <a:pt x="55" y="1370"/>
                    <a:pt x="56" y="1370"/>
                    <a:pt x="57" y="1370"/>
                  </a:cubicBezTo>
                  <a:cubicBezTo>
                    <a:pt x="57" y="1369"/>
                    <a:pt x="59" y="1368"/>
                    <a:pt x="58" y="1367"/>
                  </a:cubicBezTo>
                  <a:cubicBezTo>
                    <a:pt x="57" y="1366"/>
                    <a:pt x="57" y="1366"/>
                    <a:pt x="57" y="1365"/>
                  </a:cubicBezTo>
                  <a:cubicBezTo>
                    <a:pt x="57" y="1365"/>
                    <a:pt x="57" y="1364"/>
                    <a:pt x="57" y="1364"/>
                  </a:cubicBezTo>
                  <a:cubicBezTo>
                    <a:pt x="56" y="1364"/>
                    <a:pt x="56" y="1365"/>
                    <a:pt x="56" y="1365"/>
                  </a:cubicBezTo>
                  <a:cubicBezTo>
                    <a:pt x="55" y="1366"/>
                    <a:pt x="55" y="1367"/>
                    <a:pt x="56" y="1368"/>
                  </a:cubicBezTo>
                  <a:moveTo>
                    <a:pt x="351" y="1973"/>
                  </a:moveTo>
                  <a:cubicBezTo>
                    <a:pt x="351" y="1974"/>
                    <a:pt x="350" y="1974"/>
                    <a:pt x="349" y="1974"/>
                  </a:cubicBezTo>
                  <a:cubicBezTo>
                    <a:pt x="348" y="1975"/>
                    <a:pt x="347" y="1974"/>
                    <a:pt x="347" y="1976"/>
                  </a:cubicBezTo>
                  <a:cubicBezTo>
                    <a:pt x="348" y="1978"/>
                    <a:pt x="348" y="1975"/>
                    <a:pt x="349" y="1975"/>
                  </a:cubicBezTo>
                  <a:cubicBezTo>
                    <a:pt x="350" y="1976"/>
                    <a:pt x="351" y="1976"/>
                    <a:pt x="352" y="1975"/>
                  </a:cubicBezTo>
                  <a:cubicBezTo>
                    <a:pt x="352" y="1975"/>
                    <a:pt x="353" y="1975"/>
                    <a:pt x="353" y="1974"/>
                  </a:cubicBezTo>
                  <a:cubicBezTo>
                    <a:pt x="354" y="1974"/>
                    <a:pt x="354" y="1974"/>
                    <a:pt x="354" y="1974"/>
                  </a:cubicBezTo>
                  <a:cubicBezTo>
                    <a:pt x="354" y="1974"/>
                    <a:pt x="354" y="1974"/>
                    <a:pt x="354" y="1974"/>
                  </a:cubicBezTo>
                  <a:cubicBezTo>
                    <a:pt x="353" y="1974"/>
                    <a:pt x="352" y="1974"/>
                    <a:pt x="351" y="1973"/>
                  </a:cubicBezTo>
                  <a:moveTo>
                    <a:pt x="418" y="1973"/>
                  </a:moveTo>
                  <a:cubicBezTo>
                    <a:pt x="418" y="1973"/>
                    <a:pt x="418" y="1973"/>
                    <a:pt x="418" y="1973"/>
                  </a:cubicBezTo>
                  <a:cubicBezTo>
                    <a:pt x="415" y="1973"/>
                    <a:pt x="413" y="1973"/>
                    <a:pt x="411" y="1973"/>
                  </a:cubicBezTo>
                  <a:cubicBezTo>
                    <a:pt x="411" y="1973"/>
                    <a:pt x="411" y="1973"/>
                    <a:pt x="411" y="1974"/>
                  </a:cubicBezTo>
                  <a:cubicBezTo>
                    <a:pt x="411" y="1974"/>
                    <a:pt x="412" y="1975"/>
                    <a:pt x="413" y="1974"/>
                  </a:cubicBezTo>
                  <a:cubicBezTo>
                    <a:pt x="414" y="1973"/>
                    <a:pt x="415" y="1973"/>
                    <a:pt x="416" y="1974"/>
                  </a:cubicBezTo>
                  <a:cubicBezTo>
                    <a:pt x="416" y="1975"/>
                    <a:pt x="417" y="1974"/>
                    <a:pt x="418" y="1973"/>
                  </a:cubicBezTo>
                  <a:moveTo>
                    <a:pt x="25" y="1851"/>
                  </a:moveTo>
                  <a:cubicBezTo>
                    <a:pt x="25" y="1852"/>
                    <a:pt x="24" y="1853"/>
                    <a:pt x="24" y="1854"/>
                  </a:cubicBezTo>
                  <a:cubicBezTo>
                    <a:pt x="24" y="1854"/>
                    <a:pt x="25" y="1855"/>
                    <a:pt x="25" y="1855"/>
                  </a:cubicBezTo>
                  <a:cubicBezTo>
                    <a:pt x="26" y="1856"/>
                    <a:pt x="29" y="1853"/>
                    <a:pt x="28" y="1853"/>
                  </a:cubicBezTo>
                  <a:cubicBezTo>
                    <a:pt x="28" y="1852"/>
                    <a:pt x="27" y="1852"/>
                    <a:pt x="25" y="1851"/>
                  </a:cubicBezTo>
                  <a:moveTo>
                    <a:pt x="56" y="1295"/>
                  </a:moveTo>
                  <a:cubicBezTo>
                    <a:pt x="57" y="1295"/>
                    <a:pt x="56" y="1297"/>
                    <a:pt x="57" y="1298"/>
                  </a:cubicBezTo>
                  <a:cubicBezTo>
                    <a:pt x="57" y="1297"/>
                    <a:pt x="58" y="1296"/>
                    <a:pt x="58" y="1295"/>
                  </a:cubicBezTo>
                  <a:cubicBezTo>
                    <a:pt x="58" y="1294"/>
                    <a:pt x="58" y="1293"/>
                    <a:pt x="58" y="1291"/>
                  </a:cubicBezTo>
                  <a:cubicBezTo>
                    <a:pt x="58" y="1291"/>
                    <a:pt x="58" y="1291"/>
                    <a:pt x="58" y="1290"/>
                  </a:cubicBezTo>
                  <a:cubicBezTo>
                    <a:pt x="57" y="1291"/>
                    <a:pt x="56" y="1291"/>
                    <a:pt x="56" y="1292"/>
                  </a:cubicBezTo>
                  <a:cubicBezTo>
                    <a:pt x="56" y="1292"/>
                    <a:pt x="56" y="1293"/>
                    <a:pt x="56" y="1295"/>
                  </a:cubicBezTo>
                  <a:moveTo>
                    <a:pt x="597" y="1979"/>
                  </a:moveTo>
                  <a:cubicBezTo>
                    <a:pt x="598" y="1978"/>
                    <a:pt x="599" y="1978"/>
                    <a:pt x="600" y="1977"/>
                  </a:cubicBezTo>
                  <a:cubicBezTo>
                    <a:pt x="601" y="1977"/>
                    <a:pt x="601" y="1976"/>
                    <a:pt x="601" y="1976"/>
                  </a:cubicBezTo>
                  <a:cubicBezTo>
                    <a:pt x="600" y="1976"/>
                    <a:pt x="600" y="1976"/>
                    <a:pt x="600" y="1975"/>
                  </a:cubicBezTo>
                  <a:cubicBezTo>
                    <a:pt x="598" y="1977"/>
                    <a:pt x="596" y="1976"/>
                    <a:pt x="594" y="1976"/>
                  </a:cubicBezTo>
                  <a:cubicBezTo>
                    <a:pt x="594" y="1976"/>
                    <a:pt x="594" y="1977"/>
                    <a:pt x="594" y="1977"/>
                  </a:cubicBezTo>
                  <a:cubicBezTo>
                    <a:pt x="595" y="1978"/>
                    <a:pt x="596" y="1978"/>
                    <a:pt x="597" y="1979"/>
                  </a:cubicBezTo>
                  <a:moveTo>
                    <a:pt x="59" y="1282"/>
                  </a:moveTo>
                  <a:cubicBezTo>
                    <a:pt x="59" y="1282"/>
                    <a:pt x="60" y="1282"/>
                    <a:pt x="60" y="1282"/>
                  </a:cubicBezTo>
                  <a:cubicBezTo>
                    <a:pt x="60" y="1282"/>
                    <a:pt x="61" y="1282"/>
                    <a:pt x="61" y="1281"/>
                  </a:cubicBezTo>
                  <a:cubicBezTo>
                    <a:pt x="61" y="1280"/>
                    <a:pt x="61" y="1279"/>
                    <a:pt x="60" y="1279"/>
                  </a:cubicBezTo>
                  <a:cubicBezTo>
                    <a:pt x="60" y="1279"/>
                    <a:pt x="59" y="1279"/>
                    <a:pt x="58" y="1279"/>
                  </a:cubicBezTo>
                  <a:cubicBezTo>
                    <a:pt x="59" y="1279"/>
                    <a:pt x="59" y="1279"/>
                    <a:pt x="59" y="1280"/>
                  </a:cubicBezTo>
                  <a:cubicBezTo>
                    <a:pt x="59" y="1280"/>
                    <a:pt x="58" y="1280"/>
                    <a:pt x="58" y="1280"/>
                  </a:cubicBezTo>
                  <a:cubicBezTo>
                    <a:pt x="58" y="1281"/>
                    <a:pt x="57" y="1281"/>
                    <a:pt x="57" y="1281"/>
                  </a:cubicBezTo>
                  <a:cubicBezTo>
                    <a:pt x="57" y="1282"/>
                    <a:pt x="57" y="1282"/>
                    <a:pt x="58" y="1282"/>
                  </a:cubicBezTo>
                  <a:cubicBezTo>
                    <a:pt x="58" y="1282"/>
                    <a:pt x="58" y="1282"/>
                    <a:pt x="59" y="1282"/>
                  </a:cubicBezTo>
                  <a:moveTo>
                    <a:pt x="577" y="1972"/>
                  </a:moveTo>
                  <a:cubicBezTo>
                    <a:pt x="577" y="1972"/>
                    <a:pt x="578" y="1972"/>
                    <a:pt x="578" y="1972"/>
                  </a:cubicBezTo>
                  <a:cubicBezTo>
                    <a:pt x="579" y="1971"/>
                    <a:pt x="580" y="1972"/>
                    <a:pt x="579" y="1971"/>
                  </a:cubicBezTo>
                  <a:cubicBezTo>
                    <a:pt x="579" y="1969"/>
                    <a:pt x="579" y="1970"/>
                    <a:pt x="578" y="1970"/>
                  </a:cubicBezTo>
                  <a:cubicBezTo>
                    <a:pt x="577" y="1970"/>
                    <a:pt x="577" y="1970"/>
                    <a:pt x="576" y="1970"/>
                  </a:cubicBezTo>
                  <a:cubicBezTo>
                    <a:pt x="575" y="1970"/>
                    <a:pt x="574" y="1969"/>
                    <a:pt x="574" y="1971"/>
                  </a:cubicBezTo>
                  <a:cubicBezTo>
                    <a:pt x="574" y="1972"/>
                    <a:pt x="575" y="1971"/>
                    <a:pt x="576" y="1972"/>
                  </a:cubicBezTo>
                  <a:cubicBezTo>
                    <a:pt x="576" y="1972"/>
                    <a:pt x="576" y="1972"/>
                    <a:pt x="577" y="1972"/>
                  </a:cubicBezTo>
                  <a:moveTo>
                    <a:pt x="298" y="134"/>
                  </a:moveTo>
                  <a:cubicBezTo>
                    <a:pt x="299" y="134"/>
                    <a:pt x="301" y="135"/>
                    <a:pt x="301" y="133"/>
                  </a:cubicBezTo>
                  <a:cubicBezTo>
                    <a:pt x="301" y="131"/>
                    <a:pt x="299" y="132"/>
                    <a:pt x="298" y="132"/>
                  </a:cubicBezTo>
                  <a:cubicBezTo>
                    <a:pt x="297" y="132"/>
                    <a:pt x="295" y="131"/>
                    <a:pt x="295" y="133"/>
                  </a:cubicBezTo>
                  <a:cubicBezTo>
                    <a:pt x="295" y="135"/>
                    <a:pt x="297" y="134"/>
                    <a:pt x="298" y="134"/>
                  </a:cubicBezTo>
                  <a:moveTo>
                    <a:pt x="363" y="126"/>
                  </a:moveTo>
                  <a:cubicBezTo>
                    <a:pt x="362" y="126"/>
                    <a:pt x="359" y="127"/>
                    <a:pt x="360" y="127"/>
                  </a:cubicBezTo>
                  <a:cubicBezTo>
                    <a:pt x="361" y="127"/>
                    <a:pt x="362" y="127"/>
                    <a:pt x="363" y="127"/>
                  </a:cubicBezTo>
                  <a:cubicBezTo>
                    <a:pt x="363" y="128"/>
                    <a:pt x="364" y="128"/>
                    <a:pt x="364" y="128"/>
                  </a:cubicBezTo>
                  <a:cubicBezTo>
                    <a:pt x="364" y="128"/>
                    <a:pt x="365" y="127"/>
                    <a:pt x="365" y="126"/>
                  </a:cubicBezTo>
                  <a:cubicBezTo>
                    <a:pt x="365" y="126"/>
                    <a:pt x="365" y="126"/>
                    <a:pt x="364" y="126"/>
                  </a:cubicBezTo>
                  <a:cubicBezTo>
                    <a:pt x="364" y="125"/>
                    <a:pt x="364" y="126"/>
                    <a:pt x="363" y="126"/>
                  </a:cubicBezTo>
                  <a:moveTo>
                    <a:pt x="714" y="82"/>
                  </a:moveTo>
                  <a:cubicBezTo>
                    <a:pt x="715" y="82"/>
                    <a:pt x="715" y="82"/>
                    <a:pt x="716" y="82"/>
                  </a:cubicBezTo>
                  <a:cubicBezTo>
                    <a:pt x="716" y="82"/>
                    <a:pt x="717" y="82"/>
                    <a:pt x="718" y="82"/>
                  </a:cubicBezTo>
                  <a:cubicBezTo>
                    <a:pt x="717" y="81"/>
                    <a:pt x="717" y="81"/>
                    <a:pt x="716" y="80"/>
                  </a:cubicBezTo>
                  <a:cubicBezTo>
                    <a:pt x="715" y="80"/>
                    <a:pt x="714" y="80"/>
                    <a:pt x="713" y="80"/>
                  </a:cubicBezTo>
                  <a:cubicBezTo>
                    <a:pt x="712" y="81"/>
                    <a:pt x="712" y="81"/>
                    <a:pt x="711" y="82"/>
                  </a:cubicBezTo>
                  <a:cubicBezTo>
                    <a:pt x="712" y="82"/>
                    <a:pt x="712" y="82"/>
                    <a:pt x="712" y="82"/>
                  </a:cubicBezTo>
                  <a:cubicBezTo>
                    <a:pt x="713" y="82"/>
                    <a:pt x="714" y="82"/>
                    <a:pt x="714" y="82"/>
                  </a:cubicBezTo>
                  <a:moveTo>
                    <a:pt x="646" y="1961"/>
                  </a:moveTo>
                  <a:cubicBezTo>
                    <a:pt x="647" y="1961"/>
                    <a:pt x="648" y="1961"/>
                    <a:pt x="649" y="1961"/>
                  </a:cubicBezTo>
                  <a:cubicBezTo>
                    <a:pt x="649" y="1961"/>
                    <a:pt x="649" y="1960"/>
                    <a:pt x="649" y="1960"/>
                  </a:cubicBezTo>
                  <a:cubicBezTo>
                    <a:pt x="650" y="1960"/>
                    <a:pt x="649" y="1959"/>
                    <a:pt x="649" y="1959"/>
                  </a:cubicBezTo>
                  <a:cubicBezTo>
                    <a:pt x="647" y="1959"/>
                    <a:pt x="645" y="1960"/>
                    <a:pt x="643" y="1960"/>
                  </a:cubicBezTo>
                  <a:cubicBezTo>
                    <a:pt x="643" y="1960"/>
                    <a:pt x="643" y="1960"/>
                    <a:pt x="643" y="1960"/>
                  </a:cubicBezTo>
                  <a:cubicBezTo>
                    <a:pt x="643" y="1961"/>
                    <a:pt x="643" y="1961"/>
                    <a:pt x="643" y="1961"/>
                  </a:cubicBezTo>
                  <a:cubicBezTo>
                    <a:pt x="644" y="1961"/>
                    <a:pt x="645" y="1961"/>
                    <a:pt x="646" y="1961"/>
                  </a:cubicBezTo>
                  <a:moveTo>
                    <a:pt x="49" y="1355"/>
                  </a:moveTo>
                  <a:cubicBezTo>
                    <a:pt x="50" y="1355"/>
                    <a:pt x="50" y="1355"/>
                    <a:pt x="50" y="1355"/>
                  </a:cubicBezTo>
                  <a:cubicBezTo>
                    <a:pt x="51" y="1353"/>
                    <a:pt x="50" y="1351"/>
                    <a:pt x="51" y="1349"/>
                  </a:cubicBezTo>
                  <a:cubicBezTo>
                    <a:pt x="51" y="1349"/>
                    <a:pt x="51" y="1349"/>
                    <a:pt x="51" y="1349"/>
                  </a:cubicBezTo>
                  <a:cubicBezTo>
                    <a:pt x="51" y="1349"/>
                    <a:pt x="50" y="1349"/>
                    <a:pt x="50" y="1349"/>
                  </a:cubicBezTo>
                  <a:cubicBezTo>
                    <a:pt x="49" y="1351"/>
                    <a:pt x="49" y="1353"/>
                    <a:pt x="49" y="1355"/>
                  </a:cubicBezTo>
                  <a:cubicBezTo>
                    <a:pt x="49" y="1355"/>
                    <a:pt x="49" y="1355"/>
                    <a:pt x="49" y="1355"/>
                  </a:cubicBezTo>
                  <a:moveTo>
                    <a:pt x="61" y="1252"/>
                  </a:moveTo>
                  <a:cubicBezTo>
                    <a:pt x="61" y="1252"/>
                    <a:pt x="61" y="1252"/>
                    <a:pt x="60" y="1252"/>
                  </a:cubicBezTo>
                  <a:cubicBezTo>
                    <a:pt x="60" y="1252"/>
                    <a:pt x="59" y="1252"/>
                    <a:pt x="59" y="1252"/>
                  </a:cubicBezTo>
                  <a:cubicBezTo>
                    <a:pt x="59" y="1254"/>
                    <a:pt x="60" y="1256"/>
                    <a:pt x="58" y="1257"/>
                  </a:cubicBezTo>
                  <a:cubicBezTo>
                    <a:pt x="59" y="1257"/>
                    <a:pt x="59" y="1258"/>
                    <a:pt x="60" y="1258"/>
                  </a:cubicBezTo>
                  <a:cubicBezTo>
                    <a:pt x="60" y="1258"/>
                    <a:pt x="60" y="1258"/>
                    <a:pt x="60" y="1257"/>
                  </a:cubicBezTo>
                  <a:cubicBezTo>
                    <a:pt x="60" y="1256"/>
                    <a:pt x="61" y="1254"/>
                    <a:pt x="61" y="1252"/>
                  </a:cubicBezTo>
                  <a:moveTo>
                    <a:pt x="65" y="1484"/>
                  </a:moveTo>
                  <a:cubicBezTo>
                    <a:pt x="65" y="1483"/>
                    <a:pt x="64" y="1482"/>
                    <a:pt x="63" y="1482"/>
                  </a:cubicBezTo>
                  <a:cubicBezTo>
                    <a:pt x="63" y="1482"/>
                    <a:pt x="62" y="1482"/>
                    <a:pt x="62" y="1483"/>
                  </a:cubicBezTo>
                  <a:cubicBezTo>
                    <a:pt x="60" y="1484"/>
                    <a:pt x="63" y="1484"/>
                    <a:pt x="63" y="1486"/>
                  </a:cubicBezTo>
                  <a:cubicBezTo>
                    <a:pt x="63" y="1486"/>
                    <a:pt x="63" y="1486"/>
                    <a:pt x="64" y="1487"/>
                  </a:cubicBezTo>
                  <a:cubicBezTo>
                    <a:pt x="64" y="1486"/>
                    <a:pt x="64" y="1486"/>
                    <a:pt x="64" y="1486"/>
                  </a:cubicBezTo>
                  <a:cubicBezTo>
                    <a:pt x="64" y="1485"/>
                    <a:pt x="65" y="1485"/>
                    <a:pt x="65" y="1484"/>
                  </a:cubicBezTo>
                  <a:moveTo>
                    <a:pt x="1345" y="231"/>
                  </a:moveTo>
                  <a:cubicBezTo>
                    <a:pt x="1345" y="231"/>
                    <a:pt x="1344" y="231"/>
                    <a:pt x="1344" y="231"/>
                  </a:cubicBezTo>
                  <a:cubicBezTo>
                    <a:pt x="1342" y="231"/>
                    <a:pt x="1342" y="232"/>
                    <a:pt x="1343" y="234"/>
                  </a:cubicBezTo>
                  <a:cubicBezTo>
                    <a:pt x="1343" y="235"/>
                    <a:pt x="1343" y="235"/>
                    <a:pt x="1344" y="235"/>
                  </a:cubicBezTo>
                  <a:cubicBezTo>
                    <a:pt x="1344" y="235"/>
                    <a:pt x="1344" y="234"/>
                    <a:pt x="1345" y="234"/>
                  </a:cubicBezTo>
                  <a:cubicBezTo>
                    <a:pt x="1345" y="233"/>
                    <a:pt x="1345" y="233"/>
                    <a:pt x="1345" y="232"/>
                  </a:cubicBezTo>
                  <a:cubicBezTo>
                    <a:pt x="1345" y="232"/>
                    <a:pt x="1346" y="232"/>
                    <a:pt x="1346" y="231"/>
                  </a:cubicBezTo>
                  <a:cubicBezTo>
                    <a:pt x="1346" y="231"/>
                    <a:pt x="1346" y="231"/>
                    <a:pt x="1345" y="231"/>
                  </a:cubicBezTo>
                  <a:moveTo>
                    <a:pt x="342" y="136"/>
                  </a:moveTo>
                  <a:cubicBezTo>
                    <a:pt x="342" y="136"/>
                    <a:pt x="342" y="136"/>
                    <a:pt x="342" y="136"/>
                  </a:cubicBezTo>
                  <a:cubicBezTo>
                    <a:pt x="341" y="136"/>
                    <a:pt x="340" y="135"/>
                    <a:pt x="340" y="137"/>
                  </a:cubicBezTo>
                  <a:cubicBezTo>
                    <a:pt x="340" y="137"/>
                    <a:pt x="341" y="138"/>
                    <a:pt x="342" y="138"/>
                  </a:cubicBezTo>
                  <a:cubicBezTo>
                    <a:pt x="342" y="138"/>
                    <a:pt x="343" y="138"/>
                    <a:pt x="343" y="138"/>
                  </a:cubicBezTo>
                  <a:cubicBezTo>
                    <a:pt x="343" y="138"/>
                    <a:pt x="344" y="139"/>
                    <a:pt x="344" y="139"/>
                  </a:cubicBezTo>
                  <a:cubicBezTo>
                    <a:pt x="344" y="138"/>
                    <a:pt x="345" y="137"/>
                    <a:pt x="345" y="137"/>
                  </a:cubicBezTo>
                  <a:cubicBezTo>
                    <a:pt x="345" y="136"/>
                    <a:pt x="344" y="136"/>
                    <a:pt x="344" y="136"/>
                  </a:cubicBezTo>
                  <a:cubicBezTo>
                    <a:pt x="343" y="136"/>
                    <a:pt x="343" y="136"/>
                    <a:pt x="342" y="136"/>
                  </a:cubicBezTo>
                  <a:moveTo>
                    <a:pt x="637" y="94"/>
                  </a:moveTo>
                  <a:cubicBezTo>
                    <a:pt x="637" y="94"/>
                    <a:pt x="638" y="93"/>
                    <a:pt x="639" y="93"/>
                  </a:cubicBezTo>
                  <a:cubicBezTo>
                    <a:pt x="638" y="92"/>
                    <a:pt x="637" y="92"/>
                    <a:pt x="637" y="92"/>
                  </a:cubicBezTo>
                  <a:cubicBezTo>
                    <a:pt x="636" y="90"/>
                    <a:pt x="634" y="92"/>
                    <a:pt x="633" y="92"/>
                  </a:cubicBezTo>
                  <a:cubicBezTo>
                    <a:pt x="633" y="92"/>
                    <a:pt x="633" y="92"/>
                    <a:pt x="632" y="92"/>
                  </a:cubicBezTo>
                  <a:cubicBezTo>
                    <a:pt x="633" y="93"/>
                    <a:pt x="633" y="93"/>
                    <a:pt x="633" y="93"/>
                  </a:cubicBezTo>
                  <a:cubicBezTo>
                    <a:pt x="634" y="93"/>
                    <a:pt x="635" y="93"/>
                    <a:pt x="637" y="94"/>
                  </a:cubicBezTo>
                  <a:moveTo>
                    <a:pt x="1406" y="1853"/>
                  </a:moveTo>
                  <a:cubicBezTo>
                    <a:pt x="1406" y="1854"/>
                    <a:pt x="1405" y="1854"/>
                    <a:pt x="1405" y="1854"/>
                  </a:cubicBezTo>
                  <a:cubicBezTo>
                    <a:pt x="1405" y="1855"/>
                    <a:pt x="1405" y="1855"/>
                    <a:pt x="1406" y="1855"/>
                  </a:cubicBezTo>
                  <a:cubicBezTo>
                    <a:pt x="1408" y="1856"/>
                    <a:pt x="1409" y="1855"/>
                    <a:pt x="1411" y="1856"/>
                  </a:cubicBezTo>
                  <a:cubicBezTo>
                    <a:pt x="1411" y="1856"/>
                    <a:pt x="1412" y="1856"/>
                    <a:pt x="1412" y="1856"/>
                  </a:cubicBezTo>
                  <a:cubicBezTo>
                    <a:pt x="1412" y="1855"/>
                    <a:pt x="1412" y="1855"/>
                    <a:pt x="1412" y="1855"/>
                  </a:cubicBezTo>
                  <a:cubicBezTo>
                    <a:pt x="1410" y="1854"/>
                    <a:pt x="1408" y="1854"/>
                    <a:pt x="1406" y="1853"/>
                  </a:cubicBezTo>
                  <a:moveTo>
                    <a:pt x="92" y="330"/>
                  </a:moveTo>
                  <a:cubicBezTo>
                    <a:pt x="92" y="330"/>
                    <a:pt x="92" y="330"/>
                    <a:pt x="92" y="329"/>
                  </a:cubicBezTo>
                  <a:cubicBezTo>
                    <a:pt x="92" y="329"/>
                    <a:pt x="91" y="329"/>
                    <a:pt x="91" y="328"/>
                  </a:cubicBezTo>
                  <a:cubicBezTo>
                    <a:pt x="91" y="328"/>
                    <a:pt x="90" y="329"/>
                    <a:pt x="90" y="329"/>
                  </a:cubicBezTo>
                  <a:cubicBezTo>
                    <a:pt x="90" y="330"/>
                    <a:pt x="90" y="330"/>
                    <a:pt x="89" y="331"/>
                  </a:cubicBezTo>
                  <a:cubicBezTo>
                    <a:pt x="89" y="332"/>
                    <a:pt x="89" y="332"/>
                    <a:pt x="89" y="333"/>
                  </a:cubicBezTo>
                  <a:cubicBezTo>
                    <a:pt x="90" y="333"/>
                    <a:pt x="92" y="332"/>
                    <a:pt x="92" y="331"/>
                  </a:cubicBezTo>
                  <a:cubicBezTo>
                    <a:pt x="92" y="331"/>
                    <a:pt x="92" y="330"/>
                    <a:pt x="92" y="330"/>
                  </a:cubicBezTo>
                  <a:moveTo>
                    <a:pt x="1349" y="167"/>
                  </a:moveTo>
                  <a:cubicBezTo>
                    <a:pt x="1349" y="167"/>
                    <a:pt x="1349" y="167"/>
                    <a:pt x="1348" y="167"/>
                  </a:cubicBezTo>
                  <a:cubicBezTo>
                    <a:pt x="1346" y="167"/>
                    <a:pt x="1344" y="167"/>
                    <a:pt x="1343" y="166"/>
                  </a:cubicBezTo>
                  <a:cubicBezTo>
                    <a:pt x="1343" y="166"/>
                    <a:pt x="1342" y="166"/>
                    <a:pt x="1342" y="167"/>
                  </a:cubicBezTo>
                  <a:cubicBezTo>
                    <a:pt x="1342" y="167"/>
                    <a:pt x="1342" y="168"/>
                    <a:pt x="1342" y="168"/>
                  </a:cubicBezTo>
                  <a:cubicBezTo>
                    <a:pt x="1344" y="168"/>
                    <a:pt x="1346" y="167"/>
                    <a:pt x="1348" y="169"/>
                  </a:cubicBezTo>
                  <a:cubicBezTo>
                    <a:pt x="1348" y="168"/>
                    <a:pt x="1349" y="168"/>
                    <a:pt x="1349" y="167"/>
                  </a:cubicBezTo>
                  <a:moveTo>
                    <a:pt x="386" y="1974"/>
                  </a:moveTo>
                  <a:cubicBezTo>
                    <a:pt x="386" y="1973"/>
                    <a:pt x="385" y="1973"/>
                    <a:pt x="385" y="1973"/>
                  </a:cubicBezTo>
                  <a:cubicBezTo>
                    <a:pt x="384" y="1974"/>
                    <a:pt x="382" y="1973"/>
                    <a:pt x="381" y="1974"/>
                  </a:cubicBezTo>
                  <a:cubicBezTo>
                    <a:pt x="380" y="1974"/>
                    <a:pt x="380" y="1974"/>
                    <a:pt x="380" y="1974"/>
                  </a:cubicBezTo>
                  <a:cubicBezTo>
                    <a:pt x="380" y="1975"/>
                    <a:pt x="380" y="1975"/>
                    <a:pt x="380" y="1975"/>
                  </a:cubicBezTo>
                  <a:cubicBezTo>
                    <a:pt x="382" y="1975"/>
                    <a:pt x="384" y="1975"/>
                    <a:pt x="386" y="1974"/>
                  </a:cubicBezTo>
                  <a:cubicBezTo>
                    <a:pt x="386" y="1974"/>
                    <a:pt x="386" y="1974"/>
                    <a:pt x="386" y="1974"/>
                  </a:cubicBezTo>
                  <a:moveTo>
                    <a:pt x="22" y="1845"/>
                  </a:moveTo>
                  <a:cubicBezTo>
                    <a:pt x="22" y="1846"/>
                    <a:pt x="22" y="1846"/>
                    <a:pt x="22" y="1847"/>
                  </a:cubicBezTo>
                  <a:cubicBezTo>
                    <a:pt x="22" y="1847"/>
                    <a:pt x="23" y="1847"/>
                    <a:pt x="23" y="1847"/>
                  </a:cubicBezTo>
                  <a:cubicBezTo>
                    <a:pt x="24" y="1847"/>
                    <a:pt x="25" y="1845"/>
                    <a:pt x="26" y="1847"/>
                  </a:cubicBezTo>
                  <a:cubicBezTo>
                    <a:pt x="26" y="1846"/>
                    <a:pt x="27" y="1846"/>
                    <a:pt x="26" y="1846"/>
                  </a:cubicBezTo>
                  <a:cubicBezTo>
                    <a:pt x="26" y="1845"/>
                    <a:pt x="26" y="1845"/>
                    <a:pt x="25" y="1844"/>
                  </a:cubicBezTo>
                  <a:cubicBezTo>
                    <a:pt x="25" y="1843"/>
                    <a:pt x="24" y="1846"/>
                    <a:pt x="23" y="1844"/>
                  </a:cubicBezTo>
                  <a:cubicBezTo>
                    <a:pt x="23" y="1845"/>
                    <a:pt x="22" y="1845"/>
                    <a:pt x="22" y="1845"/>
                  </a:cubicBezTo>
                  <a:moveTo>
                    <a:pt x="423" y="1967"/>
                  </a:moveTo>
                  <a:cubicBezTo>
                    <a:pt x="423" y="1967"/>
                    <a:pt x="423" y="1967"/>
                    <a:pt x="422" y="1967"/>
                  </a:cubicBezTo>
                  <a:cubicBezTo>
                    <a:pt x="422" y="1968"/>
                    <a:pt x="423" y="1968"/>
                    <a:pt x="423" y="1968"/>
                  </a:cubicBezTo>
                  <a:cubicBezTo>
                    <a:pt x="423" y="1969"/>
                    <a:pt x="424" y="1969"/>
                    <a:pt x="424" y="1969"/>
                  </a:cubicBezTo>
                  <a:cubicBezTo>
                    <a:pt x="425" y="1971"/>
                    <a:pt x="426" y="1968"/>
                    <a:pt x="427" y="1969"/>
                  </a:cubicBezTo>
                  <a:cubicBezTo>
                    <a:pt x="427" y="1969"/>
                    <a:pt x="428" y="1968"/>
                    <a:pt x="428" y="1968"/>
                  </a:cubicBezTo>
                  <a:cubicBezTo>
                    <a:pt x="427" y="1968"/>
                    <a:pt x="426" y="1968"/>
                    <a:pt x="425" y="1967"/>
                  </a:cubicBezTo>
                  <a:cubicBezTo>
                    <a:pt x="425" y="1967"/>
                    <a:pt x="424" y="1967"/>
                    <a:pt x="423" y="1967"/>
                  </a:cubicBezTo>
                  <a:moveTo>
                    <a:pt x="469" y="1990"/>
                  </a:moveTo>
                  <a:cubicBezTo>
                    <a:pt x="468" y="1990"/>
                    <a:pt x="467" y="1990"/>
                    <a:pt x="466" y="1990"/>
                  </a:cubicBezTo>
                  <a:cubicBezTo>
                    <a:pt x="466" y="1990"/>
                    <a:pt x="465" y="1991"/>
                    <a:pt x="465" y="1991"/>
                  </a:cubicBezTo>
                  <a:cubicBezTo>
                    <a:pt x="465" y="1991"/>
                    <a:pt x="466" y="1992"/>
                    <a:pt x="466" y="1992"/>
                  </a:cubicBezTo>
                  <a:cubicBezTo>
                    <a:pt x="467" y="1991"/>
                    <a:pt x="468" y="1991"/>
                    <a:pt x="469" y="1992"/>
                  </a:cubicBezTo>
                  <a:cubicBezTo>
                    <a:pt x="470" y="1992"/>
                    <a:pt x="471" y="1991"/>
                    <a:pt x="472" y="1990"/>
                  </a:cubicBezTo>
                  <a:cubicBezTo>
                    <a:pt x="471" y="1989"/>
                    <a:pt x="470" y="1990"/>
                    <a:pt x="469" y="1990"/>
                  </a:cubicBezTo>
                  <a:moveTo>
                    <a:pt x="1092" y="64"/>
                  </a:moveTo>
                  <a:cubicBezTo>
                    <a:pt x="1092" y="64"/>
                    <a:pt x="1092" y="64"/>
                    <a:pt x="1092" y="64"/>
                  </a:cubicBezTo>
                  <a:cubicBezTo>
                    <a:pt x="1092" y="63"/>
                    <a:pt x="1089" y="62"/>
                    <a:pt x="1088" y="62"/>
                  </a:cubicBezTo>
                  <a:cubicBezTo>
                    <a:pt x="1088" y="62"/>
                    <a:pt x="1087" y="63"/>
                    <a:pt x="1087" y="63"/>
                  </a:cubicBezTo>
                  <a:cubicBezTo>
                    <a:pt x="1088" y="64"/>
                    <a:pt x="1091" y="65"/>
                    <a:pt x="1092" y="65"/>
                  </a:cubicBezTo>
                  <a:cubicBezTo>
                    <a:pt x="1092" y="65"/>
                    <a:pt x="1092" y="65"/>
                    <a:pt x="1092" y="64"/>
                  </a:cubicBezTo>
                  <a:moveTo>
                    <a:pt x="398" y="1989"/>
                  </a:moveTo>
                  <a:cubicBezTo>
                    <a:pt x="399" y="1989"/>
                    <a:pt x="399" y="1989"/>
                    <a:pt x="400" y="1989"/>
                  </a:cubicBezTo>
                  <a:cubicBezTo>
                    <a:pt x="401" y="1989"/>
                    <a:pt x="401" y="1988"/>
                    <a:pt x="401" y="1988"/>
                  </a:cubicBezTo>
                  <a:cubicBezTo>
                    <a:pt x="401" y="1988"/>
                    <a:pt x="401" y="1987"/>
                    <a:pt x="401" y="1987"/>
                  </a:cubicBezTo>
                  <a:cubicBezTo>
                    <a:pt x="399" y="1986"/>
                    <a:pt x="397" y="1987"/>
                    <a:pt x="396" y="1988"/>
                  </a:cubicBezTo>
                  <a:cubicBezTo>
                    <a:pt x="395" y="1988"/>
                    <a:pt x="396" y="1989"/>
                    <a:pt x="396" y="1989"/>
                  </a:cubicBezTo>
                  <a:cubicBezTo>
                    <a:pt x="396" y="1989"/>
                    <a:pt x="397" y="1989"/>
                    <a:pt x="398" y="1989"/>
                  </a:cubicBezTo>
                  <a:moveTo>
                    <a:pt x="492" y="117"/>
                  </a:moveTo>
                  <a:cubicBezTo>
                    <a:pt x="493" y="117"/>
                    <a:pt x="494" y="117"/>
                    <a:pt x="495" y="117"/>
                  </a:cubicBezTo>
                  <a:cubicBezTo>
                    <a:pt x="496" y="117"/>
                    <a:pt x="496" y="117"/>
                    <a:pt x="496" y="116"/>
                  </a:cubicBezTo>
                  <a:cubicBezTo>
                    <a:pt x="496" y="116"/>
                    <a:pt x="495" y="115"/>
                    <a:pt x="495" y="115"/>
                  </a:cubicBezTo>
                  <a:cubicBezTo>
                    <a:pt x="493" y="115"/>
                    <a:pt x="491" y="116"/>
                    <a:pt x="489" y="116"/>
                  </a:cubicBezTo>
                  <a:cubicBezTo>
                    <a:pt x="489" y="116"/>
                    <a:pt x="488" y="116"/>
                    <a:pt x="488" y="116"/>
                  </a:cubicBezTo>
                  <a:cubicBezTo>
                    <a:pt x="488" y="117"/>
                    <a:pt x="489" y="117"/>
                    <a:pt x="489" y="117"/>
                  </a:cubicBezTo>
                  <a:cubicBezTo>
                    <a:pt x="490" y="117"/>
                    <a:pt x="491" y="117"/>
                    <a:pt x="492" y="117"/>
                  </a:cubicBezTo>
                  <a:moveTo>
                    <a:pt x="360" y="1990"/>
                  </a:moveTo>
                  <a:cubicBezTo>
                    <a:pt x="360" y="1990"/>
                    <a:pt x="358" y="1991"/>
                    <a:pt x="357" y="1991"/>
                  </a:cubicBezTo>
                  <a:cubicBezTo>
                    <a:pt x="357" y="1991"/>
                    <a:pt x="357" y="1992"/>
                    <a:pt x="357" y="1992"/>
                  </a:cubicBezTo>
                  <a:cubicBezTo>
                    <a:pt x="357" y="1992"/>
                    <a:pt x="357" y="1992"/>
                    <a:pt x="357" y="1993"/>
                  </a:cubicBezTo>
                  <a:cubicBezTo>
                    <a:pt x="359" y="1991"/>
                    <a:pt x="361" y="1992"/>
                    <a:pt x="362" y="1992"/>
                  </a:cubicBezTo>
                  <a:cubicBezTo>
                    <a:pt x="362" y="1991"/>
                    <a:pt x="362" y="1991"/>
                    <a:pt x="362" y="1991"/>
                  </a:cubicBezTo>
                  <a:cubicBezTo>
                    <a:pt x="362" y="1990"/>
                    <a:pt x="362" y="1990"/>
                    <a:pt x="362" y="1990"/>
                  </a:cubicBezTo>
                  <a:cubicBezTo>
                    <a:pt x="362" y="1990"/>
                    <a:pt x="361" y="1990"/>
                    <a:pt x="360" y="1990"/>
                  </a:cubicBezTo>
                  <a:moveTo>
                    <a:pt x="394" y="134"/>
                  </a:moveTo>
                  <a:cubicBezTo>
                    <a:pt x="394" y="134"/>
                    <a:pt x="394" y="134"/>
                    <a:pt x="395" y="134"/>
                  </a:cubicBezTo>
                  <a:cubicBezTo>
                    <a:pt x="395" y="134"/>
                    <a:pt x="396" y="135"/>
                    <a:pt x="396" y="133"/>
                  </a:cubicBezTo>
                  <a:cubicBezTo>
                    <a:pt x="396" y="133"/>
                    <a:pt x="395" y="132"/>
                    <a:pt x="395" y="132"/>
                  </a:cubicBezTo>
                  <a:cubicBezTo>
                    <a:pt x="394" y="132"/>
                    <a:pt x="393" y="132"/>
                    <a:pt x="392" y="132"/>
                  </a:cubicBezTo>
                  <a:cubicBezTo>
                    <a:pt x="392" y="132"/>
                    <a:pt x="391" y="133"/>
                    <a:pt x="391" y="133"/>
                  </a:cubicBezTo>
                  <a:cubicBezTo>
                    <a:pt x="392" y="133"/>
                    <a:pt x="392" y="134"/>
                    <a:pt x="392" y="134"/>
                  </a:cubicBezTo>
                  <a:cubicBezTo>
                    <a:pt x="393" y="134"/>
                    <a:pt x="393" y="134"/>
                    <a:pt x="394" y="134"/>
                  </a:cubicBezTo>
                  <a:moveTo>
                    <a:pt x="423" y="1985"/>
                  </a:moveTo>
                  <a:cubicBezTo>
                    <a:pt x="422" y="1985"/>
                    <a:pt x="422" y="1985"/>
                    <a:pt x="421" y="1985"/>
                  </a:cubicBezTo>
                  <a:cubicBezTo>
                    <a:pt x="421" y="1985"/>
                    <a:pt x="421" y="1985"/>
                    <a:pt x="420" y="1985"/>
                  </a:cubicBezTo>
                  <a:cubicBezTo>
                    <a:pt x="421" y="1986"/>
                    <a:pt x="421" y="1986"/>
                    <a:pt x="421" y="1986"/>
                  </a:cubicBezTo>
                  <a:cubicBezTo>
                    <a:pt x="422" y="1986"/>
                    <a:pt x="423" y="1987"/>
                    <a:pt x="424" y="1987"/>
                  </a:cubicBezTo>
                  <a:cubicBezTo>
                    <a:pt x="425" y="1987"/>
                    <a:pt x="426" y="1987"/>
                    <a:pt x="426" y="1986"/>
                  </a:cubicBezTo>
                  <a:cubicBezTo>
                    <a:pt x="426" y="1985"/>
                    <a:pt x="425" y="1985"/>
                    <a:pt x="424" y="1985"/>
                  </a:cubicBezTo>
                  <a:cubicBezTo>
                    <a:pt x="424" y="1985"/>
                    <a:pt x="423" y="1985"/>
                    <a:pt x="423" y="1985"/>
                  </a:cubicBezTo>
                  <a:moveTo>
                    <a:pt x="578" y="86"/>
                  </a:moveTo>
                  <a:cubicBezTo>
                    <a:pt x="578" y="86"/>
                    <a:pt x="577" y="86"/>
                    <a:pt x="577" y="87"/>
                  </a:cubicBezTo>
                  <a:cubicBezTo>
                    <a:pt x="576" y="89"/>
                    <a:pt x="578" y="88"/>
                    <a:pt x="579" y="88"/>
                  </a:cubicBezTo>
                  <a:cubicBezTo>
                    <a:pt x="580" y="88"/>
                    <a:pt x="580" y="88"/>
                    <a:pt x="581" y="88"/>
                  </a:cubicBezTo>
                  <a:cubicBezTo>
                    <a:pt x="581" y="88"/>
                    <a:pt x="581" y="88"/>
                    <a:pt x="581" y="87"/>
                  </a:cubicBezTo>
                  <a:cubicBezTo>
                    <a:pt x="581" y="87"/>
                    <a:pt x="581" y="86"/>
                    <a:pt x="581" y="86"/>
                  </a:cubicBezTo>
                  <a:cubicBezTo>
                    <a:pt x="580" y="86"/>
                    <a:pt x="580" y="86"/>
                    <a:pt x="578" y="86"/>
                  </a:cubicBezTo>
                  <a:moveTo>
                    <a:pt x="89" y="306"/>
                  </a:moveTo>
                  <a:cubicBezTo>
                    <a:pt x="89" y="308"/>
                    <a:pt x="89" y="309"/>
                    <a:pt x="91" y="310"/>
                  </a:cubicBezTo>
                  <a:cubicBezTo>
                    <a:pt x="91" y="309"/>
                    <a:pt x="92" y="307"/>
                    <a:pt x="92" y="306"/>
                  </a:cubicBezTo>
                  <a:cubicBezTo>
                    <a:pt x="92" y="305"/>
                    <a:pt x="91" y="305"/>
                    <a:pt x="91" y="306"/>
                  </a:cubicBezTo>
                  <a:cubicBezTo>
                    <a:pt x="90" y="306"/>
                    <a:pt x="89" y="306"/>
                    <a:pt x="89" y="306"/>
                  </a:cubicBezTo>
                  <a:moveTo>
                    <a:pt x="94" y="310"/>
                  </a:moveTo>
                  <a:cubicBezTo>
                    <a:pt x="93" y="310"/>
                    <a:pt x="92" y="310"/>
                    <a:pt x="91" y="310"/>
                  </a:cubicBezTo>
                  <a:cubicBezTo>
                    <a:pt x="90" y="310"/>
                    <a:pt x="90" y="311"/>
                    <a:pt x="90" y="313"/>
                  </a:cubicBezTo>
                  <a:cubicBezTo>
                    <a:pt x="90" y="313"/>
                    <a:pt x="90" y="314"/>
                    <a:pt x="91" y="314"/>
                  </a:cubicBezTo>
                  <a:cubicBezTo>
                    <a:pt x="92" y="314"/>
                    <a:pt x="92" y="313"/>
                    <a:pt x="92" y="312"/>
                  </a:cubicBezTo>
                  <a:cubicBezTo>
                    <a:pt x="92" y="312"/>
                    <a:pt x="93" y="311"/>
                    <a:pt x="93" y="311"/>
                  </a:cubicBezTo>
                  <a:cubicBezTo>
                    <a:pt x="93" y="311"/>
                    <a:pt x="93" y="310"/>
                    <a:pt x="94" y="310"/>
                  </a:cubicBezTo>
                  <a:moveTo>
                    <a:pt x="77" y="836"/>
                  </a:moveTo>
                  <a:cubicBezTo>
                    <a:pt x="77" y="835"/>
                    <a:pt x="77" y="835"/>
                    <a:pt x="77" y="834"/>
                  </a:cubicBezTo>
                  <a:cubicBezTo>
                    <a:pt x="77" y="834"/>
                    <a:pt x="77" y="833"/>
                    <a:pt x="76" y="833"/>
                  </a:cubicBezTo>
                  <a:cubicBezTo>
                    <a:pt x="76" y="833"/>
                    <a:pt x="76" y="834"/>
                    <a:pt x="75" y="834"/>
                  </a:cubicBezTo>
                  <a:cubicBezTo>
                    <a:pt x="75" y="835"/>
                    <a:pt x="75" y="836"/>
                    <a:pt x="75" y="837"/>
                  </a:cubicBezTo>
                  <a:cubicBezTo>
                    <a:pt x="76" y="837"/>
                    <a:pt x="76" y="838"/>
                    <a:pt x="76" y="838"/>
                  </a:cubicBezTo>
                  <a:cubicBezTo>
                    <a:pt x="77" y="838"/>
                    <a:pt x="77" y="837"/>
                    <a:pt x="77" y="837"/>
                  </a:cubicBezTo>
                  <a:cubicBezTo>
                    <a:pt x="77" y="837"/>
                    <a:pt x="77" y="836"/>
                    <a:pt x="77" y="836"/>
                  </a:cubicBezTo>
                  <a:moveTo>
                    <a:pt x="432" y="1974"/>
                  </a:moveTo>
                  <a:cubicBezTo>
                    <a:pt x="432" y="1974"/>
                    <a:pt x="432" y="1973"/>
                    <a:pt x="432" y="1973"/>
                  </a:cubicBezTo>
                  <a:cubicBezTo>
                    <a:pt x="431" y="1972"/>
                    <a:pt x="428" y="1971"/>
                    <a:pt x="427" y="1972"/>
                  </a:cubicBezTo>
                  <a:cubicBezTo>
                    <a:pt x="427" y="1972"/>
                    <a:pt x="427" y="1972"/>
                    <a:pt x="427" y="1972"/>
                  </a:cubicBezTo>
                  <a:cubicBezTo>
                    <a:pt x="427" y="1973"/>
                    <a:pt x="427" y="1973"/>
                    <a:pt x="427" y="1973"/>
                  </a:cubicBezTo>
                  <a:cubicBezTo>
                    <a:pt x="429" y="1973"/>
                    <a:pt x="430" y="1974"/>
                    <a:pt x="431" y="1974"/>
                  </a:cubicBezTo>
                  <a:cubicBezTo>
                    <a:pt x="431" y="1975"/>
                    <a:pt x="431" y="1974"/>
                    <a:pt x="432" y="1974"/>
                  </a:cubicBezTo>
                  <a:moveTo>
                    <a:pt x="75" y="894"/>
                  </a:moveTo>
                  <a:cubicBezTo>
                    <a:pt x="75" y="895"/>
                    <a:pt x="75" y="896"/>
                    <a:pt x="75" y="896"/>
                  </a:cubicBezTo>
                  <a:cubicBezTo>
                    <a:pt x="76" y="897"/>
                    <a:pt x="76" y="898"/>
                    <a:pt x="76" y="898"/>
                  </a:cubicBezTo>
                  <a:cubicBezTo>
                    <a:pt x="76" y="897"/>
                    <a:pt x="77" y="897"/>
                    <a:pt x="77" y="896"/>
                  </a:cubicBezTo>
                  <a:cubicBezTo>
                    <a:pt x="77" y="896"/>
                    <a:pt x="77" y="895"/>
                    <a:pt x="77" y="895"/>
                  </a:cubicBezTo>
                  <a:cubicBezTo>
                    <a:pt x="77" y="894"/>
                    <a:pt x="76" y="893"/>
                    <a:pt x="76" y="892"/>
                  </a:cubicBezTo>
                  <a:cubicBezTo>
                    <a:pt x="76" y="893"/>
                    <a:pt x="75" y="894"/>
                    <a:pt x="75" y="894"/>
                  </a:cubicBezTo>
                  <a:moveTo>
                    <a:pt x="958" y="62"/>
                  </a:moveTo>
                  <a:cubicBezTo>
                    <a:pt x="959" y="62"/>
                    <a:pt x="960" y="62"/>
                    <a:pt x="961" y="62"/>
                  </a:cubicBezTo>
                  <a:cubicBezTo>
                    <a:pt x="961" y="62"/>
                    <a:pt x="961" y="62"/>
                    <a:pt x="961" y="62"/>
                  </a:cubicBezTo>
                  <a:cubicBezTo>
                    <a:pt x="961" y="61"/>
                    <a:pt x="961" y="61"/>
                    <a:pt x="961" y="61"/>
                  </a:cubicBezTo>
                  <a:cubicBezTo>
                    <a:pt x="960" y="61"/>
                    <a:pt x="959" y="62"/>
                    <a:pt x="958" y="61"/>
                  </a:cubicBezTo>
                  <a:cubicBezTo>
                    <a:pt x="957" y="60"/>
                    <a:pt x="956" y="60"/>
                    <a:pt x="956" y="61"/>
                  </a:cubicBezTo>
                  <a:cubicBezTo>
                    <a:pt x="955" y="61"/>
                    <a:pt x="955" y="62"/>
                    <a:pt x="954" y="62"/>
                  </a:cubicBezTo>
                  <a:cubicBezTo>
                    <a:pt x="955" y="62"/>
                    <a:pt x="955" y="62"/>
                    <a:pt x="956" y="62"/>
                  </a:cubicBezTo>
                  <a:cubicBezTo>
                    <a:pt x="956" y="62"/>
                    <a:pt x="957" y="62"/>
                    <a:pt x="958" y="62"/>
                  </a:cubicBezTo>
                  <a:moveTo>
                    <a:pt x="58" y="1162"/>
                  </a:moveTo>
                  <a:cubicBezTo>
                    <a:pt x="58" y="1162"/>
                    <a:pt x="58" y="1162"/>
                    <a:pt x="58" y="1163"/>
                  </a:cubicBezTo>
                  <a:cubicBezTo>
                    <a:pt x="59" y="1164"/>
                    <a:pt x="60" y="1162"/>
                    <a:pt x="61" y="1162"/>
                  </a:cubicBezTo>
                  <a:cubicBezTo>
                    <a:pt x="60" y="1161"/>
                    <a:pt x="60" y="1161"/>
                    <a:pt x="59" y="1161"/>
                  </a:cubicBezTo>
                  <a:cubicBezTo>
                    <a:pt x="58" y="1160"/>
                    <a:pt x="58" y="1160"/>
                    <a:pt x="57" y="1160"/>
                  </a:cubicBezTo>
                  <a:cubicBezTo>
                    <a:pt x="56" y="1160"/>
                    <a:pt x="56" y="1161"/>
                    <a:pt x="56" y="1162"/>
                  </a:cubicBezTo>
                  <a:cubicBezTo>
                    <a:pt x="56" y="1163"/>
                    <a:pt x="57" y="1164"/>
                    <a:pt x="58" y="1162"/>
                  </a:cubicBezTo>
                  <a:moveTo>
                    <a:pt x="58" y="1180"/>
                  </a:moveTo>
                  <a:cubicBezTo>
                    <a:pt x="58" y="1179"/>
                    <a:pt x="59" y="1178"/>
                    <a:pt x="58" y="1177"/>
                  </a:cubicBezTo>
                  <a:cubicBezTo>
                    <a:pt x="57" y="1178"/>
                    <a:pt x="57" y="1179"/>
                    <a:pt x="57" y="1180"/>
                  </a:cubicBezTo>
                  <a:cubicBezTo>
                    <a:pt x="57" y="1181"/>
                    <a:pt x="56" y="1181"/>
                    <a:pt x="56" y="1182"/>
                  </a:cubicBezTo>
                  <a:cubicBezTo>
                    <a:pt x="56" y="1182"/>
                    <a:pt x="56" y="1183"/>
                    <a:pt x="57" y="1183"/>
                  </a:cubicBezTo>
                  <a:cubicBezTo>
                    <a:pt x="58" y="1184"/>
                    <a:pt x="58" y="1183"/>
                    <a:pt x="58" y="1182"/>
                  </a:cubicBezTo>
                  <a:cubicBezTo>
                    <a:pt x="58" y="1181"/>
                    <a:pt x="58" y="1181"/>
                    <a:pt x="58" y="1180"/>
                  </a:cubicBezTo>
                  <a:moveTo>
                    <a:pt x="412" y="1979"/>
                  </a:moveTo>
                  <a:cubicBezTo>
                    <a:pt x="411" y="1979"/>
                    <a:pt x="411" y="1978"/>
                    <a:pt x="411" y="1978"/>
                  </a:cubicBezTo>
                  <a:cubicBezTo>
                    <a:pt x="409" y="1978"/>
                    <a:pt x="407" y="1978"/>
                    <a:pt x="405" y="1978"/>
                  </a:cubicBezTo>
                  <a:cubicBezTo>
                    <a:pt x="405" y="1978"/>
                    <a:pt x="405" y="1979"/>
                    <a:pt x="405" y="1979"/>
                  </a:cubicBezTo>
                  <a:cubicBezTo>
                    <a:pt x="405" y="1980"/>
                    <a:pt x="406" y="1980"/>
                    <a:pt x="406" y="1980"/>
                  </a:cubicBezTo>
                  <a:cubicBezTo>
                    <a:pt x="407" y="1979"/>
                    <a:pt x="408" y="1978"/>
                    <a:pt x="410" y="1980"/>
                  </a:cubicBezTo>
                  <a:cubicBezTo>
                    <a:pt x="410" y="1980"/>
                    <a:pt x="411" y="1979"/>
                    <a:pt x="412" y="1979"/>
                  </a:cubicBezTo>
                  <a:moveTo>
                    <a:pt x="1330" y="1218"/>
                  </a:moveTo>
                  <a:cubicBezTo>
                    <a:pt x="1330" y="1219"/>
                    <a:pt x="1330" y="1219"/>
                    <a:pt x="1330" y="1220"/>
                  </a:cubicBezTo>
                  <a:cubicBezTo>
                    <a:pt x="1330" y="1220"/>
                    <a:pt x="1330" y="1220"/>
                    <a:pt x="1330" y="1221"/>
                  </a:cubicBezTo>
                  <a:cubicBezTo>
                    <a:pt x="1331" y="1220"/>
                    <a:pt x="1331" y="1220"/>
                    <a:pt x="1331" y="1220"/>
                  </a:cubicBezTo>
                  <a:cubicBezTo>
                    <a:pt x="1331" y="1219"/>
                    <a:pt x="1332" y="1219"/>
                    <a:pt x="1332" y="1218"/>
                  </a:cubicBezTo>
                  <a:cubicBezTo>
                    <a:pt x="1332" y="1217"/>
                    <a:pt x="1333" y="1216"/>
                    <a:pt x="1331" y="1215"/>
                  </a:cubicBezTo>
                  <a:cubicBezTo>
                    <a:pt x="1331" y="1215"/>
                    <a:pt x="1331" y="1215"/>
                    <a:pt x="1331" y="1215"/>
                  </a:cubicBezTo>
                  <a:cubicBezTo>
                    <a:pt x="1330" y="1216"/>
                    <a:pt x="1330" y="1217"/>
                    <a:pt x="1330" y="1218"/>
                  </a:cubicBezTo>
                  <a:cubicBezTo>
                    <a:pt x="1330" y="1218"/>
                    <a:pt x="1330" y="1218"/>
                    <a:pt x="1330" y="1218"/>
                  </a:cubicBezTo>
                  <a:moveTo>
                    <a:pt x="670" y="97"/>
                  </a:moveTo>
                  <a:cubicBezTo>
                    <a:pt x="670" y="97"/>
                    <a:pt x="671" y="96"/>
                    <a:pt x="672" y="96"/>
                  </a:cubicBezTo>
                  <a:cubicBezTo>
                    <a:pt x="671" y="96"/>
                    <a:pt x="671" y="95"/>
                    <a:pt x="671" y="94"/>
                  </a:cubicBezTo>
                  <a:cubicBezTo>
                    <a:pt x="670" y="94"/>
                    <a:pt x="670" y="93"/>
                    <a:pt x="669" y="93"/>
                  </a:cubicBezTo>
                  <a:cubicBezTo>
                    <a:pt x="669" y="94"/>
                    <a:pt x="669" y="94"/>
                    <a:pt x="669" y="95"/>
                  </a:cubicBezTo>
                  <a:cubicBezTo>
                    <a:pt x="668" y="95"/>
                    <a:pt x="668" y="95"/>
                    <a:pt x="668" y="96"/>
                  </a:cubicBezTo>
                  <a:cubicBezTo>
                    <a:pt x="667" y="96"/>
                    <a:pt x="667" y="96"/>
                    <a:pt x="667" y="96"/>
                  </a:cubicBezTo>
                  <a:cubicBezTo>
                    <a:pt x="667" y="96"/>
                    <a:pt x="667" y="97"/>
                    <a:pt x="668" y="97"/>
                  </a:cubicBezTo>
                  <a:cubicBezTo>
                    <a:pt x="668" y="97"/>
                    <a:pt x="668" y="97"/>
                    <a:pt x="670" y="97"/>
                  </a:cubicBezTo>
                  <a:moveTo>
                    <a:pt x="542" y="1962"/>
                  </a:moveTo>
                  <a:cubicBezTo>
                    <a:pt x="541" y="1962"/>
                    <a:pt x="541" y="1962"/>
                    <a:pt x="540" y="1962"/>
                  </a:cubicBezTo>
                  <a:cubicBezTo>
                    <a:pt x="541" y="1963"/>
                    <a:pt x="541" y="1963"/>
                    <a:pt x="541" y="1964"/>
                  </a:cubicBezTo>
                  <a:cubicBezTo>
                    <a:pt x="542" y="1964"/>
                    <a:pt x="543" y="1964"/>
                    <a:pt x="543" y="1964"/>
                  </a:cubicBezTo>
                  <a:cubicBezTo>
                    <a:pt x="544" y="1965"/>
                    <a:pt x="544" y="1965"/>
                    <a:pt x="545" y="1964"/>
                  </a:cubicBezTo>
                  <a:cubicBezTo>
                    <a:pt x="545" y="1964"/>
                    <a:pt x="544" y="1963"/>
                    <a:pt x="544" y="1963"/>
                  </a:cubicBezTo>
                  <a:cubicBezTo>
                    <a:pt x="543" y="1962"/>
                    <a:pt x="542" y="1962"/>
                    <a:pt x="542" y="1962"/>
                  </a:cubicBezTo>
                  <a:moveTo>
                    <a:pt x="533" y="1979"/>
                  </a:moveTo>
                  <a:cubicBezTo>
                    <a:pt x="532" y="1979"/>
                    <a:pt x="531" y="1979"/>
                    <a:pt x="531" y="1979"/>
                  </a:cubicBezTo>
                  <a:cubicBezTo>
                    <a:pt x="530" y="1979"/>
                    <a:pt x="530" y="1980"/>
                    <a:pt x="530" y="1980"/>
                  </a:cubicBezTo>
                  <a:cubicBezTo>
                    <a:pt x="530" y="1981"/>
                    <a:pt x="530" y="1981"/>
                    <a:pt x="530" y="1981"/>
                  </a:cubicBezTo>
                  <a:cubicBezTo>
                    <a:pt x="532" y="1982"/>
                    <a:pt x="533" y="1980"/>
                    <a:pt x="535" y="1980"/>
                  </a:cubicBezTo>
                  <a:cubicBezTo>
                    <a:pt x="535" y="1980"/>
                    <a:pt x="535" y="1980"/>
                    <a:pt x="535" y="1980"/>
                  </a:cubicBezTo>
                  <a:cubicBezTo>
                    <a:pt x="535" y="1980"/>
                    <a:pt x="535" y="1979"/>
                    <a:pt x="535" y="1979"/>
                  </a:cubicBezTo>
                  <a:cubicBezTo>
                    <a:pt x="534" y="1979"/>
                    <a:pt x="534" y="1979"/>
                    <a:pt x="533" y="1979"/>
                  </a:cubicBezTo>
                  <a:moveTo>
                    <a:pt x="790" y="82"/>
                  </a:moveTo>
                  <a:cubicBezTo>
                    <a:pt x="789" y="82"/>
                    <a:pt x="789" y="82"/>
                    <a:pt x="789" y="81"/>
                  </a:cubicBezTo>
                  <a:cubicBezTo>
                    <a:pt x="788" y="80"/>
                    <a:pt x="787" y="81"/>
                    <a:pt x="786" y="81"/>
                  </a:cubicBezTo>
                  <a:cubicBezTo>
                    <a:pt x="785" y="82"/>
                    <a:pt x="784" y="79"/>
                    <a:pt x="784" y="81"/>
                  </a:cubicBezTo>
                  <a:cubicBezTo>
                    <a:pt x="784" y="83"/>
                    <a:pt x="785" y="82"/>
                    <a:pt x="786" y="82"/>
                  </a:cubicBezTo>
                  <a:cubicBezTo>
                    <a:pt x="786" y="83"/>
                    <a:pt x="787" y="83"/>
                    <a:pt x="788" y="83"/>
                  </a:cubicBezTo>
                  <a:cubicBezTo>
                    <a:pt x="788" y="83"/>
                    <a:pt x="789" y="83"/>
                    <a:pt x="790" y="82"/>
                  </a:cubicBezTo>
                  <a:moveTo>
                    <a:pt x="55" y="1316"/>
                  </a:moveTo>
                  <a:cubicBezTo>
                    <a:pt x="55" y="1317"/>
                    <a:pt x="55" y="1317"/>
                    <a:pt x="55" y="1317"/>
                  </a:cubicBezTo>
                  <a:cubicBezTo>
                    <a:pt x="55" y="1317"/>
                    <a:pt x="56" y="1318"/>
                    <a:pt x="56" y="1319"/>
                  </a:cubicBezTo>
                  <a:cubicBezTo>
                    <a:pt x="56" y="1318"/>
                    <a:pt x="57" y="1317"/>
                    <a:pt x="57" y="1317"/>
                  </a:cubicBezTo>
                  <a:cubicBezTo>
                    <a:pt x="57" y="1316"/>
                    <a:pt x="57" y="1315"/>
                    <a:pt x="57" y="1315"/>
                  </a:cubicBezTo>
                  <a:cubicBezTo>
                    <a:pt x="57" y="1314"/>
                    <a:pt x="57" y="1314"/>
                    <a:pt x="57" y="1313"/>
                  </a:cubicBezTo>
                  <a:cubicBezTo>
                    <a:pt x="56" y="1314"/>
                    <a:pt x="56" y="1314"/>
                    <a:pt x="55" y="1315"/>
                  </a:cubicBezTo>
                  <a:cubicBezTo>
                    <a:pt x="55" y="1315"/>
                    <a:pt x="55" y="1316"/>
                    <a:pt x="55" y="1316"/>
                  </a:cubicBezTo>
                  <a:moveTo>
                    <a:pt x="644" y="1944"/>
                  </a:moveTo>
                  <a:cubicBezTo>
                    <a:pt x="645" y="1944"/>
                    <a:pt x="645" y="1944"/>
                    <a:pt x="646" y="1943"/>
                  </a:cubicBezTo>
                  <a:cubicBezTo>
                    <a:pt x="645" y="1943"/>
                    <a:pt x="645" y="1943"/>
                    <a:pt x="645" y="1942"/>
                  </a:cubicBezTo>
                  <a:cubicBezTo>
                    <a:pt x="644" y="1942"/>
                    <a:pt x="644" y="1941"/>
                    <a:pt x="643" y="1941"/>
                  </a:cubicBezTo>
                  <a:cubicBezTo>
                    <a:pt x="643" y="1941"/>
                    <a:pt x="642" y="1941"/>
                    <a:pt x="641" y="1942"/>
                  </a:cubicBezTo>
                  <a:cubicBezTo>
                    <a:pt x="640" y="1943"/>
                    <a:pt x="642" y="1943"/>
                    <a:pt x="642" y="1943"/>
                  </a:cubicBezTo>
                  <a:cubicBezTo>
                    <a:pt x="643" y="1944"/>
                    <a:pt x="643" y="1944"/>
                    <a:pt x="644" y="1944"/>
                  </a:cubicBezTo>
                  <a:moveTo>
                    <a:pt x="27" y="1724"/>
                  </a:moveTo>
                  <a:cubicBezTo>
                    <a:pt x="27" y="1724"/>
                    <a:pt x="26" y="1724"/>
                    <a:pt x="27" y="1725"/>
                  </a:cubicBezTo>
                  <a:cubicBezTo>
                    <a:pt x="27" y="1726"/>
                    <a:pt x="27" y="1727"/>
                    <a:pt x="28" y="1727"/>
                  </a:cubicBezTo>
                  <a:cubicBezTo>
                    <a:pt x="28" y="1728"/>
                    <a:pt x="29" y="1728"/>
                    <a:pt x="30" y="1728"/>
                  </a:cubicBezTo>
                  <a:cubicBezTo>
                    <a:pt x="30" y="1728"/>
                    <a:pt x="30" y="1727"/>
                    <a:pt x="30" y="1727"/>
                  </a:cubicBezTo>
                  <a:cubicBezTo>
                    <a:pt x="30" y="1726"/>
                    <a:pt x="29" y="1726"/>
                    <a:pt x="29" y="1725"/>
                  </a:cubicBezTo>
                  <a:cubicBezTo>
                    <a:pt x="30" y="1724"/>
                    <a:pt x="29" y="1724"/>
                    <a:pt x="27" y="1724"/>
                  </a:cubicBezTo>
                  <a:moveTo>
                    <a:pt x="303" y="149"/>
                  </a:moveTo>
                  <a:cubicBezTo>
                    <a:pt x="303" y="149"/>
                    <a:pt x="303" y="149"/>
                    <a:pt x="304" y="148"/>
                  </a:cubicBezTo>
                  <a:cubicBezTo>
                    <a:pt x="304" y="148"/>
                    <a:pt x="304" y="148"/>
                    <a:pt x="304" y="147"/>
                  </a:cubicBezTo>
                  <a:cubicBezTo>
                    <a:pt x="304" y="147"/>
                    <a:pt x="303" y="147"/>
                    <a:pt x="303" y="147"/>
                  </a:cubicBezTo>
                  <a:cubicBezTo>
                    <a:pt x="302" y="148"/>
                    <a:pt x="302" y="146"/>
                    <a:pt x="301" y="147"/>
                  </a:cubicBezTo>
                  <a:cubicBezTo>
                    <a:pt x="300" y="147"/>
                    <a:pt x="300" y="145"/>
                    <a:pt x="299" y="146"/>
                  </a:cubicBezTo>
                  <a:cubicBezTo>
                    <a:pt x="299" y="147"/>
                    <a:pt x="298" y="147"/>
                    <a:pt x="298" y="147"/>
                  </a:cubicBezTo>
                  <a:cubicBezTo>
                    <a:pt x="299" y="148"/>
                    <a:pt x="300" y="148"/>
                    <a:pt x="301" y="149"/>
                  </a:cubicBezTo>
                  <a:cubicBezTo>
                    <a:pt x="301" y="149"/>
                    <a:pt x="302" y="149"/>
                    <a:pt x="303" y="149"/>
                  </a:cubicBezTo>
                  <a:moveTo>
                    <a:pt x="447" y="109"/>
                  </a:moveTo>
                  <a:cubicBezTo>
                    <a:pt x="448" y="109"/>
                    <a:pt x="449" y="109"/>
                    <a:pt x="450" y="109"/>
                  </a:cubicBezTo>
                  <a:cubicBezTo>
                    <a:pt x="450" y="109"/>
                    <a:pt x="450" y="108"/>
                    <a:pt x="451" y="108"/>
                  </a:cubicBezTo>
                  <a:cubicBezTo>
                    <a:pt x="450" y="108"/>
                    <a:pt x="450" y="107"/>
                    <a:pt x="449" y="107"/>
                  </a:cubicBezTo>
                  <a:cubicBezTo>
                    <a:pt x="448" y="108"/>
                    <a:pt x="446" y="109"/>
                    <a:pt x="445" y="108"/>
                  </a:cubicBezTo>
                  <a:cubicBezTo>
                    <a:pt x="444" y="108"/>
                    <a:pt x="444" y="108"/>
                    <a:pt x="444" y="109"/>
                  </a:cubicBezTo>
                  <a:cubicBezTo>
                    <a:pt x="444" y="109"/>
                    <a:pt x="444" y="109"/>
                    <a:pt x="445" y="109"/>
                  </a:cubicBezTo>
                  <a:cubicBezTo>
                    <a:pt x="445" y="109"/>
                    <a:pt x="446" y="109"/>
                    <a:pt x="447" y="109"/>
                  </a:cubicBezTo>
                  <a:moveTo>
                    <a:pt x="428" y="1989"/>
                  </a:moveTo>
                  <a:cubicBezTo>
                    <a:pt x="427" y="1989"/>
                    <a:pt x="427" y="1989"/>
                    <a:pt x="427" y="1989"/>
                  </a:cubicBezTo>
                  <a:cubicBezTo>
                    <a:pt x="426" y="1989"/>
                    <a:pt x="424" y="1990"/>
                    <a:pt x="424" y="1990"/>
                  </a:cubicBezTo>
                  <a:cubicBezTo>
                    <a:pt x="425" y="1991"/>
                    <a:pt x="426" y="1991"/>
                    <a:pt x="427" y="1990"/>
                  </a:cubicBezTo>
                  <a:cubicBezTo>
                    <a:pt x="427" y="1990"/>
                    <a:pt x="428" y="1991"/>
                    <a:pt x="429" y="1991"/>
                  </a:cubicBezTo>
                  <a:cubicBezTo>
                    <a:pt x="429" y="1991"/>
                    <a:pt x="430" y="1990"/>
                    <a:pt x="430" y="1990"/>
                  </a:cubicBezTo>
                  <a:cubicBezTo>
                    <a:pt x="430" y="1990"/>
                    <a:pt x="429" y="1989"/>
                    <a:pt x="429" y="1989"/>
                  </a:cubicBezTo>
                  <a:cubicBezTo>
                    <a:pt x="429" y="1989"/>
                    <a:pt x="428" y="1989"/>
                    <a:pt x="428" y="1989"/>
                  </a:cubicBezTo>
                  <a:moveTo>
                    <a:pt x="373" y="1995"/>
                  </a:moveTo>
                  <a:cubicBezTo>
                    <a:pt x="373" y="1994"/>
                    <a:pt x="375" y="1995"/>
                    <a:pt x="375" y="1994"/>
                  </a:cubicBezTo>
                  <a:cubicBezTo>
                    <a:pt x="375" y="1992"/>
                    <a:pt x="373" y="1993"/>
                    <a:pt x="373" y="1993"/>
                  </a:cubicBezTo>
                  <a:cubicBezTo>
                    <a:pt x="372" y="1993"/>
                    <a:pt x="371" y="1993"/>
                    <a:pt x="371" y="1993"/>
                  </a:cubicBezTo>
                  <a:cubicBezTo>
                    <a:pt x="370" y="1993"/>
                    <a:pt x="370" y="1993"/>
                    <a:pt x="370" y="1993"/>
                  </a:cubicBezTo>
                  <a:cubicBezTo>
                    <a:pt x="370" y="1994"/>
                    <a:pt x="370" y="1995"/>
                    <a:pt x="371" y="1995"/>
                  </a:cubicBezTo>
                  <a:cubicBezTo>
                    <a:pt x="371" y="1995"/>
                    <a:pt x="372" y="1995"/>
                    <a:pt x="373" y="1995"/>
                  </a:cubicBezTo>
                  <a:moveTo>
                    <a:pt x="27" y="1557"/>
                  </a:moveTo>
                  <a:cubicBezTo>
                    <a:pt x="27" y="1557"/>
                    <a:pt x="28" y="1559"/>
                    <a:pt x="28" y="1560"/>
                  </a:cubicBezTo>
                  <a:cubicBezTo>
                    <a:pt x="29" y="1559"/>
                    <a:pt x="28" y="1558"/>
                    <a:pt x="28" y="1557"/>
                  </a:cubicBezTo>
                  <a:cubicBezTo>
                    <a:pt x="29" y="1556"/>
                    <a:pt x="29" y="1555"/>
                    <a:pt x="29" y="1554"/>
                  </a:cubicBezTo>
                  <a:cubicBezTo>
                    <a:pt x="29" y="1554"/>
                    <a:pt x="29" y="1554"/>
                    <a:pt x="29" y="1553"/>
                  </a:cubicBezTo>
                  <a:cubicBezTo>
                    <a:pt x="28" y="1553"/>
                    <a:pt x="28" y="1554"/>
                    <a:pt x="27" y="1554"/>
                  </a:cubicBezTo>
                  <a:cubicBezTo>
                    <a:pt x="27" y="1555"/>
                    <a:pt x="27" y="1556"/>
                    <a:pt x="27" y="1557"/>
                  </a:cubicBezTo>
                  <a:moveTo>
                    <a:pt x="406" y="1944"/>
                  </a:moveTo>
                  <a:cubicBezTo>
                    <a:pt x="405" y="1944"/>
                    <a:pt x="405" y="1944"/>
                    <a:pt x="405" y="1944"/>
                  </a:cubicBezTo>
                  <a:cubicBezTo>
                    <a:pt x="404" y="1944"/>
                    <a:pt x="402" y="1944"/>
                    <a:pt x="400" y="1944"/>
                  </a:cubicBezTo>
                  <a:cubicBezTo>
                    <a:pt x="400" y="1944"/>
                    <a:pt x="400" y="1944"/>
                    <a:pt x="400" y="1944"/>
                  </a:cubicBezTo>
                  <a:cubicBezTo>
                    <a:pt x="401" y="1945"/>
                    <a:pt x="401" y="1946"/>
                    <a:pt x="402" y="1946"/>
                  </a:cubicBezTo>
                  <a:cubicBezTo>
                    <a:pt x="402" y="1947"/>
                    <a:pt x="403" y="1946"/>
                    <a:pt x="404" y="1945"/>
                  </a:cubicBezTo>
                  <a:cubicBezTo>
                    <a:pt x="404" y="1945"/>
                    <a:pt x="405" y="1945"/>
                    <a:pt x="405" y="1945"/>
                  </a:cubicBezTo>
                  <a:cubicBezTo>
                    <a:pt x="405" y="1945"/>
                    <a:pt x="405" y="1944"/>
                    <a:pt x="406" y="1944"/>
                  </a:cubicBezTo>
                  <a:moveTo>
                    <a:pt x="30" y="1519"/>
                  </a:moveTo>
                  <a:cubicBezTo>
                    <a:pt x="30" y="1518"/>
                    <a:pt x="30" y="1517"/>
                    <a:pt x="30" y="1516"/>
                  </a:cubicBezTo>
                  <a:cubicBezTo>
                    <a:pt x="30" y="1516"/>
                    <a:pt x="30" y="1516"/>
                    <a:pt x="30" y="1516"/>
                  </a:cubicBezTo>
                  <a:cubicBezTo>
                    <a:pt x="30" y="1516"/>
                    <a:pt x="29" y="1516"/>
                    <a:pt x="29" y="1516"/>
                  </a:cubicBezTo>
                  <a:cubicBezTo>
                    <a:pt x="30" y="1517"/>
                    <a:pt x="29" y="1518"/>
                    <a:pt x="28" y="1519"/>
                  </a:cubicBezTo>
                  <a:cubicBezTo>
                    <a:pt x="28" y="1520"/>
                    <a:pt x="29" y="1521"/>
                    <a:pt x="29" y="1522"/>
                  </a:cubicBezTo>
                  <a:cubicBezTo>
                    <a:pt x="30" y="1522"/>
                    <a:pt x="30" y="1522"/>
                    <a:pt x="30" y="1522"/>
                  </a:cubicBezTo>
                  <a:cubicBezTo>
                    <a:pt x="30" y="1521"/>
                    <a:pt x="30" y="1520"/>
                    <a:pt x="30" y="1519"/>
                  </a:cubicBezTo>
                  <a:moveTo>
                    <a:pt x="656" y="1945"/>
                  </a:moveTo>
                  <a:cubicBezTo>
                    <a:pt x="656" y="1945"/>
                    <a:pt x="654" y="1945"/>
                    <a:pt x="654" y="1945"/>
                  </a:cubicBezTo>
                  <a:cubicBezTo>
                    <a:pt x="654" y="1947"/>
                    <a:pt x="656" y="1946"/>
                    <a:pt x="657" y="1947"/>
                  </a:cubicBezTo>
                  <a:cubicBezTo>
                    <a:pt x="657" y="1947"/>
                    <a:pt x="658" y="1947"/>
                    <a:pt x="659" y="1947"/>
                  </a:cubicBezTo>
                  <a:cubicBezTo>
                    <a:pt x="659" y="1947"/>
                    <a:pt x="659" y="1946"/>
                    <a:pt x="659" y="1946"/>
                  </a:cubicBezTo>
                  <a:cubicBezTo>
                    <a:pt x="659" y="1946"/>
                    <a:pt x="659" y="1945"/>
                    <a:pt x="659" y="1945"/>
                  </a:cubicBezTo>
                  <a:cubicBezTo>
                    <a:pt x="658" y="1945"/>
                    <a:pt x="657" y="1945"/>
                    <a:pt x="656" y="1945"/>
                  </a:cubicBezTo>
                  <a:moveTo>
                    <a:pt x="37" y="1496"/>
                  </a:moveTo>
                  <a:cubicBezTo>
                    <a:pt x="37" y="1496"/>
                    <a:pt x="37" y="1496"/>
                    <a:pt x="37" y="1496"/>
                  </a:cubicBezTo>
                  <a:cubicBezTo>
                    <a:pt x="39" y="1495"/>
                    <a:pt x="38" y="1492"/>
                    <a:pt x="39" y="1491"/>
                  </a:cubicBezTo>
                  <a:cubicBezTo>
                    <a:pt x="39" y="1491"/>
                    <a:pt x="38" y="1491"/>
                    <a:pt x="38" y="1491"/>
                  </a:cubicBezTo>
                  <a:cubicBezTo>
                    <a:pt x="38" y="1491"/>
                    <a:pt x="37" y="1491"/>
                    <a:pt x="37" y="1491"/>
                  </a:cubicBezTo>
                  <a:cubicBezTo>
                    <a:pt x="37" y="1492"/>
                    <a:pt x="36" y="1494"/>
                    <a:pt x="36" y="1496"/>
                  </a:cubicBezTo>
                  <a:cubicBezTo>
                    <a:pt x="36" y="1496"/>
                    <a:pt x="36" y="1496"/>
                    <a:pt x="37" y="1496"/>
                  </a:cubicBezTo>
                  <a:moveTo>
                    <a:pt x="1338" y="166"/>
                  </a:moveTo>
                  <a:cubicBezTo>
                    <a:pt x="1337" y="166"/>
                    <a:pt x="1335" y="165"/>
                    <a:pt x="1335" y="167"/>
                  </a:cubicBezTo>
                  <a:cubicBezTo>
                    <a:pt x="1335" y="169"/>
                    <a:pt x="1337" y="167"/>
                    <a:pt x="1338" y="168"/>
                  </a:cubicBezTo>
                  <a:cubicBezTo>
                    <a:pt x="1338" y="168"/>
                    <a:pt x="1339" y="168"/>
                    <a:pt x="1339" y="168"/>
                  </a:cubicBezTo>
                  <a:cubicBezTo>
                    <a:pt x="1340" y="168"/>
                    <a:pt x="1340" y="167"/>
                    <a:pt x="1340" y="167"/>
                  </a:cubicBezTo>
                  <a:cubicBezTo>
                    <a:pt x="1340" y="166"/>
                    <a:pt x="1339" y="166"/>
                    <a:pt x="1339" y="166"/>
                  </a:cubicBezTo>
                  <a:cubicBezTo>
                    <a:pt x="1339" y="166"/>
                    <a:pt x="1338" y="166"/>
                    <a:pt x="1338" y="166"/>
                  </a:cubicBezTo>
                  <a:moveTo>
                    <a:pt x="785" y="1954"/>
                  </a:moveTo>
                  <a:cubicBezTo>
                    <a:pt x="784" y="1953"/>
                    <a:pt x="783" y="1952"/>
                    <a:pt x="783" y="1952"/>
                  </a:cubicBezTo>
                  <a:cubicBezTo>
                    <a:pt x="782" y="1953"/>
                    <a:pt x="781" y="1953"/>
                    <a:pt x="780" y="1954"/>
                  </a:cubicBezTo>
                  <a:cubicBezTo>
                    <a:pt x="780" y="1954"/>
                    <a:pt x="781" y="1954"/>
                    <a:pt x="781" y="1954"/>
                  </a:cubicBezTo>
                  <a:cubicBezTo>
                    <a:pt x="782" y="1956"/>
                    <a:pt x="783" y="1956"/>
                    <a:pt x="784" y="1955"/>
                  </a:cubicBezTo>
                  <a:cubicBezTo>
                    <a:pt x="784" y="1954"/>
                    <a:pt x="785" y="1954"/>
                    <a:pt x="785" y="1954"/>
                  </a:cubicBezTo>
                  <a:moveTo>
                    <a:pt x="646" y="1913"/>
                  </a:moveTo>
                  <a:cubicBezTo>
                    <a:pt x="647" y="1913"/>
                    <a:pt x="647" y="1912"/>
                    <a:pt x="648" y="1912"/>
                  </a:cubicBezTo>
                  <a:cubicBezTo>
                    <a:pt x="648" y="1911"/>
                    <a:pt x="647" y="1910"/>
                    <a:pt x="647" y="1910"/>
                  </a:cubicBezTo>
                  <a:cubicBezTo>
                    <a:pt x="646" y="1910"/>
                    <a:pt x="646" y="1909"/>
                    <a:pt x="646" y="1909"/>
                  </a:cubicBezTo>
                  <a:cubicBezTo>
                    <a:pt x="645" y="1910"/>
                    <a:pt x="644" y="1911"/>
                    <a:pt x="644" y="1912"/>
                  </a:cubicBezTo>
                  <a:cubicBezTo>
                    <a:pt x="644" y="1912"/>
                    <a:pt x="644" y="1913"/>
                    <a:pt x="644" y="1913"/>
                  </a:cubicBezTo>
                  <a:cubicBezTo>
                    <a:pt x="645" y="1912"/>
                    <a:pt x="646" y="1912"/>
                    <a:pt x="646" y="1913"/>
                  </a:cubicBezTo>
                  <a:moveTo>
                    <a:pt x="771" y="79"/>
                  </a:moveTo>
                  <a:cubicBezTo>
                    <a:pt x="770" y="78"/>
                    <a:pt x="770" y="78"/>
                    <a:pt x="770" y="78"/>
                  </a:cubicBezTo>
                  <a:cubicBezTo>
                    <a:pt x="768" y="78"/>
                    <a:pt x="767" y="76"/>
                    <a:pt x="765" y="77"/>
                  </a:cubicBezTo>
                  <a:cubicBezTo>
                    <a:pt x="765" y="77"/>
                    <a:pt x="765" y="77"/>
                    <a:pt x="765" y="78"/>
                  </a:cubicBezTo>
                  <a:cubicBezTo>
                    <a:pt x="765" y="78"/>
                    <a:pt x="769" y="79"/>
                    <a:pt x="770" y="79"/>
                  </a:cubicBezTo>
                  <a:cubicBezTo>
                    <a:pt x="770" y="79"/>
                    <a:pt x="770" y="79"/>
                    <a:pt x="771" y="79"/>
                  </a:cubicBezTo>
                  <a:moveTo>
                    <a:pt x="677" y="76"/>
                  </a:moveTo>
                  <a:cubicBezTo>
                    <a:pt x="677" y="76"/>
                    <a:pt x="677" y="76"/>
                    <a:pt x="677" y="76"/>
                  </a:cubicBezTo>
                  <a:cubicBezTo>
                    <a:pt x="677" y="76"/>
                    <a:pt x="677" y="77"/>
                    <a:pt x="678" y="77"/>
                  </a:cubicBezTo>
                  <a:cubicBezTo>
                    <a:pt x="678" y="77"/>
                    <a:pt x="679" y="78"/>
                    <a:pt x="679" y="77"/>
                  </a:cubicBezTo>
                  <a:cubicBezTo>
                    <a:pt x="680" y="77"/>
                    <a:pt x="681" y="80"/>
                    <a:pt x="682" y="77"/>
                  </a:cubicBezTo>
                  <a:cubicBezTo>
                    <a:pt x="682" y="77"/>
                    <a:pt x="680" y="76"/>
                    <a:pt x="679" y="76"/>
                  </a:cubicBezTo>
                  <a:cubicBezTo>
                    <a:pt x="679" y="75"/>
                    <a:pt x="678" y="76"/>
                    <a:pt x="677" y="76"/>
                  </a:cubicBezTo>
                  <a:moveTo>
                    <a:pt x="672" y="1949"/>
                  </a:moveTo>
                  <a:cubicBezTo>
                    <a:pt x="672" y="1948"/>
                    <a:pt x="672" y="1948"/>
                    <a:pt x="672" y="1948"/>
                  </a:cubicBezTo>
                  <a:cubicBezTo>
                    <a:pt x="672" y="1948"/>
                    <a:pt x="673" y="1947"/>
                    <a:pt x="673" y="1947"/>
                  </a:cubicBezTo>
                  <a:cubicBezTo>
                    <a:pt x="673" y="1947"/>
                    <a:pt x="672" y="1947"/>
                    <a:pt x="671" y="1947"/>
                  </a:cubicBezTo>
                  <a:cubicBezTo>
                    <a:pt x="669" y="1947"/>
                    <a:pt x="669" y="1947"/>
                    <a:pt x="668" y="1949"/>
                  </a:cubicBezTo>
                  <a:cubicBezTo>
                    <a:pt x="668" y="1950"/>
                    <a:pt x="669" y="1950"/>
                    <a:pt x="670" y="1949"/>
                  </a:cubicBezTo>
                  <a:cubicBezTo>
                    <a:pt x="670" y="1949"/>
                    <a:pt x="671" y="1949"/>
                    <a:pt x="672" y="1949"/>
                  </a:cubicBezTo>
                  <a:moveTo>
                    <a:pt x="390" y="137"/>
                  </a:moveTo>
                  <a:cubicBezTo>
                    <a:pt x="391" y="137"/>
                    <a:pt x="392" y="137"/>
                    <a:pt x="393" y="137"/>
                  </a:cubicBezTo>
                  <a:cubicBezTo>
                    <a:pt x="393" y="137"/>
                    <a:pt x="393" y="136"/>
                    <a:pt x="393" y="136"/>
                  </a:cubicBezTo>
                  <a:cubicBezTo>
                    <a:pt x="393" y="136"/>
                    <a:pt x="392" y="135"/>
                    <a:pt x="392" y="135"/>
                  </a:cubicBezTo>
                  <a:cubicBezTo>
                    <a:pt x="391" y="136"/>
                    <a:pt x="390" y="136"/>
                    <a:pt x="389" y="135"/>
                  </a:cubicBezTo>
                  <a:cubicBezTo>
                    <a:pt x="389" y="135"/>
                    <a:pt x="388" y="136"/>
                    <a:pt x="388" y="136"/>
                  </a:cubicBezTo>
                  <a:cubicBezTo>
                    <a:pt x="388" y="136"/>
                    <a:pt x="388" y="137"/>
                    <a:pt x="388" y="137"/>
                  </a:cubicBezTo>
                  <a:cubicBezTo>
                    <a:pt x="389" y="137"/>
                    <a:pt x="389" y="137"/>
                    <a:pt x="390" y="137"/>
                  </a:cubicBezTo>
                  <a:moveTo>
                    <a:pt x="23" y="1898"/>
                  </a:moveTo>
                  <a:cubicBezTo>
                    <a:pt x="23" y="1897"/>
                    <a:pt x="23" y="1896"/>
                    <a:pt x="22" y="1895"/>
                  </a:cubicBezTo>
                  <a:cubicBezTo>
                    <a:pt x="22" y="1895"/>
                    <a:pt x="22" y="1895"/>
                    <a:pt x="22" y="1895"/>
                  </a:cubicBezTo>
                  <a:cubicBezTo>
                    <a:pt x="22" y="1896"/>
                    <a:pt x="21" y="1897"/>
                    <a:pt x="21" y="1899"/>
                  </a:cubicBezTo>
                  <a:cubicBezTo>
                    <a:pt x="21" y="1899"/>
                    <a:pt x="21" y="1900"/>
                    <a:pt x="22" y="1901"/>
                  </a:cubicBezTo>
                  <a:cubicBezTo>
                    <a:pt x="22" y="1901"/>
                    <a:pt x="22" y="1901"/>
                    <a:pt x="22" y="1901"/>
                  </a:cubicBezTo>
                  <a:cubicBezTo>
                    <a:pt x="22" y="1901"/>
                    <a:pt x="23" y="1901"/>
                    <a:pt x="23" y="1901"/>
                  </a:cubicBezTo>
                  <a:cubicBezTo>
                    <a:pt x="23" y="1900"/>
                    <a:pt x="23" y="1899"/>
                    <a:pt x="23" y="1898"/>
                  </a:cubicBezTo>
                  <a:moveTo>
                    <a:pt x="462" y="105"/>
                  </a:moveTo>
                  <a:cubicBezTo>
                    <a:pt x="462" y="105"/>
                    <a:pt x="463" y="105"/>
                    <a:pt x="463" y="105"/>
                  </a:cubicBezTo>
                  <a:cubicBezTo>
                    <a:pt x="464" y="105"/>
                    <a:pt x="464" y="105"/>
                    <a:pt x="464" y="104"/>
                  </a:cubicBezTo>
                  <a:cubicBezTo>
                    <a:pt x="464" y="104"/>
                    <a:pt x="463" y="104"/>
                    <a:pt x="463" y="103"/>
                  </a:cubicBezTo>
                  <a:cubicBezTo>
                    <a:pt x="462" y="103"/>
                    <a:pt x="461" y="103"/>
                    <a:pt x="460" y="105"/>
                  </a:cubicBezTo>
                  <a:cubicBezTo>
                    <a:pt x="460" y="105"/>
                    <a:pt x="459" y="105"/>
                    <a:pt x="459" y="105"/>
                  </a:cubicBezTo>
                  <a:cubicBezTo>
                    <a:pt x="460" y="105"/>
                    <a:pt x="460" y="105"/>
                    <a:pt x="460" y="105"/>
                  </a:cubicBezTo>
                  <a:cubicBezTo>
                    <a:pt x="461" y="105"/>
                    <a:pt x="461" y="105"/>
                    <a:pt x="462" y="105"/>
                  </a:cubicBezTo>
                  <a:moveTo>
                    <a:pt x="1341" y="1121"/>
                  </a:moveTo>
                  <a:cubicBezTo>
                    <a:pt x="1341" y="1122"/>
                    <a:pt x="1341" y="1123"/>
                    <a:pt x="1341" y="1123"/>
                  </a:cubicBezTo>
                  <a:cubicBezTo>
                    <a:pt x="1341" y="1124"/>
                    <a:pt x="1341" y="1124"/>
                    <a:pt x="1341" y="1124"/>
                  </a:cubicBezTo>
                  <a:cubicBezTo>
                    <a:pt x="1342" y="1123"/>
                    <a:pt x="1342" y="1122"/>
                    <a:pt x="1343" y="1121"/>
                  </a:cubicBezTo>
                  <a:cubicBezTo>
                    <a:pt x="1343" y="1120"/>
                    <a:pt x="1343" y="1119"/>
                    <a:pt x="1342" y="1119"/>
                  </a:cubicBezTo>
                  <a:cubicBezTo>
                    <a:pt x="1341" y="1119"/>
                    <a:pt x="1341" y="1119"/>
                    <a:pt x="1341" y="1119"/>
                  </a:cubicBezTo>
                  <a:cubicBezTo>
                    <a:pt x="1341" y="1119"/>
                    <a:pt x="1341" y="1120"/>
                    <a:pt x="1341" y="1121"/>
                  </a:cubicBezTo>
                  <a:moveTo>
                    <a:pt x="293" y="151"/>
                  </a:moveTo>
                  <a:cubicBezTo>
                    <a:pt x="294" y="151"/>
                    <a:pt x="294" y="151"/>
                    <a:pt x="295" y="151"/>
                  </a:cubicBezTo>
                  <a:cubicBezTo>
                    <a:pt x="296" y="151"/>
                    <a:pt x="296" y="151"/>
                    <a:pt x="296" y="151"/>
                  </a:cubicBezTo>
                  <a:cubicBezTo>
                    <a:pt x="296" y="151"/>
                    <a:pt x="296" y="151"/>
                    <a:pt x="296" y="150"/>
                  </a:cubicBezTo>
                  <a:cubicBezTo>
                    <a:pt x="295" y="150"/>
                    <a:pt x="294" y="149"/>
                    <a:pt x="294" y="150"/>
                  </a:cubicBezTo>
                  <a:cubicBezTo>
                    <a:pt x="293" y="151"/>
                    <a:pt x="292" y="150"/>
                    <a:pt x="290" y="150"/>
                  </a:cubicBezTo>
                  <a:cubicBezTo>
                    <a:pt x="290" y="151"/>
                    <a:pt x="290" y="151"/>
                    <a:pt x="290" y="151"/>
                  </a:cubicBezTo>
                  <a:cubicBezTo>
                    <a:pt x="290" y="151"/>
                    <a:pt x="290" y="151"/>
                    <a:pt x="290" y="151"/>
                  </a:cubicBezTo>
                  <a:cubicBezTo>
                    <a:pt x="291" y="151"/>
                    <a:pt x="292" y="151"/>
                    <a:pt x="293" y="151"/>
                  </a:cubicBezTo>
                  <a:moveTo>
                    <a:pt x="1336" y="1141"/>
                  </a:moveTo>
                  <a:cubicBezTo>
                    <a:pt x="1336" y="1141"/>
                    <a:pt x="1336" y="1142"/>
                    <a:pt x="1336" y="1142"/>
                  </a:cubicBezTo>
                  <a:cubicBezTo>
                    <a:pt x="1336" y="1142"/>
                    <a:pt x="1336" y="1143"/>
                    <a:pt x="1337" y="1143"/>
                  </a:cubicBezTo>
                  <a:cubicBezTo>
                    <a:pt x="1337" y="1143"/>
                    <a:pt x="1337" y="1142"/>
                    <a:pt x="1337" y="1142"/>
                  </a:cubicBezTo>
                  <a:cubicBezTo>
                    <a:pt x="1337" y="1142"/>
                    <a:pt x="1337" y="1141"/>
                    <a:pt x="1337" y="1141"/>
                  </a:cubicBezTo>
                  <a:cubicBezTo>
                    <a:pt x="1337" y="1141"/>
                    <a:pt x="1337" y="1140"/>
                    <a:pt x="1337" y="1140"/>
                  </a:cubicBezTo>
                  <a:cubicBezTo>
                    <a:pt x="1338" y="1138"/>
                    <a:pt x="1338" y="1136"/>
                    <a:pt x="1337" y="1137"/>
                  </a:cubicBezTo>
                  <a:cubicBezTo>
                    <a:pt x="1337" y="1138"/>
                    <a:pt x="1335" y="1139"/>
                    <a:pt x="1336" y="1141"/>
                  </a:cubicBezTo>
                  <a:cubicBezTo>
                    <a:pt x="1336" y="1141"/>
                    <a:pt x="1336" y="1141"/>
                    <a:pt x="1336" y="1141"/>
                  </a:cubicBezTo>
                  <a:moveTo>
                    <a:pt x="1343" y="253"/>
                  </a:moveTo>
                  <a:cubicBezTo>
                    <a:pt x="1343" y="251"/>
                    <a:pt x="1341" y="250"/>
                    <a:pt x="1339" y="250"/>
                  </a:cubicBezTo>
                  <a:cubicBezTo>
                    <a:pt x="1339" y="250"/>
                    <a:pt x="1339" y="251"/>
                    <a:pt x="1339" y="251"/>
                  </a:cubicBezTo>
                  <a:cubicBezTo>
                    <a:pt x="1340" y="252"/>
                    <a:pt x="1342" y="253"/>
                    <a:pt x="1343" y="253"/>
                  </a:cubicBezTo>
                  <a:cubicBezTo>
                    <a:pt x="1343" y="253"/>
                    <a:pt x="1343" y="253"/>
                    <a:pt x="1343" y="253"/>
                  </a:cubicBezTo>
                  <a:moveTo>
                    <a:pt x="867" y="75"/>
                  </a:moveTo>
                  <a:cubicBezTo>
                    <a:pt x="867" y="75"/>
                    <a:pt x="867" y="75"/>
                    <a:pt x="867" y="75"/>
                  </a:cubicBezTo>
                  <a:cubicBezTo>
                    <a:pt x="868" y="74"/>
                    <a:pt x="869" y="74"/>
                    <a:pt x="869" y="74"/>
                  </a:cubicBezTo>
                  <a:cubicBezTo>
                    <a:pt x="869" y="74"/>
                    <a:pt x="868" y="73"/>
                    <a:pt x="867" y="73"/>
                  </a:cubicBezTo>
                  <a:cubicBezTo>
                    <a:pt x="867" y="73"/>
                    <a:pt x="866" y="73"/>
                    <a:pt x="865" y="73"/>
                  </a:cubicBezTo>
                  <a:cubicBezTo>
                    <a:pt x="865" y="73"/>
                    <a:pt x="865" y="73"/>
                    <a:pt x="865" y="73"/>
                  </a:cubicBezTo>
                  <a:cubicBezTo>
                    <a:pt x="865" y="74"/>
                    <a:pt x="865" y="75"/>
                    <a:pt x="865" y="75"/>
                  </a:cubicBezTo>
                  <a:cubicBezTo>
                    <a:pt x="866" y="75"/>
                    <a:pt x="866" y="75"/>
                    <a:pt x="867" y="75"/>
                  </a:cubicBezTo>
                  <a:moveTo>
                    <a:pt x="54" y="1172"/>
                  </a:moveTo>
                  <a:cubicBezTo>
                    <a:pt x="54" y="1172"/>
                    <a:pt x="55" y="1173"/>
                    <a:pt x="55" y="1174"/>
                  </a:cubicBezTo>
                  <a:cubicBezTo>
                    <a:pt x="55" y="1173"/>
                    <a:pt x="55" y="1172"/>
                    <a:pt x="56" y="1171"/>
                  </a:cubicBezTo>
                  <a:cubicBezTo>
                    <a:pt x="56" y="1171"/>
                    <a:pt x="56" y="1170"/>
                    <a:pt x="56" y="1170"/>
                  </a:cubicBezTo>
                  <a:cubicBezTo>
                    <a:pt x="56" y="1169"/>
                    <a:pt x="57" y="1168"/>
                    <a:pt x="56" y="1168"/>
                  </a:cubicBezTo>
                  <a:cubicBezTo>
                    <a:pt x="54" y="1168"/>
                    <a:pt x="54" y="1169"/>
                    <a:pt x="54" y="1170"/>
                  </a:cubicBezTo>
                  <a:cubicBezTo>
                    <a:pt x="54" y="1170"/>
                    <a:pt x="54" y="1170"/>
                    <a:pt x="54" y="1172"/>
                  </a:cubicBezTo>
                  <a:moveTo>
                    <a:pt x="977" y="61"/>
                  </a:moveTo>
                  <a:cubicBezTo>
                    <a:pt x="977" y="61"/>
                    <a:pt x="978" y="61"/>
                    <a:pt x="979" y="61"/>
                  </a:cubicBezTo>
                  <a:cubicBezTo>
                    <a:pt x="979" y="61"/>
                    <a:pt x="979" y="61"/>
                    <a:pt x="980" y="61"/>
                  </a:cubicBezTo>
                  <a:cubicBezTo>
                    <a:pt x="979" y="60"/>
                    <a:pt x="979" y="60"/>
                    <a:pt x="979" y="60"/>
                  </a:cubicBezTo>
                  <a:cubicBezTo>
                    <a:pt x="978" y="59"/>
                    <a:pt x="977" y="59"/>
                    <a:pt x="977" y="60"/>
                  </a:cubicBezTo>
                  <a:cubicBezTo>
                    <a:pt x="976" y="60"/>
                    <a:pt x="976" y="61"/>
                    <a:pt x="975" y="60"/>
                  </a:cubicBezTo>
                  <a:cubicBezTo>
                    <a:pt x="975" y="60"/>
                    <a:pt x="974" y="60"/>
                    <a:pt x="974" y="60"/>
                  </a:cubicBezTo>
                  <a:cubicBezTo>
                    <a:pt x="974" y="60"/>
                    <a:pt x="974" y="61"/>
                    <a:pt x="975" y="61"/>
                  </a:cubicBezTo>
                  <a:cubicBezTo>
                    <a:pt x="975" y="61"/>
                    <a:pt x="976" y="61"/>
                    <a:pt x="977" y="61"/>
                  </a:cubicBezTo>
                  <a:moveTo>
                    <a:pt x="630" y="1928"/>
                  </a:moveTo>
                  <a:cubicBezTo>
                    <a:pt x="631" y="1927"/>
                    <a:pt x="631" y="1927"/>
                    <a:pt x="632" y="1927"/>
                  </a:cubicBezTo>
                  <a:cubicBezTo>
                    <a:pt x="632" y="1927"/>
                    <a:pt x="633" y="1926"/>
                    <a:pt x="633" y="1926"/>
                  </a:cubicBezTo>
                  <a:cubicBezTo>
                    <a:pt x="633" y="1925"/>
                    <a:pt x="632" y="1925"/>
                    <a:pt x="632" y="1925"/>
                  </a:cubicBezTo>
                  <a:cubicBezTo>
                    <a:pt x="631" y="1924"/>
                    <a:pt x="631" y="1925"/>
                    <a:pt x="630" y="1925"/>
                  </a:cubicBezTo>
                  <a:cubicBezTo>
                    <a:pt x="630" y="1925"/>
                    <a:pt x="630" y="1926"/>
                    <a:pt x="630" y="1926"/>
                  </a:cubicBezTo>
                  <a:cubicBezTo>
                    <a:pt x="630" y="1927"/>
                    <a:pt x="629" y="1927"/>
                    <a:pt x="629" y="1927"/>
                  </a:cubicBezTo>
                  <a:cubicBezTo>
                    <a:pt x="629" y="1927"/>
                    <a:pt x="629" y="1927"/>
                    <a:pt x="630" y="1928"/>
                  </a:cubicBezTo>
                  <a:moveTo>
                    <a:pt x="618" y="1967"/>
                  </a:moveTo>
                  <a:cubicBezTo>
                    <a:pt x="618" y="1967"/>
                    <a:pt x="617" y="1967"/>
                    <a:pt x="617" y="1967"/>
                  </a:cubicBezTo>
                  <a:cubicBezTo>
                    <a:pt x="616" y="1967"/>
                    <a:pt x="614" y="1967"/>
                    <a:pt x="613" y="1967"/>
                  </a:cubicBezTo>
                  <a:cubicBezTo>
                    <a:pt x="613" y="1967"/>
                    <a:pt x="612" y="1968"/>
                    <a:pt x="612" y="1968"/>
                  </a:cubicBezTo>
                  <a:cubicBezTo>
                    <a:pt x="613" y="1968"/>
                    <a:pt x="613" y="1969"/>
                    <a:pt x="614" y="1969"/>
                  </a:cubicBezTo>
                  <a:cubicBezTo>
                    <a:pt x="615" y="1968"/>
                    <a:pt x="616" y="1968"/>
                    <a:pt x="617" y="1968"/>
                  </a:cubicBezTo>
                  <a:cubicBezTo>
                    <a:pt x="617" y="1968"/>
                    <a:pt x="618" y="1968"/>
                    <a:pt x="618" y="1967"/>
                  </a:cubicBezTo>
                  <a:moveTo>
                    <a:pt x="178" y="2087"/>
                  </a:moveTo>
                  <a:cubicBezTo>
                    <a:pt x="177" y="2086"/>
                    <a:pt x="176" y="2085"/>
                    <a:pt x="176" y="2084"/>
                  </a:cubicBezTo>
                  <a:cubicBezTo>
                    <a:pt x="175" y="2085"/>
                    <a:pt x="174" y="2086"/>
                    <a:pt x="174" y="2087"/>
                  </a:cubicBezTo>
                  <a:cubicBezTo>
                    <a:pt x="174" y="2088"/>
                    <a:pt x="175" y="2088"/>
                    <a:pt x="176" y="2088"/>
                  </a:cubicBezTo>
                  <a:cubicBezTo>
                    <a:pt x="176" y="2088"/>
                    <a:pt x="177" y="2087"/>
                    <a:pt x="178" y="2087"/>
                  </a:cubicBezTo>
                  <a:moveTo>
                    <a:pt x="664" y="1931"/>
                  </a:moveTo>
                  <a:cubicBezTo>
                    <a:pt x="664" y="1931"/>
                    <a:pt x="664" y="1931"/>
                    <a:pt x="664" y="1931"/>
                  </a:cubicBezTo>
                  <a:cubicBezTo>
                    <a:pt x="665" y="1931"/>
                    <a:pt x="666" y="1932"/>
                    <a:pt x="667" y="1931"/>
                  </a:cubicBezTo>
                  <a:cubicBezTo>
                    <a:pt x="667" y="1930"/>
                    <a:pt x="667" y="1930"/>
                    <a:pt x="667" y="1930"/>
                  </a:cubicBezTo>
                  <a:cubicBezTo>
                    <a:pt x="666" y="1929"/>
                    <a:pt x="665" y="1930"/>
                    <a:pt x="664" y="1929"/>
                  </a:cubicBezTo>
                  <a:cubicBezTo>
                    <a:pt x="663" y="1929"/>
                    <a:pt x="663" y="1930"/>
                    <a:pt x="663" y="1930"/>
                  </a:cubicBezTo>
                  <a:cubicBezTo>
                    <a:pt x="662" y="1930"/>
                    <a:pt x="662" y="1931"/>
                    <a:pt x="663" y="1931"/>
                  </a:cubicBezTo>
                  <a:cubicBezTo>
                    <a:pt x="663" y="1931"/>
                    <a:pt x="663" y="1931"/>
                    <a:pt x="664" y="1931"/>
                  </a:cubicBezTo>
                  <a:moveTo>
                    <a:pt x="677" y="1975"/>
                  </a:moveTo>
                  <a:cubicBezTo>
                    <a:pt x="677" y="1975"/>
                    <a:pt x="677" y="1975"/>
                    <a:pt x="677" y="1975"/>
                  </a:cubicBezTo>
                  <a:cubicBezTo>
                    <a:pt x="675" y="1974"/>
                    <a:pt x="674" y="1974"/>
                    <a:pt x="673" y="1975"/>
                  </a:cubicBezTo>
                  <a:cubicBezTo>
                    <a:pt x="672" y="1975"/>
                    <a:pt x="672" y="1975"/>
                    <a:pt x="672" y="1976"/>
                  </a:cubicBezTo>
                  <a:cubicBezTo>
                    <a:pt x="672" y="1976"/>
                    <a:pt x="672" y="1976"/>
                    <a:pt x="673" y="1976"/>
                  </a:cubicBezTo>
                  <a:cubicBezTo>
                    <a:pt x="674" y="1976"/>
                    <a:pt x="675" y="1976"/>
                    <a:pt x="677" y="1975"/>
                  </a:cubicBezTo>
                  <a:cubicBezTo>
                    <a:pt x="677" y="1975"/>
                    <a:pt x="677" y="1975"/>
                    <a:pt x="677" y="1975"/>
                  </a:cubicBezTo>
                  <a:moveTo>
                    <a:pt x="417" y="155"/>
                  </a:moveTo>
                  <a:cubicBezTo>
                    <a:pt x="417" y="155"/>
                    <a:pt x="417" y="154"/>
                    <a:pt x="417" y="154"/>
                  </a:cubicBezTo>
                  <a:cubicBezTo>
                    <a:pt x="415" y="154"/>
                    <a:pt x="413" y="154"/>
                    <a:pt x="412" y="154"/>
                  </a:cubicBezTo>
                  <a:cubicBezTo>
                    <a:pt x="412" y="155"/>
                    <a:pt x="411" y="155"/>
                    <a:pt x="411" y="155"/>
                  </a:cubicBezTo>
                  <a:cubicBezTo>
                    <a:pt x="412" y="156"/>
                    <a:pt x="412" y="156"/>
                    <a:pt x="412" y="156"/>
                  </a:cubicBezTo>
                  <a:cubicBezTo>
                    <a:pt x="414" y="156"/>
                    <a:pt x="415" y="155"/>
                    <a:pt x="417" y="155"/>
                  </a:cubicBezTo>
                  <a:cubicBezTo>
                    <a:pt x="417" y="155"/>
                    <a:pt x="417" y="155"/>
                    <a:pt x="417" y="155"/>
                  </a:cubicBezTo>
                  <a:moveTo>
                    <a:pt x="719" y="1951"/>
                  </a:moveTo>
                  <a:cubicBezTo>
                    <a:pt x="718" y="1951"/>
                    <a:pt x="718" y="1951"/>
                    <a:pt x="717" y="1951"/>
                  </a:cubicBezTo>
                  <a:cubicBezTo>
                    <a:pt x="716" y="1952"/>
                    <a:pt x="715" y="1952"/>
                    <a:pt x="715" y="1953"/>
                  </a:cubicBezTo>
                  <a:cubicBezTo>
                    <a:pt x="715" y="1954"/>
                    <a:pt x="716" y="1953"/>
                    <a:pt x="717" y="1953"/>
                  </a:cubicBezTo>
                  <a:cubicBezTo>
                    <a:pt x="718" y="1953"/>
                    <a:pt x="719" y="1953"/>
                    <a:pt x="720" y="1952"/>
                  </a:cubicBezTo>
                  <a:cubicBezTo>
                    <a:pt x="720" y="1952"/>
                    <a:pt x="720" y="1952"/>
                    <a:pt x="720" y="1952"/>
                  </a:cubicBezTo>
                  <a:cubicBezTo>
                    <a:pt x="720" y="1952"/>
                    <a:pt x="720" y="1951"/>
                    <a:pt x="720" y="1951"/>
                  </a:cubicBezTo>
                  <a:cubicBezTo>
                    <a:pt x="720" y="1951"/>
                    <a:pt x="719" y="1951"/>
                    <a:pt x="719" y="1951"/>
                  </a:cubicBezTo>
                  <a:moveTo>
                    <a:pt x="399" y="136"/>
                  </a:moveTo>
                  <a:cubicBezTo>
                    <a:pt x="398" y="135"/>
                    <a:pt x="397" y="135"/>
                    <a:pt x="397" y="134"/>
                  </a:cubicBezTo>
                  <a:cubicBezTo>
                    <a:pt x="396" y="134"/>
                    <a:pt x="396" y="135"/>
                    <a:pt x="395" y="135"/>
                  </a:cubicBezTo>
                  <a:cubicBezTo>
                    <a:pt x="395" y="135"/>
                    <a:pt x="396" y="136"/>
                    <a:pt x="396" y="136"/>
                  </a:cubicBezTo>
                  <a:cubicBezTo>
                    <a:pt x="397" y="136"/>
                    <a:pt x="397" y="136"/>
                    <a:pt x="396" y="137"/>
                  </a:cubicBezTo>
                  <a:cubicBezTo>
                    <a:pt x="396" y="137"/>
                    <a:pt x="396" y="138"/>
                    <a:pt x="397" y="138"/>
                  </a:cubicBezTo>
                  <a:cubicBezTo>
                    <a:pt x="398" y="138"/>
                    <a:pt x="399" y="137"/>
                    <a:pt x="399" y="136"/>
                  </a:cubicBezTo>
                  <a:moveTo>
                    <a:pt x="38" y="1460"/>
                  </a:moveTo>
                  <a:cubicBezTo>
                    <a:pt x="39" y="1459"/>
                    <a:pt x="39" y="1459"/>
                    <a:pt x="40" y="1458"/>
                  </a:cubicBezTo>
                  <a:cubicBezTo>
                    <a:pt x="40" y="1458"/>
                    <a:pt x="40" y="1458"/>
                    <a:pt x="40" y="1458"/>
                  </a:cubicBezTo>
                  <a:cubicBezTo>
                    <a:pt x="39" y="1457"/>
                    <a:pt x="39" y="1457"/>
                    <a:pt x="38" y="1457"/>
                  </a:cubicBezTo>
                  <a:cubicBezTo>
                    <a:pt x="37" y="1458"/>
                    <a:pt x="36" y="1458"/>
                    <a:pt x="35" y="1458"/>
                  </a:cubicBezTo>
                  <a:cubicBezTo>
                    <a:pt x="35" y="1458"/>
                    <a:pt x="35" y="1459"/>
                    <a:pt x="35" y="1459"/>
                  </a:cubicBezTo>
                  <a:cubicBezTo>
                    <a:pt x="35" y="1459"/>
                    <a:pt x="36" y="1460"/>
                    <a:pt x="36" y="1460"/>
                  </a:cubicBezTo>
                  <a:cubicBezTo>
                    <a:pt x="37" y="1459"/>
                    <a:pt x="38" y="1459"/>
                    <a:pt x="38" y="1460"/>
                  </a:cubicBezTo>
                  <a:moveTo>
                    <a:pt x="693" y="82"/>
                  </a:moveTo>
                  <a:cubicBezTo>
                    <a:pt x="692" y="82"/>
                    <a:pt x="692" y="81"/>
                    <a:pt x="692" y="81"/>
                  </a:cubicBezTo>
                  <a:cubicBezTo>
                    <a:pt x="691" y="81"/>
                    <a:pt x="689" y="81"/>
                    <a:pt x="687" y="81"/>
                  </a:cubicBezTo>
                  <a:cubicBezTo>
                    <a:pt x="687" y="81"/>
                    <a:pt x="687" y="82"/>
                    <a:pt x="686" y="82"/>
                  </a:cubicBezTo>
                  <a:cubicBezTo>
                    <a:pt x="687" y="82"/>
                    <a:pt x="688" y="83"/>
                    <a:pt x="688" y="83"/>
                  </a:cubicBezTo>
                  <a:cubicBezTo>
                    <a:pt x="689" y="82"/>
                    <a:pt x="691" y="82"/>
                    <a:pt x="692" y="82"/>
                  </a:cubicBezTo>
                  <a:cubicBezTo>
                    <a:pt x="692" y="82"/>
                    <a:pt x="693" y="82"/>
                    <a:pt x="693" y="82"/>
                  </a:cubicBezTo>
                  <a:moveTo>
                    <a:pt x="773" y="1946"/>
                  </a:moveTo>
                  <a:cubicBezTo>
                    <a:pt x="772" y="1945"/>
                    <a:pt x="772" y="1945"/>
                    <a:pt x="772" y="1945"/>
                  </a:cubicBezTo>
                  <a:cubicBezTo>
                    <a:pt x="772" y="1945"/>
                    <a:pt x="771" y="1945"/>
                    <a:pt x="771" y="1945"/>
                  </a:cubicBezTo>
                  <a:cubicBezTo>
                    <a:pt x="771" y="1945"/>
                    <a:pt x="771" y="1945"/>
                    <a:pt x="770" y="1945"/>
                  </a:cubicBezTo>
                  <a:cubicBezTo>
                    <a:pt x="772" y="1947"/>
                    <a:pt x="771" y="1947"/>
                    <a:pt x="770" y="1947"/>
                  </a:cubicBezTo>
                  <a:cubicBezTo>
                    <a:pt x="769" y="1947"/>
                    <a:pt x="769" y="1947"/>
                    <a:pt x="769" y="1947"/>
                  </a:cubicBezTo>
                  <a:cubicBezTo>
                    <a:pt x="769" y="1947"/>
                    <a:pt x="769" y="1948"/>
                    <a:pt x="769" y="1948"/>
                  </a:cubicBezTo>
                  <a:cubicBezTo>
                    <a:pt x="770" y="1948"/>
                    <a:pt x="771" y="1949"/>
                    <a:pt x="771" y="1948"/>
                  </a:cubicBezTo>
                  <a:cubicBezTo>
                    <a:pt x="772" y="1948"/>
                    <a:pt x="772" y="1947"/>
                    <a:pt x="773" y="1946"/>
                  </a:cubicBezTo>
                  <a:moveTo>
                    <a:pt x="63" y="1273"/>
                  </a:moveTo>
                  <a:cubicBezTo>
                    <a:pt x="63" y="1273"/>
                    <a:pt x="62" y="1273"/>
                    <a:pt x="62" y="1272"/>
                  </a:cubicBezTo>
                  <a:cubicBezTo>
                    <a:pt x="61" y="1271"/>
                    <a:pt x="60" y="1272"/>
                    <a:pt x="60" y="1273"/>
                  </a:cubicBezTo>
                  <a:cubicBezTo>
                    <a:pt x="59" y="1274"/>
                    <a:pt x="60" y="1275"/>
                    <a:pt x="60" y="1276"/>
                  </a:cubicBezTo>
                  <a:cubicBezTo>
                    <a:pt x="61" y="1276"/>
                    <a:pt x="61" y="1276"/>
                    <a:pt x="61" y="1276"/>
                  </a:cubicBezTo>
                  <a:cubicBezTo>
                    <a:pt x="61" y="1275"/>
                    <a:pt x="61" y="1274"/>
                    <a:pt x="63" y="1274"/>
                  </a:cubicBezTo>
                  <a:cubicBezTo>
                    <a:pt x="63" y="1274"/>
                    <a:pt x="63" y="1273"/>
                    <a:pt x="63" y="1273"/>
                  </a:cubicBezTo>
                  <a:moveTo>
                    <a:pt x="610" y="1981"/>
                  </a:moveTo>
                  <a:cubicBezTo>
                    <a:pt x="611" y="1981"/>
                    <a:pt x="612" y="1981"/>
                    <a:pt x="613" y="1981"/>
                  </a:cubicBezTo>
                  <a:cubicBezTo>
                    <a:pt x="614" y="1981"/>
                    <a:pt x="614" y="1981"/>
                    <a:pt x="614" y="1981"/>
                  </a:cubicBezTo>
                  <a:cubicBezTo>
                    <a:pt x="614" y="1981"/>
                    <a:pt x="614" y="1980"/>
                    <a:pt x="614" y="1980"/>
                  </a:cubicBezTo>
                  <a:cubicBezTo>
                    <a:pt x="611" y="1980"/>
                    <a:pt x="608" y="1980"/>
                    <a:pt x="606" y="1980"/>
                  </a:cubicBezTo>
                  <a:cubicBezTo>
                    <a:pt x="606" y="1980"/>
                    <a:pt x="605" y="1981"/>
                    <a:pt x="605" y="1981"/>
                  </a:cubicBezTo>
                  <a:cubicBezTo>
                    <a:pt x="606" y="1981"/>
                    <a:pt x="606" y="1981"/>
                    <a:pt x="606" y="1981"/>
                  </a:cubicBezTo>
                  <a:cubicBezTo>
                    <a:pt x="607" y="1981"/>
                    <a:pt x="608" y="1981"/>
                    <a:pt x="610" y="1981"/>
                  </a:cubicBezTo>
                  <a:moveTo>
                    <a:pt x="1328" y="1248"/>
                  </a:moveTo>
                  <a:cubicBezTo>
                    <a:pt x="1328" y="1248"/>
                    <a:pt x="1328" y="1249"/>
                    <a:pt x="1328" y="1249"/>
                  </a:cubicBezTo>
                  <a:cubicBezTo>
                    <a:pt x="1328" y="1250"/>
                    <a:pt x="1329" y="1250"/>
                    <a:pt x="1329" y="1251"/>
                  </a:cubicBezTo>
                  <a:cubicBezTo>
                    <a:pt x="1329" y="1250"/>
                    <a:pt x="1330" y="1250"/>
                    <a:pt x="1330" y="1249"/>
                  </a:cubicBezTo>
                  <a:cubicBezTo>
                    <a:pt x="1330" y="1248"/>
                    <a:pt x="1330" y="1247"/>
                    <a:pt x="1330" y="1247"/>
                  </a:cubicBezTo>
                  <a:cubicBezTo>
                    <a:pt x="1330" y="1246"/>
                    <a:pt x="1330" y="1246"/>
                    <a:pt x="1329" y="1246"/>
                  </a:cubicBezTo>
                  <a:cubicBezTo>
                    <a:pt x="1329" y="1246"/>
                    <a:pt x="1328" y="1246"/>
                    <a:pt x="1328" y="1247"/>
                  </a:cubicBezTo>
                  <a:cubicBezTo>
                    <a:pt x="1328" y="1247"/>
                    <a:pt x="1328" y="1247"/>
                    <a:pt x="1328" y="1248"/>
                  </a:cubicBezTo>
                  <a:moveTo>
                    <a:pt x="510" y="1988"/>
                  </a:moveTo>
                  <a:cubicBezTo>
                    <a:pt x="510" y="1988"/>
                    <a:pt x="509" y="1988"/>
                    <a:pt x="509" y="1989"/>
                  </a:cubicBezTo>
                  <a:cubicBezTo>
                    <a:pt x="509" y="1989"/>
                    <a:pt x="510" y="1989"/>
                    <a:pt x="511" y="1989"/>
                  </a:cubicBezTo>
                  <a:cubicBezTo>
                    <a:pt x="511" y="1989"/>
                    <a:pt x="512" y="1990"/>
                    <a:pt x="512" y="1990"/>
                  </a:cubicBezTo>
                  <a:cubicBezTo>
                    <a:pt x="513" y="1990"/>
                    <a:pt x="514" y="1990"/>
                    <a:pt x="514" y="1989"/>
                  </a:cubicBezTo>
                  <a:cubicBezTo>
                    <a:pt x="514" y="1988"/>
                    <a:pt x="514" y="1988"/>
                    <a:pt x="513" y="1988"/>
                  </a:cubicBezTo>
                  <a:cubicBezTo>
                    <a:pt x="512" y="1988"/>
                    <a:pt x="512" y="1988"/>
                    <a:pt x="510" y="1988"/>
                  </a:cubicBezTo>
                  <a:moveTo>
                    <a:pt x="26" y="1637"/>
                  </a:moveTo>
                  <a:cubicBezTo>
                    <a:pt x="26" y="1636"/>
                    <a:pt x="27" y="1635"/>
                    <a:pt x="26" y="1635"/>
                  </a:cubicBezTo>
                  <a:cubicBezTo>
                    <a:pt x="26" y="1634"/>
                    <a:pt x="26" y="1634"/>
                    <a:pt x="26" y="1634"/>
                  </a:cubicBezTo>
                  <a:cubicBezTo>
                    <a:pt x="26" y="1634"/>
                    <a:pt x="26" y="1635"/>
                    <a:pt x="26" y="1635"/>
                  </a:cubicBezTo>
                  <a:cubicBezTo>
                    <a:pt x="24" y="1636"/>
                    <a:pt x="25" y="1637"/>
                    <a:pt x="25" y="1639"/>
                  </a:cubicBezTo>
                  <a:cubicBezTo>
                    <a:pt x="25" y="1639"/>
                    <a:pt x="25" y="1639"/>
                    <a:pt x="25" y="1639"/>
                  </a:cubicBezTo>
                  <a:cubicBezTo>
                    <a:pt x="25" y="1639"/>
                    <a:pt x="26" y="1639"/>
                    <a:pt x="26" y="1639"/>
                  </a:cubicBezTo>
                  <a:cubicBezTo>
                    <a:pt x="26" y="1638"/>
                    <a:pt x="26" y="1637"/>
                    <a:pt x="26" y="1637"/>
                  </a:cubicBezTo>
                  <a:moveTo>
                    <a:pt x="484" y="1964"/>
                  </a:moveTo>
                  <a:cubicBezTo>
                    <a:pt x="484" y="1964"/>
                    <a:pt x="485" y="1964"/>
                    <a:pt x="486" y="1964"/>
                  </a:cubicBezTo>
                  <a:cubicBezTo>
                    <a:pt x="485" y="1962"/>
                    <a:pt x="484" y="1963"/>
                    <a:pt x="483" y="1963"/>
                  </a:cubicBezTo>
                  <a:cubicBezTo>
                    <a:pt x="482" y="1963"/>
                    <a:pt x="481" y="1962"/>
                    <a:pt x="480" y="1962"/>
                  </a:cubicBezTo>
                  <a:cubicBezTo>
                    <a:pt x="480" y="1962"/>
                    <a:pt x="479" y="1963"/>
                    <a:pt x="479" y="1963"/>
                  </a:cubicBezTo>
                  <a:cubicBezTo>
                    <a:pt x="479" y="1964"/>
                    <a:pt x="479" y="1964"/>
                    <a:pt x="480" y="1964"/>
                  </a:cubicBezTo>
                  <a:cubicBezTo>
                    <a:pt x="481" y="1964"/>
                    <a:pt x="482" y="1964"/>
                    <a:pt x="484" y="1964"/>
                  </a:cubicBezTo>
                  <a:moveTo>
                    <a:pt x="388" y="1969"/>
                  </a:moveTo>
                  <a:cubicBezTo>
                    <a:pt x="388" y="1968"/>
                    <a:pt x="389" y="1967"/>
                    <a:pt x="389" y="1966"/>
                  </a:cubicBezTo>
                  <a:cubicBezTo>
                    <a:pt x="389" y="1966"/>
                    <a:pt x="388" y="1965"/>
                    <a:pt x="388" y="1965"/>
                  </a:cubicBezTo>
                  <a:cubicBezTo>
                    <a:pt x="387" y="1966"/>
                    <a:pt x="386" y="1967"/>
                    <a:pt x="386" y="1967"/>
                  </a:cubicBezTo>
                  <a:cubicBezTo>
                    <a:pt x="386" y="1968"/>
                    <a:pt x="387" y="1968"/>
                    <a:pt x="388" y="1969"/>
                  </a:cubicBezTo>
                  <a:moveTo>
                    <a:pt x="26" y="1710"/>
                  </a:moveTo>
                  <a:cubicBezTo>
                    <a:pt x="26" y="1710"/>
                    <a:pt x="26" y="1711"/>
                    <a:pt x="26" y="1711"/>
                  </a:cubicBezTo>
                  <a:cubicBezTo>
                    <a:pt x="26" y="1711"/>
                    <a:pt x="27" y="1710"/>
                    <a:pt x="27" y="1710"/>
                  </a:cubicBezTo>
                  <a:cubicBezTo>
                    <a:pt x="27" y="1709"/>
                    <a:pt x="27" y="1708"/>
                    <a:pt x="27" y="1707"/>
                  </a:cubicBezTo>
                  <a:cubicBezTo>
                    <a:pt x="27" y="1707"/>
                    <a:pt x="27" y="1706"/>
                    <a:pt x="27" y="1706"/>
                  </a:cubicBezTo>
                  <a:cubicBezTo>
                    <a:pt x="26" y="1706"/>
                    <a:pt x="26" y="1707"/>
                    <a:pt x="26" y="1707"/>
                  </a:cubicBezTo>
                  <a:cubicBezTo>
                    <a:pt x="25" y="1708"/>
                    <a:pt x="26" y="1709"/>
                    <a:pt x="26" y="1710"/>
                  </a:cubicBezTo>
                  <a:moveTo>
                    <a:pt x="602" y="1964"/>
                  </a:moveTo>
                  <a:cubicBezTo>
                    <a:pt x="601" y="1964"/>
                    <a:pt x="601" y="1963"/>
                    <a:pt x="601" y="1963"/>
                  </a:cubicBezTo>
                  <a:cubicBezTo>
                    <a:pt x="600" y="1963"/>
                    <a:pt x="600" y="1962"/>
                    <a:pt x="599" y="1962"/>
                  </a:cubicBezTo>
                  <a:cubicBezTo>
                    <a:pt x="599" y="1962"/>
                    <a:pt x="598" y="1962"/>
                    <a:pt x="598" y="1962"/>
                  </a:cubicBezTo>
                  <a:cubicBezTo>
                    <a:pt x="598" y="1963"/>
                    <a:pt x="598" y="1963"/>
                    <a:pt x="598" y="1964"/>
                  </a:cubicBezTo>
                  <a:cubicBezTo>
                    <a:pt x="598" y="1964"/>
                    <a:pt x="599" y="1965"/>
                    <a:pt x="601" y="1965"/>
                  </a:cubicBezTo>
                  <a:cubicBezTo>
                    <a:pt x="601" y="1965"/>
                    <a:pt x="601" y="1965"/>
                    <a:pt x="602" y="1964"/>
                  </a:cubicBezTo>
                  <a:moveTo>
                    <a:pt x="1336" y="1182"/>
                  </a:moveTo>
                  <a:cubicBezTo>
                    <a:pt x="1336" y="1182"/>
                    <a:pt x="1336" y="1182"/>
                    <a:pt x="1336" y="1182"/>
                  </a:cubicBezTo>
                  <a:cubicBezTo>
                    <a:pt x="1336" y="1183"/>
                    <a:pt x="1336" y="1184"/>
                    <a:pt x="1337" y="1184"/>
                  </a:cubicBezTo>
                  <a:cubicBezTo>
                    <a:pt x="1337" y="1184"/>
                    <a:pt x="1338" y="1183"/>
                    <a:pt x="1338" y="1182"/>
                  </a:cubicBezTo>
                  <a:cubicBezTo>
                    <a:pt x="1338" y="1182"/>
                    <a:pt x="1338" y="1181"/>
                    <a:pt x="1338" y="1180"/>
                  </a:cubicBezTo>
                  <a:cubicBezTo>
                    <a:pt x="1338" y="1180"/>
                    <a:pt x="1337" y="1180"/>
                    <a:pt x="1337" y="1180"/>
                  </a:cubicBezTo>
                  <a:cubicBezTo>
                    <a:pt x="1336" y="1180"/>
                    <a:pt x="1336" y="1180"/>
                    <a:pt x="1336" y="1180"/>
                  </a:cubicBezTo>
                  <a:cubicBezTo>
                    <a:pt x="1336" y="1181"/>
                    <a:pt x="1336" y="1181"/>
                    <a:pt x="1336" y="1182"/>
                  </a:cubicBezTo>
                  <a:moveTo>
                    <a:pt x="1337" y="1196"/>
                  </a:moveTo>
                  <a:cubicBezTo>
                    <a:pt x="1337" y="1195"/>
                    <a:pt x="1337" y="1195"/>
                    <a:pt x="1337" y="1194"/>
                  </a:cubicBezTo>
                  <a:cubicBezTo>
                    <a:pt x="1336" y="1194"/>
                    <a:pt x="1335" y="1195"/>
                    <a:pt x="1335" y="1195"/>
                  </a:cubicBezTo>
                  <a:cubicBezTo>
                    <a:pt x="1335" y="1197"/>
                    <a:pt x="1335" y="1198"/>
                    <a:pt x="1335" y="1199"/>
                  </a:cubicBezTo>
                  <a:cubicBezTo>
                    <a:pt x="1335" y="1199"/>
                    <a:pt x="1335" y="1200"/>
                    <a:pt x="1335" y="1200"/>
                  </a:cubicBezTo>
                  <a:cubicBezTo>
                    <a:pt x="1336" y="1200"/>
                    <a:pt x="1336" y="1199"/>
                    <a:pt x="1336" y="1199"/>
                  </a:cubicBezTo>
                  <a:cubicBezTo>
                    <a:pt x="1336" y="1198"/>
                    <a:pt x="1337" y="1197"/>
                    <a:pt x="1337" y="1196"/>
                  </a:cubicBezTo>
                  <a:moveTo>
                    <a:pt x="40" y="1756"/>
                  </a:moveTo>
                  <a:cubicBezTo>
                    <a:pt x="39" y="1755"/>
                    <a:pt x="39" y="1754"/>
                    <a:pt x="38" y="1753"/>
                  </a:cubicBezTo>
                  <a:cubicBezTo>
                    <a:pt x="37" y="1754"/>
                    <a:pt x="37" y="1754"/>
                    <a:pt x="37" y="1756"/>
                  </a:cubicBezTo>
                  <a:cubicBezTo>
                    <a:pt x="37" y="1757"/>
                    <a:pt x="38" y="1757"/>
                    <a:pt x="39" y="1757"/>
                  </a:cubicBezTo>
                  <a:cubicBezTo>
                    <a:pt x="39" y="1757"/>
                    <a:pt x="40" y="1756"/>
                    <a:pt x="40" y="1756"/>
                  </a:cubicBezTo>
                  <a:moveTo>
                    <a:pt x="729" y="1941"/>
                  </a:moveTo>
                  <a:cubicBezTo>
                    <a:pt x="728" y="1941"/>
                    <a:pt x="727" y="1941"/>
                    <a:pt x="727" y="1941"/>
                  </a:cubicBezTo>
                  <a:cubicBezTo>
                    <a:pt x="726" y="1941"/>
                    <a:pt x="726" y="1942"/>
                    <a:pt x="725" y="1942"/>
                  </a:cubicBezTo>
                  <a:cubicBezTo>
                    <a:pt x="726" y="1942"/>
                    <a:pt x="726" y="1943"/>
                    <a:pt x="727" y="1943"/>
                  </a:cubicBezTo>
                  <a:cubicBezTo>
                    <a:pt x="728" y="1943"/>
                    <a:pt x="729" y="1942"/>
                    <a:pt x="731" y="1942"/>
                  </a:cubicBezTo>
                  <a:cubicBezTo>
                    <a:pt x="731" y="1942"/>
                    <a:pt x="731" y="1941"/>
                    <a:pt x="731" y="1941"/>
                  </a:cubicBezTo>
                  <a:cubicBezTo>
                    <a:pt x="731" y="1941"/>
                    <a:pt x="731" y="1941"/>
                    <a:pt x="730" y="1941"/>
                  </a:cubicBezTo>
                  <a:cubicBezTo>
                    <a:pt x="730" y="1941"/>
                    <a:pt x="730" y="1941"/>
                    <a:pt x="729" y="1941"/>
                  </a:cubicBezTo>
                  <a:moveTo>
                    <a:pt x="612" y="84"/>
                  </a:moveTo>
                  <a:cubicBezTo>
                    <a:pt x="613" y="84"/>
                    <a:pt x="614" y="84"/>
                    <a:pt x="615" y="84"/>
                  </a:cubicBezTo>
                  <a:cubicBezTo>
                    <a:pt x="615" y="84"/>
                    <a:pt x="616" y="84"/>
                    <a:pt x="616" y="83"/>
                  </a:cubicBezTo>
                  <a:cubicBezTo>
                    <a:pt x="615" y="83"/>
                    <a:pt x="615" y="82"/>
                    <a:pt x="615" y="82"/>
                  </a:cubicBezTo>
                  <a:cubicBezTo>
                    <a:pt x="613" y="84"/>
                    <a:pt x="611" y="83"/>
                    <a:pt x="610" y="83"/>
                  </a:cubicBezTo>
                  <a:cubicBezTo>
                    <a:pt x="610" y="83"/>
                    <a:pt x="609" y="84"/>
                    <a:pt x="609" y="84"/>
                  </a:cubicBezTo>
                  <a:cubicBezTo>
                    <a:pt x="610" y="84"/>
                    <a:pt x="610" y="84"/>
                    <a:pt x="610" y="84"/>
                  </a:cubicBezTo>
                  <a:cubicBezTo>
                    <a:pt x="611" y="84"/>
                    <a:pt x="612" y="84"/>
                    <a:pt x="612" y="84"/>
                  </a:cubicBezTo>
                  <a:moveTo>
                    <a:pt x="117" y="45"/>
                  </a:moveTo>
                  <a:cubicBezTo>
                    <a:pt x="117" y="46"/>
                    <a:pt x="117" y="47"/>
                    <a:pt x="117" y="47"/>
                  </a:cubicBezTo>
                  <a:cubicBezTo>
                    <a:pt x="117" y="47"/>
                    <a:pt x="118" y="48"/>
                    <a:pt x="118" y="48"/>
                  </a:cubicBezTo>
                  <a:cubicBezTo>
                    <a:pt x="118" y="48"/>
                    <a:pt x="119" y="47"/>
                    <a:pt x="119" y="47"/>
                  </a:cubicBezTo>
                  <a:cubicBezTo>
                    <a:pt x="119" y="46"/>
                    <a:pt x="119" y="46"/>
                    <a:pt x="119" y="45"/>
                  </a:cubicBezTo>
                  <a:cubicBezTo>
                    <a:pt x="118" y="45"/>
                    <a:pt x="118" y="44"/>
                    <a:pt x="117" y="44"/>
                  </a:cubicBezTo>
                  <a:cubicBezTo>
                    <a:pt x="117" y="44"/>
                    <a:pt x="117" y="45"/>
                    <a:pt x="117" y="45"/>
                  </a:cubicBezTo>
                  <a:moveTo>
                    <a:pt x="587" y="1975"/>
                  </a:moveTo>
                  <a:cubicBezTo>
                    <a:pt x="587" y="1975"/>
                    <a:pt x="587" y="1975"/>
                    <a:pt x="586" y="1975"/>
                  </a:cubicBezTo>
                  <a:cubicBezTo>
                    <a:pt x="584" y="1974"/>
                    <a:pt x="582" y="1974"/>
                    <a:pt x="580" y="1975"/>
                  </a:cubicBezTo>
                  <a:cubicBezTo>
                    <a:pt x="580" y="1975"/>
                    <a:pt x="580" y="1975"/>
                    <a:pt x="579" y="1975"/>
                  </a:cubicBezTo>
                  <a:cubicBezTo>
                    <a:pt x="582" y="1975"/>
                    <a:pt x="585" y="1975"/>
                    <a:pt x="587" y="1975"/>
                  </a:cubicBezTo>
                  <a:moveTo>
                    <a:pt x="408" y="1987"/>
                  </a:moveTo>
                  <a:cubicBezTo>
                    <a:pt x="408" y="1987"/>
                    <a:pt x="407" y="1987"/>
                    <a:pt x="406" y="1987"/>
                  </a:cubicBezTo>
                  <a:cubicBezTo>
                    <a:pt x="406" y="1987"/>
                    <a:pt x="406" y="1988"/>
                    <a:pt x="406" y="1988"/>
                  </a:cubicBezTo>
                  <a:cubicBezTo>
                    <a:pt x="406" y="1988"/>
                    <a:pt x="406" y="1988"/>
                    <a:pt x="406" y="1989"/>
                  </a:cubicBezTo>
                  <a:cubicBezTo>
                    <a:pt x="407" y="1987"/>
                    <a:pt x="409" y="1990"/>
                    <a:pt x="410" y="1988"/>
                  </a:cubicBezTo>
                  <a:cubicBezTo>
                    <a:pt x="410" y="1988"/>
                    <a:pt x="410" y="1988"/>
                    <a:pt x="410" y="1987"/>
                  </a:cubicBezTo>
                  <a:cubicBezTo>
                    <a:pt x="410" y="1987"/>
                    <a:pt x="410" y="1987"/>
                    <a:pt x="410" y="1987"/>
                  </a:cubicBezTo>
                  <a:cubicBezTo>
                    <a:pt x="409" y="1987"/>
                    <a:pt x="409" y="1987"/>
                    <a:pt x="408" y="1987"/>
                  </a:cubicBezTo>
                  <a:moveTo>
                    <a:pt x="389" y="1985"/>
                  </a:moveTo>
                  <a:cubicBezTo>
                    <a:pt x="387" y="1985"/>
                    <a:pt x="388" y="1983"/>
                    <a:pt x="386" y="1983"/>
                  </a:cubicBezTo>
                  <a:cubicBezTo>
                    <a:pt x="386" y="1983"/>
                    <a:pt x="385" y="1984"/>
                    <a:pt x="385" y="1985"/>
                  </a:cubicBezTo>
                  <a:cubicBezTo>
                    <a:pt x="384" y="1985"/>
                    <a:pt x="387" y="1986"/>
                    <a:pt x="388" y="1986"/>
                  </a:cubicBezTo>
                  <a:cubicBezTo>
                    <a:pt x="388" y="1986"/>
                    <a:pt x="388" y="1986"/>
                    <a:pt x="389" y="1985"/>
                  </a:cubicBezTo>
                  <a:moveTo>
                    <a:pt x="517" y="1974"/>
                  </a:moveTo>
                  <a:cubicBezTo>
                    <a:pt x="517" y="1975"/>
                    <a:pt x="516" y="1975"/>
                    <a:pt x="516" y="1975"/>
                  </a:cubicBezTo>
                  <a:cubicBezTo>
                    <a:pt x="516" y="1975"/>
                    <a:pt x="516" y="1976"/>
                    <a:pt x="517" y="1976"/>
                  </a:cubicBezTo>
                  <a:cubicBezTo>
                    <a:pt x="517" y="1977"/>
                    <a:pt x="518" y="1977"/>
                    <a:pt x="519" y="1977"/>
                  </a:cubicBezTo>
                  <a:cubicBezTo>
                    <a:pt x="519" y="1977"/>
                    <a:pt x="520" y="1977"/>
                    <a:pt x="520" y="1977"/>
                  </a:cubicBezTo>
                  <a:cubicBezTo>
                    <a:pt x="520" y="1976"/>
                    <a:pt x="518" y="1974"/>
                    <a:pt x="517" y="1974"/>
                  </a:cubicBezTo>
                  <a:moveTo>
                    <a:pt x="383" y="114"/>
                  </a:moveTo>
                  <a:cubicBezTo>
                    <a:pt x="383" y="114"/>
                    <a:pt x="384" y="114"/>
                    <a:pt x="384" y="113"/>
                  </a:cubicBezTo>
                  <a:cubicBezTo>
                    <a:pt x="385" y="112"/>
                    <a:pt x="383" y="112"/>
                    <a:pt x="383" y="112"/>
                  </a:cubicBezTo>
                  <a:cubicBezTo>
                    <a:pt x="382" y="112"/>
                    <a:pt x="382" y="112"/>
                    <a:pt x="381" y="112"/>
                  </a:cubicBezTo>
                  <a:cubicBezTo>
                    <a:pt x="381" y="112"/>
                    <a:pt x="381" y="113"/>
                    <a:pt x="381" y="113"/>
                  </a:cubicBezTo>
                  <a:cubicBezTo>
                    <a:pt x="381" y="113"/>
                    <a:pt x="381" y="114"/>
                    <a:pt x="381" y="114"/>
                  </a:cubicBezTo>
                  <a:cubicBezTo>
                    <a:pt x="382" y="114"/>
                    <a:pt x="382" y="114"/>
                    <a:pt x="383" y="114"/>
                  </a:cubicBezTo>
                  <a:moveTo>
                    <a:pt x="496" y="1977"/>
                  </a:moveTo>
                  <a:cubicBezTo>
                    <a:pt x="496" y="1976"/>
                    <a:pt x="496" y="1976"/>
                    <a:pt x="496" y="1976"/>
                  </a:cubicBezTo>
                  <a:cubicBezTo>
                    <a:pt x="494" y="1976"/>
                    <a:pt x="493" y="1976"/>
                    <a:pt x="492" y="1976"/>
                  </a:cubicBezTo>
                  <a:cubicBezTo>
                    <a:pt x="492" y="1976"/>
                    <a:pt x="491" y="1977"/>
                    <a:pt x="491" y="1977"/>
                  </a:cubicBezTo>
                  <a:cubicBezTo>
                    <a:pt x="492" y="1977"/>
                    <a:pt x="493" y="1977"/>
                    <a:pt x="493" y="1977"/>
                  </a:cubicBezTo>
                  <a:cubicBezTo>
                    <a:pt x="494" y="1976"/>
                    <a:pt x="494" y="1977"/>
                    <a:pt x="495" y="1977"/>
                  </a:cubicBezTo>
                  <a:cubicBezTo>
                    <a:pt x="495" y="1977"/>
                    <a:pt x="496" y="1977"/>
                    <a:pt x="496" y="1977"/>
                  </a:cubicBezTo>
                  <a:moveTo>
                    <a:pt x="749" y="82"/>
                  </a:moveTo>
                  <a:cubicBezTo>
                    <a:pt x="749" y="82"/>
                    <a:pt x="749" y="82"/>
                    <a:pt x="749" y="82"/>
                  </a:cubicBezTo>
                  <a:cubicBezTo>
                    <a:pt x="750" y="82"/>
                    <a:pt x="750" y="82"/>
                    <a:pt x="750" y="81"/>
                  </a:cubicBezTo>
                  <a:cubicBezTo>
                    <a:pt x="750" y="81"/>
                    <a:pt x="750" y="81"/>
                    <a:pt x="749" y="80"/>
                  </a:cubicBezTo>
                  <a:cubicBezTo>
                    <a:pt x="749" y="80"/>
                    <a:pt x="748" y="80"/>
                    <a:pt x="747" y="80"/>
                  </a:cubicBezTo>
                  <a:cubicBezTo>
                    <a:pt x="747" y="81"/>
                    <a:pt x="747" y="81"/>
                    <a:pt x="747" y="81"/>
                  </a:cubicBezTo>
                  <a:cubicBezTo>
                    <a:pt x="747" y="82"/>
                    <a:pt x="747" y="82"/>
                    <a:pt x="747" y="82"/>
                  </a:cubicBezTo>
                  <a:cubicBezTo>
                    <a:pt x="748" y="82"/>
                    <a:pt x="748" y="82"/>
                    <a:pt x="749" y="82"/>
                  </a:cubicBezTo>
                  <a:moveTo>
                    <a:pt x="485" y="99"/>
                  </a:moveTo>
                  <a:cubicBezTo>
                    <a:pt x="485" y="99"/>
                    <a:pt x="485" y="99"/>
                    <a:pt x="485" y="99"/>
                  </a:cubicBezTo>
                  <a:cubicBezTo>
                    <a:pt x="483" y="99"/>
                    <a:pt x="481" y="99"/>
                    <a:pt x="479" y="99"/>
                  </a:cubicBezTo>
                  <a:cubicBezTo>
                    <a:pt x="479" y="99"/>
                    <a:pt x="479" y="99"/>
                    <a:pt x="479" y="100"/>
                  </a:cubicBezTo>
                  <a:cubicBezTo>
                    <a:pt x="479" y="100"/>
                    <a:pt x="479" y="100"/>
                    <a:pt x="479" y="101"/>
                  </a:cubicBezTo>
                  <a:cubicBezTo>
                    <a:pt x="481" y="99"/>
                    <a:pt x="483" y="100"/>
                    <a:pt x="485" y="100"/>
                  </a:cubicBezTo>
                  <a:cubicBezTo>
                    <a:pt x="485" y="100"/>
                    <a:pt x="485" y="99"/>
                    <a:pt x="485" y="99"/>
                  </a:cubicBezTo>
                  <a:moveTo>
                    <a:pt x="382" y="1977"/>
                  </a:moveTo>
                  <a:cubicBezTo>
                    <a:pt x="382" y="1977"/>
                    <a:pt x="382" y="1977"/>
                    <a:pt x="382" y="1977"/>
                  </a:cubicBezTo>
                  <a:cubicBezTo>
                    <a:pt x="380" y="1976"/>
                    <a:pt x="380" y="1977"/>
                    <a:pt x="380" y="1978"/>
                  </a:cubicBezTo>
                  <a:cubicBezTo>
                    <a:pt x="380" y="1978"/>
                    <a:pt x="381" y="1979"/>
                    <a:pt x="382" y="1979"/>
                  </a:cubicBezTo>
                  <a:cubicBezTo>
                    <a:pt x="382" y="1977"/>
                    <a:pt x="383" y="1979"/>
                    <a:pt x="384" y="1978"/>
                  </a:cubicBezTo>
                  <a:cubicBezTo>
                    <a:pt x="384" y="1978"/>
                    <a:pt x="384" y="1977"/>
                    <a:pt x="384" y="1977"/>
                  </a:cubicBezTo>
                  <a:cubicBezTo>
                    <a:pt x="383" y="1976"/>
                    <a:pt x="383" y="1976"/>
                    <a:pt x="382" y="1977"/>
                  </a:cubicBezTo>
                  <a:moveTo>
                    <a:pt x="824" y="80"/>
                  </a:moveTo>
                  <a:cubicBezTo>
                    <a:pt x="825" y="80"/>
                    <a:pt x="825" y="80"/>
                    <a:pt x="825" y="80"/>
                  </a:cubicBezTo>
                  <a:cubicBezTo>
                    <a:pt x="825" y="80"/>
                    <a:pt x="826" y="80"/>
                    <a:pt x="826" y="79"/>
                  </a:cubicBezTo>
                  <a:cubicBezTo>
                    <a:pt x="826" y="79"/>
                    <a:pt x="825" y="79"/>
                    <a:pt x="825" y="79"/>
                  </a:cubicBezTo>
                  <a:cubicBezTo>
                    <a:pt x="824" y="78"/>
                    <a:pt x="824" y="78"/>
                    <a:pt x="823" y="79"/>
                  </a:cubicBezTo>
                  <a:cubicBezTo>
                    <a:pt x="823" y="79"/>
                    <a:pt x="822" y="79"/>
                    <a:pt x="822" y="79"/>
                  </a:cubicBezTo>
                  <a:cubicBezTo>
                    <a:pt x="822" y="80"/>
                    <a:pt x="823" y="80"/>
                    <a:pt x="823" y="80"/>
                  </a:cubicBezTo>
                  <a:cubicBezTo>
                    <a:pt x="823" y="81"/>
                    <a:pt x="824" y="80"/>
                    <a:pt x="824" y="80"/>
                  </a:cubicBezTo>
                  <a:moveTo>
                    <a:pt x="36" y="2062"/>
                  </a:moveTo>
                  <a:cubicBezTo>
                    <a:pt x="35" y="2061"/>
                    <a:pt x="34" y="2061"/>
                    <a:pt x="34" y="2061"/>
                  </a:cubicBezTo>
                  <a:cubicBezTo>
                    <a:pt x="33" y="2061"/>
                    <a:pt x="32" y="2061"/>
                    <a:pt x="32" y="2062"/>
                  </a:cubicBezTo>
                  <a:cubicBezTo>
                    <a:pt x="32" y="2063"/>
                    <a:pt x="33" y="2063"/>
                    <a:pt x="33" y="2064"/>
                  </a:cubicBezTo>
                  <a:cubicBezTo>
                    <a:pt x="34" y="2063"/>
                    <a:pt x="35" y="2063"/>
                    <a:pt x="36" y="2062"/>
                  </a:cubicBezTo>
                  <a:moveTo>
                    <a:pt x="553" y="1979"/>
                  </a:moveTo>
                  <a:cubicBezTo>
                    <a:pt x="553" y="1979"/>
                    <a:pt x="552" y="1979"/>
                    <a:pt x="551" y="1979"/>
                  </a:cubicBezTo>
                  <a:cubicBezTo>
                    <a:pt x="551" y="1979"/>
                    <a:pt x="551" y="1980"/>
                    <a:pt x="551" y="1980"/>
                  </a:cubicBezTo>
                  <a:cubicBezTo>
                    <a:pt x="551" y="1980"/>
                    <a:pt x="551" y="1981"/>
                    <a:pt x="551" y="1981"/>
                  </a:cubicBezTo>
                  <a:cubicBezTo>
                    <a:pt x="552" y="1981"/>
                    <a:pt x="554" y="1981"/>
                    <a:pt x="555" y="1980"/>
                  </a:cubicBezTo>
                  <a:cubicBezTo>
                    <a:pt x="555" y="1980"/>
                    <a:pt x="555" y="1980"/>
                    <a:pt x="555" y="1980"/>
                  </a:cubicBezTo>
                  <a:cubicBezTo>
                    <a:pt x="555" y="1979"/>
                    <a:pt x="555" y="1979"/>
                    <a:pt x="555" y="1979"/>
                  </a:cubicBezTo>
                  <a:cubicBezTo>
                    <a:pt x="554" y="1979"/>
                    <a:pt x="554" y="1979"/>
                    <a:pt x="553" y="1979"/>
                  </a:cubicBezTo>
                  <a:moveTo>
                    <a:pt x="811" y="79"/>
                  </a:moveTo>
                  <a:cubicBezTo>
                    <a:pt x="811" y="79"/>
                    <a:pt x="812" y="79"/>
                    <a:pt x="813" y="79"/>
                  </a:cubicBezTo>
                  <a:cubicBezTo>
                    <a:pt x="812" y="79"/>
                    <a:pt x="811" y="78"/>
                    <a:pt x="810" y="78"/>
                  </a:cubicBezTo>
                  <a:cubicBezTo>
                    <a:pt x="810" y="78"/>
                    <a:pt x="810" y="78"/>
                    <a:pt x="810" y="78"/>
                  </a:cubicBezTo>
                  <a:cubicBezTo>
                    <a:pt x="809" y="77"/>
                    <a:pt x="808" y="78"/>
                    <a:pt x="807" y="78"/>
                  </a:cubicBezTo>
                  <a:cubicBezTo>
                    <a:pt x="807" y="79"/>
                    <a:pt x="807" y="79"/>
                    <a:pt x="807" y="79"/>
                  </a:cubicBezTo>
                  <a:cubicBezTo>
                    <a:pt x="808" y="79"/>
                    <a:pt x="808" y="79"/>
                    <a:pt x="809" y="79"/>
                  </a:cubicBezTo>
                  <a:cubicBezTo>
                    <a:pt x="809" y="79"/>
                    <a:pt x="810" y="79"/>
                    <a:pt x="811" y="79"/>
                  </a:cubicBezTo>
                  <a:moveTo>
                    <a:pt x="584" y="1980"/>
                  </a:moveTo>
                  <a:cubicBezTo>
                    <a:pt x="585" y="1980"/>
                    <a:pt x="586" y="1980"/>
                    <a:pt x="587" y="1980"/>
                  </a:cubicBezTo>
                  <a:cubicBezTo>
                    <a:pt x="587" y="1980"/>
                    <a:pt x="587" y="1979"/>
                    <a:pt x="587" y="1979"/>
                  </a:cubicBezTo>
                  <a:cubicBezTo>
                    <a:pt x="587" y="1979"/>
                    <a:pt x="586" y="1978"/>
                    <a:pt x="586" y="1978"/>
                  </a:cubicBezTo>
                  <a:cubicBezTo>
                    <a:pt x="585" y="1979"/>
                    <a:pt x="583" y="1979"/>
                    <a:pt x="582" y="1979"/>
                  </a:cubicBezTo>
                  <a:cubicBezTo>
                    <a:pt x="582" y="1979"/>
                    <a:pt x="582" y="1980"/>
                    <a:pt x="582" y="1980"/>
                  </a:cubicBezTo>
                  <a:cubicBezTo>
                    <a:pt x="582" y="1980"/>
                    <a:pt x="582" y="1980"/>
                    <a:pt x="582" y="1980"/>
                  </a:cubicBezTo>
                  <a:cubicBezTo>
                    <a:pt x="583" y="1980"/>
                    <a:pt x="583" y="1980"/>
                    <a:pt x="584" y="1980"/>
                  </a:cubicBezTo>
                  <a:moveTo>
                    <a:pt x="485" y="1976"/>
                  </a:moveTo>
                  <a:cubicBezTo>
                    <a:pt x="484" y="1977"/>
                    <a:pt x="482" y="1976"/>
                    <a:pt x="483" y="1977"/>
                  </a:cubicBezTo>
                  <a:cubicBezTo>
                    <a:pt x="483" y="1978"/>
                    <a:pt x="483" y="1979"/>
                    <a:pt x="484" y="1979"/>
                  </a:cubicBezTo>
                  <a:cubicBezTo>
                    <a:pt x="485" y="1978"/>
                    <a:pt x="485" y="1978"/>
                    <a:pt x="486" y="1977"/>
                  </a:cubicBezTo>
                  <a:cubicBezTo>
                    <a:pt x="486" y="1977"/>
                    <a:pt x="485" y="1976"/>
                    <a:pt x="485" y="1976"/>
                  </a:cubicBezTo>
                  <a:moveTo>
                    <a:pt x="54" y="1238"/>
                  </a:moveTo>
                  <a:cubicBezTo>
                    <a:pt x="54" y="1238"/>
                    <a:pt x="54" y="1238"/>
                    <a:pt x="54" y="1238"/>
                  </a:cubicBezTo>
                  <a:cubicBezTo>
                    <a:pt x="53" y="1237"/>
                    <a:pt x="53" y="1237"/>
                    <a:pt x="52" y="1237"/>
                  </a:cubicBezTo>
                  <a:cubicBezTo>
                    <a:pt x="52" y="1237"/>
                    <a:pt x="51" y="1238"/>
                    <a:pt x="51" y="1239"/>
                  </a:cubicBezTo>
                  <a:cubicBezTo>
                    <a:pt x="52" y="1239"/>
                    <a:pt x="52" y="1240"/>
                    <a:pt x="52" y="1241"/>
                  </a:cubicBezTo>
                  <a:cubicBezTo>
                    <a:pt x="53" y="1241"/>
                    <a:pt x="53" y="1241"/>
                    <a:pt x="53" y="1241"/>
                  </a:cubicBezTo>
                  <a:cubicBezTo>
                    <a:pt x="54" y="1240"/>
                    <a:pt x="54" y="1239"/>
                    <a:pt x="54" y="1238"/>
                  </a:cubicBezTo>
                  <a:moveTo>
                    <a:pt x="840" y="1937"/>
                  </a:moveTo>
                  <a:cubicBezTo>
                    <a:pt x="840" y="1937"/>
                    <a:pt x="841" y="1937"/>
                    <a:pt x="842" y="1937"/>
                  </a:cubicBezTo>
                  <a:cubicBezTo>
                    <a:pt x="842" y="1937"/>
                    <a:pt x="842" y="1936"/>
                    <a:pt x="842" y="1936"/>
                  </a:cubicBezTo>
                  <a:cubicBezTo>
                    <a:pt x="842" y="1936"/>
                    <a:pt x="842" y="1935"/>
                    <a:pt x="842" y="1935"/>
                  </a:cubicBezTo>
                  <a:cubicBezTo>
                    <a:pt x="840" y="1936"/>
                    <a:pt x="839" y="1936"/>
                    <a:pt x="837" y="1936"/>
                  </a:cubicBezTo>
                  <a:cubicBezTo>
                    <a:pt x="837" y="1936"/>
                    <a:pt x="837" y="1937"/>
                    <a:pt x="837" y="1937"/>
                  </a:cubicBezTo>
                  <a:cubicBezTo>
                    <a:pt x="837" y="1937"/>
                    <a:pt x="837" y="1937"/>
                    <a:pt x="837" y="1937"/>
                  </a:cubicBezTo>
                  <a:cubicBezTo>
                    <a:pt x="838" y="1937"/>
                    <a:pt x="839" y="1937"/>
                    <a:pt x="840" y="1937"/>
                  </a:cubicBezTo>
                  <a:moveTo>
                    <a:pt x="656" y="1961"/>
                  </a:moveTo>
                  <a:cubicBezTo>
                    <a:pt x="656" y="1961"/>
                    <a:pt x="655" y="1962"/>
                    <a:pt x="655" y="1962"/>
                  </a:cubicBezTo>
                  <a:cubicBezTo>
                    <a:pt x="656" y="1963"/>
                    <a:pt x="656" y="1964"/>
                    <a:pt x="656" y="1964"/>
                  </a:cubicBezTo>
                  <a:cubicBezTo>
                    <a:pt x="657" y="1965"/>
                    <a:pt x="657" y="1965"/>
                    <a:pt x="658" y="1965"/>
                  </a:cubicBezTo>
                  <a:cubicBezTo>
                    <a:pt x="658" y="1964"/>
                    <a:pt x="658" y="1964"/>
                    <a:pt x="658" y="1963"/>
                  </a:cubicBezTo>
                  <a:cubicBezTo>
                    <a:pt x="658" y="1963"/>
                    <a:pt x="657" y="1962"/>
                    <a:pt x="657" y="1961"/>
                  </a:cubicBezTo>
                  <a:cubicBezTo>
                    <a:pt x="657" y="1961"/>
                    <a:pt x="656" y="1961"/>
                    <a:pt x="656" y="1961"/>
                  </a:cubicBezTo>
                  <a:moveTo>
                    <a:pt x="824" y="1961"/>
                  </a:moveTo>
                  <a:cubicBezTo>
                    <a:pt x="824" y="1960"/>
                    <a:pt x="824" y="1960"/>
                    <a:pt x="824" y="1960"/>
                  </a:cubicBezTo>
                  <a:cubicBezTo>
                    <a:pt x="822" y="1960"/>
                    <a:pt x="820" y="1960"/>
                    <a:pt x="819" y="1960"/>
                  </a:cubicBezTo>
                  <a:cubicBezTo>
                    <a:pt x="819" y="1960"/>
                    <a:pt x="818" y="1961"/>
                    <a:pt x="819" y="1961"/>
                  </a:cubicBezTo>
                  <a:cubicBezTo>
                    <a:pt x="819" y="1961"/>
                    <a:pt x="819" y="1962"/>
                    <a:pt x="819" y="1962"/>
                  </a:cubicBezTo>
                  <a:cubicBezTo>
                    <a:pt x="821" y="1961"/>
                    <a:pt x="822" y="1961"/>
                    <a:pt x="824" y="1961"/>
                  </a:cubicBezTo>
                  <a:cubicBezTo>
                    <a:pt x="824" y="1961"/>
                    <a:pt x="824" y="1961"/>
                    <a:pt x="824" y="1961"/>
                  </a:cubicBezTo>
                  <a:moveTo>
                    <a:pt x="1333" y="1250"/>
                  </a:moveTo>
                  <a:cubicBezTo>
                    <a:pt x="1333" y="1250"/>
                    <a:pt x="1333" y="1250"/>
                    <a:pt x="1333" y="1250"/>
                  </a:cubicBezTo>
                  <a:cubicBezTo>
                    <a:pt x="1333" y="1250"/>
                    <a:pt x="1332" y="1249"/>
                    <a:pt x="1332" y="1249"/>
                  </a:cubicBezTo>
                  <a:cubicBezTo>
                    <a:pt x="1332" y="1249"/>
                    <a:pt x="1331" y="1249"/>
                    <a:pt x="1331" y="1250"/>
                  </a:cubicBezTo>
                  <a:cubicBezTo>
                    <a:pt x="1331" y="1251"/>
                    <a:pt x="1331" y="1251"/>
                    <a:pt x="1331" y="1252"/>
                  </a:cubicBezTo>
                  <a:cubicBezTo>
                    <a:pt x="1331" y="1252"/>
                    <a:pt x="1332" y="1253"/>
                    <a:pt x="1332" y="1253"/>
                  </a:cubicBezTo>
                  <a:cubicBezTo>
                    <a:pt x="1332" y="1253"/>
                    <a:pt x="1333" y="1252"/>
                    <a:pt x="1333" y="1252"/>
                  </a:cubicBezTo>
                  <a:cubicBezTo>
                    <a:pt x="1333" y="1251"/>
                    <a:pt x="1333" y="1251"/>
                    <a:pt x="1333" y="1250"/>
                  </a:cubicBezTo>
                  <a:moveTo>
                    <a:pt x="1324" y="1250"/>
                  </a:moveTo>
                  <a:cubicBezTo>
                    <a:pt x="1324" y="1250"/>
                    <a:pt x="1324" y="1250"/>
                    <a:pt x="1324" y="1250"/>
                  </a:cubicBezTo>
                  <a:cubicBezTo>
                    <a:pt x="1324" y="1251"/>
                    <a:pt x="1324" y="1252"/>
                    <a:pt x="1324" y="1252"/>
                  </a:cubicBezTo>
                  <a:cubicBezTo>
                    <a:pt x="1325" y="1252"/>
                    <a:pt x="1326" y="1252"/>
                    <a:pt x="1325" y="1253"/>
                  </a:cubicBezTo>
                  <a:cubicBezTo>
                    <a:pt x="1325" y="1253"/>
                    <a:pt x="1325" y="1253"/>
                    <a:pt x="1325" y="1253"/>
                  </a:cubicBezTo>
                  <a:cubicBezTo>
                    <a:pt x="1325" y="1253"/>
                    <a:pt x="1326" y="1253"/>
                    <a:pt x="1326" y="1253"/>
                  </a:cubicBezTo>
                  <a:cubicBezTo>
                    <a:pt x="1327" y="1252"/>
                    <a:pt x="1326" y="1250"/>
                    <a:pt x="1324" y="1250"/>
                  </a:cubicBezTo>
                  <a:moveTo>
                    <a:pt x="674" y="1961"/>
                  </a:moveTo>
                  <a:cubicBezTo>
                    <a:pt x="673" y="1960"/>
                    <a:pt x="673" y="1960"/>
                    <a:pt x="673" y="1960"/>
                  </a:cubicBezTo>
                  <a:cubicBezTo>
                    <a:pt x="672" y="1960"/>
                    <a:pt x="670" y="1960"/>
                    <a:pt x="669" y="1960"/>
                  </a:cubicBezTo>
                  <a:cubicBezTo>
                    <a:pt x="669" y="1960"/>
                    <a:pt x="669" y="1961"/>
                    <a:pt x="669" y="1961"/>
                  </a:cubicBezTo>
                  <a:cubicBezTo>
                    <a:pt x="669" y="1962"/>
                    <a:pt x="670" y="1962"/>
                    <a:pt x="670" y="1963"/>
                  </a:cubicBezTo>
                  <a:cubicBezTo>
                    <a:pt x="671" y="1963"/>
                    <a:pt x="671" y="1963"/>
                    <a:pt x="672" y="1962"/>
                  </a:cubicBezTo>
                  <a:cubicBezTo>
                    <a:pt x="670" y="1961"/>
                    <a:pt x="671" y="1961"/>
                    <a:pt x="672" y="1961"/>
                  </a:cubicBezTo>
                  <a:cubicBezTo>
                    <a:pt x="673" y="1961"/>
                    <a:pt x="673" y="1961"/>
                    <a:pt x="674" y="1961"/>
                  </a:cubicBezTo>
                  <a:moveTo>
                    <a:pt x="50" y="1302"/>
                  </a:moveTo>
                  <a:cubicBezTo>
                    <a:pt x="50" y="1301"/>
                    <a:pt x="50" y="1301"/>
                    <a:pt x="50" y="1301"/>
                  </a:cubicBezTo>
                  <a:cubicBezTo>
                    <a:pt x="50" y="1299"/>
                    <a:pt x="50" y="1300"/>
                    <a:pt x="49" y="1301"/>
                  </a:cubicBezTo>
                  <a:cubicBezTo>
                    <a:pt x="48" y="1301"/>
                    <a:pt x="48" y="1301"/>
                    <a:pt x="47" y="1301"/>
                  </a:cubicBezTo>
                  <a:cubicBezTo>
                    <a:pt x="47" y="1301"/>
                    <a:pt x="47" y="1301"/>
                    <a:pt x="47" y="1301"/>
                  </a:cubicBezTo>
                  <a:cubicBezTo>
                    <a:pt x="48" y="1302"/>
                    <a:pt x="48" y="1302"/>
                    <a:pt x="49" y="1303"/>
                  </a:cubicBezTo>
                  <a:cubicBezTo>
                    <a:pt x="49" y="1303"/>
                    <a:pt x="50" y="1303"/>
                    <a:pt x="50" y="1303"/>
                  </a:cubicBezTo>
                  <a:cubicBezTo>
                    <a:pt x="50" y="1303"/>
                    <a:pt x="50" y="1302"/>
                    <a:pt x="50" y="1302"/>
                  </a:cubicBezTo>
                  <a:moveTo>
                    <a:pt x="42" y="1332"/>
                  </a:moveTo>
                  <a:cubicBezTo>
                    <a:pt x="43" y="1332"/>
                    <a:pt x="43" y="1331"/>
                    <a:pt x="44" y="1330"/>
                  </a:cubicBezTo>
                  <a:cubicBezTo>
                    <a:pt x="44" y="1329"/>
                    <a:pt x="44" y="1329"/>
                    <a:pt x="43" y="1329"/>
                  </a:cubicBezTo>
                  <a:cubicBezTo>
                    <a:pt x="43" y="1328"/>
                    <a:pt x="43" y="1328"/>
                    <a:pt x="43" y="1328"/>
                  </a:cubicBezTo>
                  <a:cubicBezTo>
                    <a:pt x="42" y="1330"/>
                    <a:pt x="41" y="1331"/>
                    <a:pt x="41" y="1332"/>
                  </a:cubicBezTo>
                  <a:cubicBezTo>
                    <a:pt x="41" y="1332"/>
                    <a:pt x="41" y="1332"/>
                    <a:pt x="42" y="1332"/>
                  </a:cubicBezTo>
                  <a:moveTo>
                    <a:pt x="46" y="1355"/>
                  </a:moveTo>
                  <a:cubicBezTo>
                    <a:pt x="46" y="1355"/>
                    <a:pt x="47" y="1354"/>
                    <a:pt x="48" y="1353"/>
                  </a:cubicBezTo>
                  <a:cubicBezTo>
                    <a:pt x="48" y="1353"/>
                    <a:pt x="47" y="1352"/>
                    <a:pt x="47" y="1352"/>
                  </a:cubicBezTo>
                  <a:cubicBezTo>
                    <a:pt x="47" y="1351"/>
                    <a:pt x="46" y="1351"/>
                    <a:pt x="46" y="1351"/>
                  </a:cubicBezTo>
                  <a:cubicBezTo>
                    <a:pt x="46" y="1353"/>
                    <a:pt x="45" y="1354"/>
                    <a:pt x="45" y="1355"/>
                  </a:cubicBezTo>
                  <a:cubicBezTo>
                    <a:pt x="45" y="1355"/>
                    <a:pt x="45" y="1355"/>
                    <a:pt x="46" y="1355"/>
                  </a:cubicBezTo>
                  <a:moveTo>
                    <a:pt x="59" y="1360"/>
                  </a:moveTo>
                  <a:cubicBezTo>
                    <a:pt x="59" y="1361"/>
                    <a:pt x="59" y="1362"/>
                    <a:pt x="58" y="1364"/>
                  </a:cubicBezTo>
                  <a:cubicBezTo>
                    <a:pt x="58" y="1364"/>
                    <a:pt x="59" y="1364"/>
                    <a:pt x="59" y="1364"/>
                  </a:cubicBezTo>
                  <a:cubicBezTo>
                    <a:pt x="60" y="1363"/>
                    <a:pt x="61" y="1363"/>
                    <a:pt x="61" y="1362"/>
                  </a:cubicBezTo>
                  <a:cubicBezTo>
                    <a:pt x="61" y="1362"/>
                    <a:pt x="61" y="1361"/>
                    <a:pt x="60" y="1361"/>
                  </a:cubicBezTo>
                  <a:cubicBezTo>
                    <a:pt x="60" y="1360"/>
                    <a:pt x="60" y="1360"/>
                    <a:pt x="59" y="1360"/>
                  </a:cubicBezTo>
                  <a:moveTo>
                    <a:pt x="835" y="77"/>
                  </a:moveTo>
                  <a:cubicBezTo>
                    <a:pt x="834" y="77"/>
                    <a:pt x="833" y="77"/>
                    <a:pt x="833" y="77"/>
                  </a:cubicBezTo>
                  <a:cubicBezTo>
                    <a:pt x="832" y="77"/>
                    <a:pt x="832" y="77"/>
                    <a:pt x="832" y="77"/>
                  </a:cubicBezTo>
                  <a:cubicBezTo>
                    <a:pt x="832" y="77"/>
                    <a:pt x="832" y="77"/>
                    <a:pt x="833" y="77"/>
                  </a:cubicBezTo>
                  <a:cubicBezTo>
                    <a:pt x="834" y="78"/>
                    <a:pt x="835" y="77"/>
                    <a:pt x="836" y="78"/>
                  </a:cubicBezTo>
                  <a:cubicBezTo>
                    <a:pt x="836" y="79"/>
                    <a:pt x="837" y="78"/>
                    <a:pt x="838" y="78"/>
                  </a:cubicBezTo>
                  <a:cubicBezTo>
                    <a:pt x="837" y="77"/>
                    <a:pt x="837" y="77"/>
                    <a:pt x="837" y="77"/>
                  </a:cubicBezTo>
                  <a:cubicBezTo>
                    <a:pt x="836" y="76"/>
                    <a:pt x="836" y="77"/>
                    <a:pt x="835" y="77"/>
                  </a:cubicBezTo>
                  <a:moveTo>
                    <a:pt x="770" y="77"/>
                  </a:moveTo>
                  <a:cubicBezTo>
                    <a:pt x="771" y="77"/>
                    <a:pt x="772" y="76"/>
                    <a:pt x="772" y="76"/>
                  </a:cubicBezTo>
                  <a:cubicBezTo>
                    <a:pt x="772" y="76"/>
                    <a:pt x="771" y="75"/>
                    <a:pt x="770" y="75"/>
                  </a:cubicBezTo>
                  <a:cubicBezTo>
                    <a:pt x="770" y="75"/>
                    <a:pt x="769" y="75"/>
                    <a:pt x="769" y="74"/>
                  </a:cubicBezTo>
                  <a:cubicBezTo>
                    <a:pt x="768" y="74"/>
                    <a:pt x="768" y="73"/>
                    <a:pt x="768" y="74"/>
                  </a:cubicBezTo>
                  <a:cubicBezTo>
                    <a:pt x="768" y="75"/>
                    <a:pt x="768" y="75"/>
                    <a:pt x="768" y="76"/>
                  </a:cubicBezTo>
                  <a:cubicBezTo>
                    <a:pt x="769" y="76"/>
                    <a:pt x="769" y="76"/>
                    <a:pt x="770" y="77"/>
                  </a:cubicBezTo>
                  <a:moveTo>
                    <a:pt x="34" y="1434"/>
                  </a:moveTo>
                  <a:cubicBezTo>
                    <a:pt x="33" y="1436"/>
                    <a:pt x="33" y="1436"/>
                    <a:pt x="33" y="1437"/>
                  </a:cubicBezTo>
                  <a:cubicBezTo>
                    <a:pt x="33" y="1438"/>
                    <a:pt x="34" y="1438"/>
                    <a:pt x="35" y="1438"/>
                  </a:cubicBezTo>
                  <a:cubicBezTo>
                    <a:pt x="35" y="1438"/>
                    <a:pt x="36" y="1437"/>
                    <a:pt x="36" y="1437"/>
                  </a:cubicBezTo>
                  <a:cubicBezTo>
                    <a:pt x="35" y="1436"/>
                    <a:pt x="35" y="1435"/>
                    <a:pt x="34" y="1434"/>
                  </a:cubicBezTo>
                  <a:moveTo>
                    <a:pt x="619" y="92"/>
                  </a:moveTo>
                  <a:cubicBezTo>
                    <a:pt x="618" y="92"/>
                    <a:pt x="617" y="92"/>
                    <a:pt x="617" y="92"/>
                  </a:cubicBezTo>
                  <a:cubicBezTo>
                    <a:pt x="616" y="92"/>
                    <a:pt x="616" y="93"/>
                    <a:pt x="616" y="93"/>
                  </a:cubicBezTo>
                  <a:cubicBezTo>
                    <a:pt x="616" y="93"/>
                    <a:pt x="617" y="94"/>
                    <a:pt x="617" y="94"/>
                  </a:cubicBezTo>
                  <a:cubicBezTo>
                    <a:pt x="618" y="94"/>
                    <a:pt x="619" y="93"/>
                    <a:pt x="620" y="93"/>
                  </a:cubicBezTo>
                  <a:cubicBezTo>
                    <a:pt x="620" y="93"/>
                    <a:pt x="620" y="92"/>
                    <a:pt x="621" y="92"/>
                  </a:cubicBezTo>
                  <a:cubicBezTo>
                    <a:pt x="621" y="92"/>
                    <a:pt x="620" y="92"/>
                    <a:pt x="620" y="92"/>
                  </a:cubicBezTo>
                  <a:cubicBezTo>
                    <a:pt x="620" y="92"/>
                    <a:pt x="619" y="92"/>
                    <a:pt x="619" y="92"/>
                  </a:cubicBezTo>
                  <a:moveTo>
                    <a:pt x="36" y="1488"/>
                  </a:moveTo>
                  <a:cubicBezTo>
                    <a:pt x="36" y="1488"/>
                    <a:pt x="35" y="1488"/>
                    <a:pt x="35" y="1488"/>
                  </a:cubicBezTo>
                  <a:cubicBezTo>
                    <a:pt x="35" y="1488"/>
                    <a:pt x="34" y="1489"/>
                    <a:pt x="34" y="1489"/>
                  </a:cubicBezTo>
                  <a:cubicBezTo>
                    <a:pt x="33" y="1490"/>
                    <a:pt x="33" y="1491"/>
                    <a:pt x="34" y="1492"/>
                  </a:cubicBezTo>
                  <a:cubicBezTo>
                    <a:pt x="34" y="1492"/>
                    <a:pt x="35" y="1491"/>
                    <a:pt x="36" y="1491"/>
                  </a:cubicBezTo>
                  <a:cubicBezTo>
                    <a:pt x="36" y="1490"/>
                    <a:pt x="36" y="1489"/>
                    <a:pt x="36" y="1488"/>
                  </a:cubicBezTo>
                  <a:moveTo>
                    <a:pt x="450" y="138"/>
                  </a:moveTo>
                  <a:cubicBezTo>
                    <a:pt x="451" y="138"/>
                    <a:pt x="452" y="138"/>
                    <a:pt x="453" y="138"/>
                  </a:cubicBezTo>
                  <a:cubicBezTo>
                    <a:pt x="453" y="138"/>
                    <a:pt x="453" y="138"/>
                    <a:pt x="454" y="137"/>
                  </a:cubicBezTo>
                  <a:cubicBezTo>
                    <a:pt x="453" y="137"/>
                    <a:pt x="453" y="137"/>
                    <a:pt x="453" y="137"/>
                  </a:cubicBezTo>
                  <a:cubicBezTo>
                    <a:pt x="452" y="137"/>
                    <a:pt x="451" y="136"/>
                    <a:pt x="451" y="136"/>
                  </a:cubicBezTo>
                  <a:cubicBezTo>
                    <a:pt x="449" y="137"/>
                    <a:pt x="448" y="137"/>
                    <a:pt x="447" y="137"/>
                  </a:cubicBezTo>
                  <a:cubicBezTo>
                    <a:pt x="447" y="137"/>
                    <a:pt x="447" y="138"/>
                    <a:pt x="447" y="138"/>
                  </a:cubicBezTo>
                  <a:cubicBezTo>
                    <a:pt x="448" y="138"/>
                    <a:pt x="449" y="138"/>
                    <a:pt x="450" y="138"/>
                  </a:cubicBezTo>
                  <a:cubicBezTo>
                    <a:pt x="450" y="138"/>
                    <a:pt x="450" y="138"/>
                    <a:pt x="450" y="138"/>
                  </a:cubicBezTo>
                  <a:moveTo>
                    <a:pt x="436" y="1945"/>
                  </a:moveTo>
                  <a:cubicBezTo>
                    <a:pt x="436" y="1945"/>
                    <a:pt x="437" y="1944"/>
                    <a:pt x="437" y="1944"/>
                  </a:cubicBezTo>
                  <a:cubicBezTo>
                    <a:pt x="438" y="1942"/>
                    <a:pt x="436" y="1943"/>
                    <a:pt x="435" y="1943"/>
                  </a:cubicBezTo>
                  <a:cubicBezTo>
                    <a:pt x="435" y="1943"/>
                    <a:pt x="434" y="1943"/>
                    <a:pt x="434" y="1943"/>
                  </a:cubicBezTo>
                  <a:cubicBezTo>
                    <a:pt x="434" y="1943"/>
                    <a:pt x="434" y="1943"/>
                    <a:pt x="434" y="1944"/>
                  </a:cubicBezTo>
                  <a:cubicBezTo>
                    <a:pt x="434" y="1944"/>
                    <a:pt x="434" y="1945"/>
                    <a:pt x="434" y="1945"/>
                  </a:cubicBezTo>
                  <a:cubicBezTo>
                    <a:pt x="434" y="1945"/>
                    <a:pt x="435" y="1945"/>
                    <a:pt x="436" y="1945"/>
                  </a:cubicBezTo>
                  <a:moveTo>
                    <a:pt x="26" y="1664"/>
                  </a:moveTo>
                  <a:cubicBezTo>
                    <a:pt x="26" y="1663"/>
                    <a:pt x="27" y="1663"/>
                    <a:pt x="26" y="1663"/>
                  </a:cubicBezTo>
                  <a:cubicBezTo>
                    <a:pt x="26" y="1662"/>
                    <a:pt x="26" y="1662"/>
                    <a:pt x="26" y="1662"/>
                  </a:cubicBezTo>
                  <a:cubicBezTo>
                    <a:pt x="26" y="1662"/>
                    <a:pt x="26" y="1662"/>
                    <a:pt x="26" y="1662"/>
                  </a:cubicBezTo>
                  <a:cubicBezTo>
                    <a:pt x="25" y="1663"/>
                    <a:pt x="25" y="1664"/>
                    <a:pt x="25" y="1665"/>
                  </a:cubicBezTo>
                  <a:cubicBezTo>
                    <a:pt x="25" y="1665"/>
                    <a:pt x="25" y="1666"/>
                    <a:pt x="25" y="1666"/>
                  </a:cubicBezTo>
                  <a:cubicBezTo>
                    <a:pt x="26" y="1666"/>
                    <a:pt x="26" y="1666"/>
                    <a:pt x="26" y="1665"/>
                  </a:cubicBezTo>
                  <a:cubicBezTo>
                    <a:pt x="27" y="1665"/>
                    <a:pt x="26" y="1664"/>
                    <a:pt x="26" y="1664"/>
                  </a:cubicBezTo>
                  <a:moveTo>
                    <a:pt x="532" y="1945"/>
                  </a:moveTo>
                  <a:cubicBezTo>
                    <a:pt x="532" y="1944"/>
                    <a:pt x="531" y="1943"/>
                    <a:pt x="530" y="1943"/>
                  </a:cubicBezTo>
                  <a:cubicBezTo>
                    <a:pt x="530" y="1943"/>
                    <a:pt x="530" y="1943"/>
                    <a:pt x="530" y="1943"/>
                  </a:cubicBezTo>
                  <a:cubicBezTo>
                    <a:pt x="529" y="1945"/>
                    <a:pt x="530" y="1946"/>
                    <a:pt x="532" y="1946"/>
                  </a:cubicBezTo>
                  <a:cubicBezTo>
                    <a:pt x="532" y="1946"/>
                    <a:pt x="532" y="1945"/>
                    <a:pt x="532" y="1945"/>
                  </a:cubicBezTo>
                  <a:moveTo>
                    <a:pt x="677" y="1970"/>
                  </a:moveTo>
                  <a:cubicBezTo>
                    <a:pt x="678" y="1970"/>
                    <a:pt x="679" y="1970"/>
                    <a:pt x="680" y="1970"/>
                  </a:cubicBezTo>
                  <a:cubicBezTo>
                    <a:pt x="680" y="1969"/>
                    <a:pt x="681" y="1969"/>
                    <a:pt x="681" y="1968"/>
                  </a:cubicBezTo>
                  <a:cubicBezTo>
                    <a:pt x="680" y="1968"/>
                    <a:pt x="680" y="1968"/>
                    <a:pt x="679" y="1968"/>
                  </a:cubicBezTo>
                  <a:cubicBezTo>
                    <a:pt x="679" y="1968"/>
                    <a:pt x="678" y="1969"/>
                    <a:pt x="678" y="1969"/>
                  </a:cubicBezTo>
                  <a:cubicBezTo>
                    <a:pt x="677" y="1967"/>
                    <a:pt x="676" y="1969"/>
                    <a:pt x="676" y="1969"/>
                  </a:cubicBezTo>
                  <a:cubicBezTo>
                    <a:pt x="676" y="1969"/>
                    <a:pt x="677" y="1970"/>
                    <a:pt x="677" y="1970"/>
                  </a:cubicBezTo>
                  <a:moveTo>
                    <a:pt x="75" y="937"/>
                  </a:moveTo>
                  <a:cubicBezTo>
                    <a:pt x="75" y="938"/>
                    <a:pt x="75" y="938"/>
                    <a:pt x="75" y="939"/>
                  </a:cubicBezTo>
                  <a:cubicBezTo>
                    <a:pt x="75" y="939"/>
                    <a:pt x="76" y="939"/>
                    <a:pt x="76" y="939"/>
                  </a:cubicBezTo>
                  <a:cubicBezTo>
                    <a:pt x="76" y="939"/>
                    <a:pt x="76" y="939"/>
                    <a:pt x="76" y="939"/>
                  </a:cubicBezTo>
                  <a:cubicBezTo>
                    <a:pt x="77" y="938"/>
                    <a:pt x="77" y="937"/>
                    <a:pt x="77" y="936"/>
                  </a:cubicBezTo>
                  <a:cubicBezTo>
                    <a:pt x="77" y="936"/>
                    <a:pt x="77" y="935"/>
                    <a:pt x="77" y="935"/>
                  </a:cubicBezTo>
                  <a:cubicBezTo>
                    <a:pt x="76" y="935"/>
                    <a:pt x="76" y="935"/>
                    <a:pt x="75" y="936"/>
                  </a:cubicBezTo>
                  <a:cubicBezTo>
                    <a:pt x="75" y="936"/>
                    <a:pt x="75" y="937"/>
                    <a:pt x="75" y="937"/>
                  </a:cubicBezTo>
                  <a:moveTo>
                    <a:pt x="26" y="1927"/>
                  </a:moveTo>
                  <a:cubicBezTo>
                    <a:pt x="25" y="1927"/>
                    <a:pt x="25" y="1926"/>
                    <a:pt x="25" y="1926"/>
                  </a:cubicBezTo>
                  <a:cubicBezTo>
                    <a:pt x="23" y="1925"/>
                    <a:pt x="24" y="1927"/>
                    <a:pt x="24" y="1927"/>
                  </a:cubicBezTo>
                  <a:cubicBezTo>
                    <a:pt x="24" y="1928"/>
                    <a:pt x="24" y="1928"/>
                    <a:pt x="24" y="1929"/>
                  </a:cubicBezTo>
                  <a:cubicBezTo>
                    <a:pt x="24" y="1929"/>
                    <a:pt x="24" y="1929"/>
                    <a:pt x="24" y="1929"/>
                  </a:cubicBezTo>
                  <a:cubicBezTo>
                    <a:pt x="25" y="1929"/>
                    <a:pt x="25" y="1929"/>
                    <a:pt x="25" y="1929"/>
                  </a:cubicBezTo>
                  <a:cubicBezTo>
                    <a:pt x="26" y="1928"/>
                    <a:pt x="26" y="1928"/>
                    <a:pt x="26" y="1927"/>
                  </a:cubicBezTo>
                  <a:moveTo>
                    <a:pt x="352" y="1969"/>
                  </a:moveTo>
                  <a:cubicBezTo>
                    <a:pt x="353" y="1969"/>
                    <a:pt x="354" y="1969"/>
                    <a:pt x="356" y="1968"/>
                  </a:cubicBezTo>
                  <a:cubicBezTo>
                    <a:pt x="355" y="1967"/>
                    <a:pt x="353" y="1968"/>
                    <a:pt x="352" y="1968"/>
                  </a:cubicBezTo>
                  <a:cubicBezTo>
                    <a:pt x="351" y="1968"/>
                    <a:pt x="349" y="1968"/>
                    <a:pt x="348" y="1968"/>
                  </a:cubicBezTo>
                  <a:cubicBezTo>
                    <a:pt x="349" y="1969"/>
                    <a:pt x="351" y="1968"/>
                    <a:pt x="352" y="1969"/>
                  </a:cubicBezTo>
                  <a:moveTo>
                    <a:pt x="481" y="1973"/>
                  </a:moveTo>
                  <a:cubicBezTo>
                    <a:pt x="481" y="1972"/>
                    <a:pt x="482" y="1972"/>
                    <a:pt x="482" y="1972"/>
                  </a:cubicBezTo>
                  <a:cubicBezTo>
                    <a:pt x="483" y="1970"/>
                    <a:pt x="481" y="1971"/>
                    <a:pt x="481" y="1971"/>
                  </a:cubicBezTo>
                  <a:cubicBezTo>
                    <a:pt x="480" y="1971"/>
                    <a:pt x="480" y="1971"/>
                    <a:pt x="479" y="1971"/>
                  </a:cubicBezTo>
                  <a:cubicBezTo>
                    <a:pt x="479" y="1971"/>
                    <a:pt x="479" y="1971"/>
                    <a:pt x="479" y="1971"/>
                  </a:cubicBezTo>
                  <a:cubicBezTo>
                    <a:pt x="479" y="1972"/>
                    <a:pt x="479" y="1972"/>
                    <a:pt x="479" y="1973"/>
                  </a:cubicBezTo>
                  <a:cubicBezTo>
                    <a:pt x="480" y="1973"/>
                    <a:pt x="480" y="1973"/>
                    <a:pt x="481" y="1973"/>
                  </a:cubicBezTo>
                  <a:moveTo>
                    <a:pt x="78" y="970"/>
                  </a:moveTo>
                  <a:cubicBezTo>
                    <a:pt x="78" y="971"/>
                    <a:pt x="78" y="971"/>
                    <a:pt x="78" y="971"/>
                  </a:cubicBezTo>
                  <a:cubicBezTo>
                    <a:pt x="78" y="971"/>
                    <a:pt x="79" y="972"/>
                    <a:pt x="79" y="972"/>
                  </a:cubicBezTo>
                  <a:cubicBezTo>
                    <a:pt x="79" y="972"/>
                    <a:pt x="79" y="972"/>
                    <a:pt x="80" y="971"/>
                  </a:cubicBezTo>
                  <a:cubicBezTo>
                    <a:pt x="80" y="971"/>
                    <a:pt x="80" y="970"/>
                    <a:pt x="81" y="969"/>
                  </a:cubicBezTo>
                  <a:cubicBezTo>
                    <a:pt x="81" y="969"/>
                    <a:pt x="81" y="968"/>
                    <a:pt x="80" y="968"/>
                  </a:cubicBezTo>
                  <a:cubicBezTo>
                    <a:pt x="79" y="968"/>
                    <a:pt x="78" y="968"/>
                    <a:pt x="78" y="970"/>
                  </a:cubicBezTo>
                  <a:moveTo>
                    <a:pt x="487" y="97"/>
                  </a:moveTo>
                  <a:cubicBezTo>
                    <a:pt x="488" y="96"/>
                    <a:pt x="489" y="98"/>
                    <a:pt x="489" y="96"/>
                  </a:cubicBezTo>
                  <a:cubicBezTo>
                    <a:pt x="489" y="94"/>
                    <a:pt x="488" y="95"/>
                    <a:pt x="487" y="95"/>
                  </a:cubicBezTo>
                  <a:cubicBezTo>
                    <a:pt x="487" y="95"/>
                    <a:pt x="486" y="95"/>
                    <a:pt x="486" y="95"/>
                  </a:cubicBezTo>
                  <a:cubicBezTo>
                    <a:pt x="486" y="95"/>
                    <a:pt x="485" y="96"/>
                    <a:pt x="485" y="96"/>
                  </a:cubicBezTo>
                  <a:cubicBezTo>
                    <a:pt x="486" y="96"/>
                    <a:pt x="486" y="96"/>
                    <a:pt x="486" y="97"/>
                  </a:cubicBezTo>
                  <a:cubicBezTo>
                    <a:pt x="487" y="97"/>
                    <a:pt x="487" y="97"/>
                    <a:pt x="487" y="97"/>
                  </a:cubicBezTo>
                  <a:moveTo>
                    <a:pt x="76" y="594"/>
                  </a:moveTo>
                  <a:cubicBezTo>
                    <a:pt x="76" y="594"/>
                    <a:pt x="76" y="593"/>
                    <a:pt x="76" y="592"/>
                  </a:cubicBezTo>
                  <a:cubicBezTo>
                    <a:pt x="76" y="592"/>
                    <a:pt x="75" y="592"/>
                    <a:pt x="75" y="592"/>
                  </a:cubicBezTo>
                  <a:cubicBezTo>
                    <a:pt x="74" y="593"/>
                    <a:pt x="74" y="595"/>
                    <a:pt x="75" y="596"/>
                  </a:cubicBezTo>
                  <a:cubicBezTo>
                    <a:pt x="75" y="596"/>
                    <a:pt x="76" y="596"/>
                    <a:pt x="76" y="596"/>
                  </a:cubicBezTo>
                  <a:cubicBezTo>
                    <a:pt x="76" y="595"/>
                    <a:pt x="76" y="595"/>
                    <a:pt x="76" y="594"/>
                  </a:cubicBezTo>
                  <a:moveTo>
                    <a:pt x="81" y="244"/>
                  </a:moveTo>
                  <a:cubicBezTo>
                    <a:pt x="81" y="244"/>
                    <a:pt x="81" y="245"/>
                    <a:pt x="81" y="245"/>
                  </a:cubicBezTo>
                  <a:cubicBezTo>
                    <a:pt x="82" y="246"/>
                    <a:pt x="82" y="246"/>
                    <a:pt x="82" y="247"/>
                  </a:cubicBezTo>
                  <a:cubicBezTo>
                    <a:pt x="82" y="247"/>
                    <a:pt x="83" y="247"/>
                    <a:pt x="83" y="247"/>
                  </a:cubicBezTo>
                  <a:cubicBezTo>
                    <a:pt x="83" y="246"/>
                    <a:pt x="83" y="245"/>
                    <a:pt x="83" y="245"/>
                  </a:cubicBezTo>
                  <a:cubicBezTo>
                    <a:pt x="82" y="244"/>
                    <a:pt x="82" y="243"/>
                    <a:pt x="82" y="242"/>
                  </a:cubicBezTo>
                  <a:cubicBezTo>
                    <a:pt x="82" y="242"/>
                    <a:pt x="82" y="242"/>
                    <a:pt x="82" y="242"/>
                  </a:cubicBezTo>
                  <a:cubicBezTo>
                    <a:pt x="81" y="242"/>
                    <a:pt x="81" y="242"/>
                    <a:pt x="81" y="243"/>
                  </a:cubicBezTo>
                  <a:cubicBezTo>
                    <a:pt x="81" y="243"/>
                    <a:pt x="81" y="243"/>
                    <a:pt x="81" y="244"/>
                  </a:cubicBezTo>
                  <a:moveTo>
                    <a:pt x="25" y="1914"/>
                  </a:moveTo>
                  <a:cubicBezTo>
                    <a:pt x="24" y="1913"/>
                    <a:pt x="24" y="1913"/>
                    <a:pt x="23" y="1913"/>
                  </a:cubicBezTo>
                  <a:cubicBezTo>
                    <a:pt x="23" y="1913"/>
                    <a:pt x="23" y="1913"/>
                    <a:pt x="23" y="1914"/>
                  </a:cubicBezTo>
                  <a:cubicBezTo>
                    <a:pt x="22" y="1914"/>
                    <a:pt x="22" y="1915"/>
                    <a:pt x="22" y="1915"/>
                  </a:cubicBezTo>
                  <a:cubicBezTo>
                    <a:pt x="22" y="1916"/>
                    <a:pt x="23" y="1916"/>
                    <a:pt x="23" y="1917"/>
                  </a:cubicBezTo>
                  <a:cubicBezTo>
                    <a:pt x="23" y="1916"/>
                    <a:pt x="24" y="1916"/>
                    <a:pt x="24" y="1915"/>
                  </a:cubicBezTo>
                  <a:cubicBezTo>
                    <a:pt x="24" y="1915"/>
                    <a:pt x="24" y="1914"/>
                    <a:pt x="25" y="1914"/>
                  </a:cubicBezTo>
                  <a:moveTo>
                    <a:pt x="1336" y="1208"/>
                  </a:moveTo>
                  <a:cubicBezTo>
                    <a:pt x="1336" y="1208"/>
                    <a:pt x="1336" y="1208"/>
                    <a:pt x="1335" y="1208"/>
                  </a:cubicBezTo>
                  <a:cubicBezTo>
                    <a:pt x="1335" y="1208"/>
                    <a:pt x="1335" y="1208"/>
                    <a:pt x="1334" y="1209"/>
                  </a:cubicBezTo>
                  <a:cubicBezTo>
                    <a:pt x="1334" y="1209"/>
                    <a:pt x="1334" y="1210"/>
                    <a:pt x="1334" y="1210"/>
                  </a:cubicBezTo>
                  <a:cubicBezTo>
                    <a:pt x="1334" y="1211"/>
                    <a:pt x="1334" y="1211"/>
                    <a:pt x="1335" y="1212"/>
                  </a:cubicBezTo>
                  <a:cubicBezTo>
                    <a:pt x="1335" y="1211"/>
                    <a:pt x="1336" y="1211"/>
                    <a:pt x="1336" y="1210"/>
                  </a:cubicBezTo>
                  <a:cubicBezTo>
                    <a:pt x="1336" y="1210"/>
                    <a:pt x="1336" y="1209"/>
                    <a:pt x="1336" y="1208"/>
                  </a:cubicBezTo>
                  <a:moveTo>
                    <a:pt x="860" y="77"/>
                  </a:moveTo>
                  <a:cubicBezTo>
                    <a:pt x="859" y="77"/>
                    <a:pt x="858" y="76"/>
                    <a:pt x="857" y="77"/>
                  </a:cubicBezTo>
                  <a:cubicBezTo>
                    <a:pt x="858" y="77"/>
                    <a:pt x="859" y="77"/>
                    <a:pt x="860" y="78"/>
                  </a:cubicBezTo>
                  <a:cubicBezTo>
                    <a:pt x="861" y="78"/>
                    <a:pt x="861" y="78"/>
                    <a:pt x="862" y="78"/>
                  </a:cubicBezTo>
                  <a:cubicBezTo>
                    <a:pt x="863" y="78"/>
                    <a:pt x="863" y="78"/>
                    <a:pt x="863" y="77"/>
                  </a:cubicBezTo>
                  <a:cubicBezTo>
                    <a:pt x="863" y="77"/>
                    <a:pt x="863" y="77"/>
                    <a:pt x="863" y="77"/>
                  </a:cubicBezTo>
                  <a:cubicBezTo>
                    <a:pt x="862" y="77"/>
                    <a:pt x="861" y="77"/>
                    <a:pt x="860" y="77"/>
                  </a:cubicBezTo>
                  <a:moveTo>
                    <a:pt x="55" y="1219"/>
                  </a:moveTo>
                  <a:cubicBezTo>
                    <a:pt x="55" y="1218"/>
                    <a:pt x="55" y="1218"/>
                    <a:pt x="55" y="1217"/>
                  </a:cubicBezTo>
                  <a:cubicBezTo>
                    <a:pt x="55" y="1217"/>
                    <a:pt x="55" y="1217"/>
                    <a:pt x="55" y="1216"/>
                  </a:cubicBezTo>
                  <a:cubicBezTo>
                    <a:pt x="55" y="1217"/>
                    <a:pt x="54" y="1217"/>
                    <a:pt x="54" y="1217"/>
                  </a:cubicBezTo>
                  <a:cubicBezTo>
                    <a:pt x="54" y="1218"/>
                    <a:pt x="54" y="1218"/>
                    <a:pt x="53" y="1219"/>
                  </a:cubicBezTo>
                  <a:cubicBezTo>
                    <a:pt x="53" y="1219"/>
                    <a:pt x="54" y="1220"/>
                    <a:pt x="54" y="1221"/>
                  </a:cubicBezTo>
                  <a:cubicBezTo>
                    <a:pt x="54" y="1221"/>
                    <a:pt x="54" y="1221"/>
                    <a:pt x="55" y="1221"/>
                  </a:cubicBezTo>
                  <a:cubicBezTo>
                    <a:pt x="55" y="1220"/>
                    <a:pt x="55" y="1220"/>
                    <a:pt x="55" y="1219"/>
                  </a:cubicBezTo>
                  <a:cubicBezTo>
                    <a:pt x="55" y="1219"/>
                    <a:pt x="55" y="1219"/>
                    <a:pt x="55" y="1219"/>
                  </a:cubicBezTo>
                  <a:moveTo>
                    <a:pt x="1332" y="1224"/>
                  </a:moveTo>
                  <a:cubicBezTo>
                    <a:pt x="1332" y="1224"/>
                    <a:pt x="1331" y="1223"/>
                    <a:pt x="1331" y="1223"/>
                  </a:cubicBezTo>
                  <a:cubicBezTo>
                    <a:pt x="1331" y="1223"/>
                    <a:pt x="1330" y="1223"/>
                    <a:pt x="1330" y="1223"/>
                  </a:cubicBezTo>
                  <a:cubicBezTo>
                    <a:pt x="1329" y="1224"/>
                    <a:pt x="1329" y="1224"/>
                    <a:pt x="1330" y="1225"/>
                  </a:cubicBezTo>
                  <a:cubicBezTo>
                    <a:pt x="1330" y="1225"/>
                    <a:pt x="1330" y="1226"/>
                    <a:pt x="1330" y="1227"/>
                  </a:cubicBezTo>
                  <a:cubicBezTo>
                    <a:pt x="1330" y="1227"/>
                    <a:pt x="1330" y="1227"/>
                    <a:pt x="1330" y="1227"/>
                  </a:cubicBezTo>
                  <a:cubicBezTo>
                    <a:pt x="1331" y="1227"/>
                    <a:pt x="1331" y="1227"/>
                    <a:pt x="1331" y="1227"/>
                  </a:cubicBezTo>
                  <a:cubicBezTo>
                    <a:pt x="1331" y="1226"/>
                    <a:pt x="1332" y="1225"/>
                    <a:pt x="1332" y="1224"/>
                  </a:cubicBezTo>
                  <a:moveTo>
                    <a:pt x="718" y="1925"/>
                  </a:moveTo>
                  <a:cubicBezTo>
                    <a:pt x="717" y="1925"/>
                    <a:pt x="716" y="1925"/>
                    <a:pt x="715" y="1925"/>
                  </a:cubicBezTo>
                  <a:cubicBezTo>
                    <a:pt x="715" y="1925"/>
                    <a:pt x="715" y="1925"/>
                    <a:pt x="715" y="1925"/>
                  </a:cubicBezTo>
                  <a:cubicBezTo>
                    <a:pt x="715" y="1926"/>
                    <a:pt x="715" y="1926"/>
                    <a:pt x="715" y="1926"/>
                  </a:cubicBezTo>
                  <a:cubicBezTo>
                    <a:pt x="716" y="1927"/>
                    <a:pt x="717" y="1927"/>
                    <a:pt x="717" y="1926"/>
                  </a:cubicBezTo>
                  <a:cubicBezTo>
                    <a:pt x="718" y="1926"/>
                    <a:pt x="718" y="1926"/>
                    <a:pt x="719" y="1925"/>
                  </a:cubicBezTo>
                  <a:cubicBezTo>
                    <a:pt x="718" y="1925"/>
                    <a:pt x="718" y="1925"/>
                    <a:pt x="718" y="1925"/>
                  </a:cubicBezTo>
                  <a:moveTo>
                    <a:pt x="9" y="1889"/>
                  </a:moveTo>
                  <a:cubicBezTo>
                    <a:pt x="9" y="1889"/>
                    <a:pt x="10" y="1889"/>
                    <a:pt x="10" y="1889"/>
                  </a:cubicBezTo>
                  <a:cubicBezTo>
                    <a:pt x="10" y="1889"/>
                    <a:pt x="11" y="1888"/>
                    <a:pt x="11" y="1888"/>
                  </a:cubicBezTo>
                  <a:cubicBezTo>
                    <a:pt x="11" y="1888"/>
                    <a:pt x="10" y="1887"/>
                    <a:pt x="10" y="1887"/>
                  </a:cubicBezTo>
                  <a:cubicBezTo>
                    <a:pt x="9" y="1887"/>
                    <a:pt x="9" y="1888"/>
                    <a:pt x="8" y="1888"/>
                  </a:cubicBezTo>
                  <a:cubicBezTo>
                    <a:pt x="8" y="1888"/>
                    <a:pt x="8" y="1888"/>
                    <a:pt x="7" y="1889"/>
                  </a:cubicBezTo>
                  <a:cubicBezTo>
                    <a:pt x="8" y="1889"/>
                    <a:pt x="8" y="1889"/>
                    <a:pt x="8" y="1889"/>
                  </a:cubicBezTo>
                  <a:cubicBezTo>
                    <a:pt x="8" y="1889"/>
                    <a:pt x="9" y="1889"/>
                    <a:pt x="9" y="1889"/>
                  </a:cubicBezTo>
                  <a:moveTo>
                    <a:pt x="30" y="1758"/>
                  </a:moveTo>
                  <a:cubicBezTo>
                    <a:pt x="30" y="1757"/>
                    <a:pt x="30" y="1757"/>
                    <a:pt x="30" y="1756"/>
                  </a:cubicBezTo>
                  <a:cubicBezTo>
                    <a:pt x="30" y="1756"/>
                    <a:pt x="30" y="1756"/>
                    <a:pt x="30" y="1756"/>
                  </a:cubicBezTo>
                  <a:cubicBezTo>
                    <a:pt x="29" y="1756"/>
                    <a:pt x="29" y="1757"/>
                    <a:pt x="28" y="1758"/>
                  </a:cubicBezTo>
                  <a:cubicBezTo>
                    <a:pt x="28" y="1758"/>
                    <a:pt x="29" y="1759"/>
                    <a:pt x="29" y="1759"/>
                  </a:cubicBezTo>
                  <a:cubicBezTo>
                    <a:pt x="29" y="1760"/>
                    <a:pt x="30" y="1759"/>
                    <a:pt x="30" y="1759"/>
                  </a:cubicBezTo>
                  <a:cubicBezTo>
                    <a:pt x="30" y="1759"/>
                    <a:pt x="30" y="1758"/>
                    <a:pt x="30" y="1758"/>
                  </a:cubicBezTo>
                  <a:moveTo>
                    <a:pt x="117" y="52"/>
                  </a:moveTo>
                  <a:cubicBezTo>
                    <a:pt x="117" y="51"/>
                    <a:pt x="117" y="51"/>
                    <a:pt x="118" y="51"/>
                  </a:cubicBezTo>
                  <a:cubicBezTo>
                    <a:pt x="118" y="51"/>
                    <a:pt x="119" y="50"/>
                    <a:pt x="119" y="50"/>
                  </a:cubicBezTo>
                  <a:cubicBezTo>
                    <a:pt x="119" y="49"/>
                    <a:pt x="119" y="49"/>
                    <a:pt x="119" y="49"/>
                  </a:cubicBezTo>
                  <a:cubicBezTo>
                    <a:pt x="118" y="49"/>
                    <a:pt x="117" y="49"/>
                    <a:pt x="116" y="50"/>
                  </a:cubicBezTo>
                  <a:cubicBezTo>
                    <a:pt x="116" y="50"/>
                    <a:pt x="116" y="51"/>
                    <a:pt x="117" y="52"/>
                  </a:cubicBezTo>
                  <a:moveTo>
                    <a:pt x="366" y="1992"/>
                  </a:moveTo>
                  <a:cubicBezTo>
                    <a:pt x="366" y="1992"/>
                    <a:pt x="367" y="1992"/>
                    <a:pt x="367" y="1991"/>
                  </a:cubicBezTo>
                  <a:cubicBezTo>
                    <a:pt x="367" y="1991"/>
                    <a:pt x="367" y="1990"/>
                    <a:pt x="367" y="1990"/>
                  </a:cubicBezTo>
                  <a:cubicBezTo>
                    <a:pt x="366" y="1989"/>
                    <a:pt x="364" y="1990"/>
                    <a:pt x="364" y="1991"/>
                  </a:cubicBezTo>
                  <a:cubicBezTo>
                    <a:pt x="364" y="1991"/>
                    <a:pt x="364" y="1992"/>
                    <a:pt x="364" y="1992"/>
                  </a:cubicBezTo>
                  <a:cubicBezTo>
                    <a:pt x="364" y="1992"/>
                    <a:pt x="365" y="1992"/>
                    <a:pt x="366" y="1992"/>
                  </a:cubicBezTo>
                  <a:moveTo>
                    <a:pt x="865" y="72"/>
                  </a:moveTo>
                  <a:cubicBezTo>
                    <a:pt x="866" y="72"/>
                    <a:pt x="867" y="72"/>
                    <a:pt x="868" y="71"/>
                  </a:cubicBezTo>
                  <a:cubicBezTo>
                    <a:pt x="867" y="70"/>
                    <a:pt x="866" y="71"/>
                    <a:pt x="865" y="71"/>
                  </a:cubicBezTo>
                  <a:cubicBezTo>
                    <a:pt x="864" y="71"/>
                    <a:pt x="863" y="71"/>
                    <a:pt x="862" y="71"/>
                  </a:cubicBezTo>
                  <a:cubicBezTo>
                    <a:pt x="863" y="72"/>
                    <a:pt x="864" y="71"/>
                    <a:pt x="865" y="72"/>
                  </a:cubicBezTo>
                  <a:moveTo>
                    <a:pt x="1362" y="269"/>
                  </a:moveTo>
                  <a:cubicBezTo>
                    <a:pt x="1362" y="269"/>
                    <a:pt x="1361" y="269"/>
                    <a:pt x="1361" y="269"/>
                  </a:cubicBezTo>
                  <a:cubicBezTo>
                    <a:pt x="1360" y="269"/>
                    <a:pt x="1359" y="268"/>
                    <a:pt x="1358" y="269"/>
                  </a:cubicBezTo>
                  <a:cubicBezTo>
                    <a:pt x="1358" y="269"/>
                    <a:pt x="1358" y="270"/>
                    <a:pt x="1358" y="270"/>
                  </a:cubicBezTo>
                  <a:cubicBezTo>
                    <a:pt x="1358" y="270"/>
                    <a:pt x="1359" y="271"/>
                    <a:pt x="1359" y="270"/>
                  </a:cubicBezTo>
                  <a:cubicBezTo>
                    <a:pt x="1360" y="270"/>
                    <a:pt x="1361" y="270"/>
                    <a:pt x="1362" y="269"/>
                  </a:cubicBezTo>
                  <a:moveTo>
                    <a:pt x="43" y="2099"/>
                  </a:moveTo>
                  <a:cubicBezTo>
                    <a:pt x="42" y="2097"/>
                    <a:pt x="42" y="2096"/>
                    <a:pt x="41" y="2095"/>
                  </a:cubicBezTo>
                  <a:cubicBezTo>
                    <a:pt x="41" y="2096"/>
                    <a:pt x="40" y="2097"/>
                    <a:pt x="40" y="2098"/>
                  </a:cubicBezTo>
                  <a:cubicBezTo>
                    <a:pt x="40" y="2098"/>
                    <a:pt x="41" y="2099"/>
                    <a:pt x="42" y="2099"/>
                  </a:cubicBezTo>
                  <a:cubicBezTo>
                    <a:pt x="42" y="2099"/>
                    <a:pt x="43" y="2099"/>
                    <a:pt x="43" y="2099"/>
                  </a:cubicBezTo>
                  <a:moveTo>
                    <a:pt x="507" y="1934"/>
                  </a:moveTo>
                  <a:cubicBezTo>
                    <a:pt x="507" y="1934"/>
                    <a:pt x="507" y="1934"/>
                    <a:pt x="507" y="1934"/>
                  </a:cubicBezTo>
                  <a:cubicBezTo>
                    <a:pt x="508" y="1934"/>
                    <a:pt x="508" y="1934"/>
                    <a:pt x="508" y="1934"/>
                  </a:cubicBezTo>
                  <a:cubicBezTo>
                    <a:pt x="509" y="1934"/>
                    <a:pt x="510" y="1934"/>
                    <a:pt x="510" y="1934"/>
                  </a:cubicBezTo>
                  <a:cubicBezTo>
                    <a:pt x="510" y="1933"/>
                    <a:pt x="509" y="1933"/>
                    <a:pt x="509" y="1933"/>
                  </a:cubicBezTo>
                  <a:cubicBezTo>
                    <a:pt x="508" y="1933"/>
                    <a:pt x="506" y="1934"/>
                    <a:pt x="506" y="1932"/>
                  </a:cubicBezTo>
                  <a:cubicBezTo>
                    <a:pt x="505" y="1932"/>
                    <a:pt x="505" y="1933"/>
                    <a:pt x="505" y="1933"/>
                  </a:cubicBezTo>
                  <a:cubicBezTo>
                    <a:pt x="505" y="1933"/>
                    <a:pt x="505" y="1934"/>
                    <a:pt x="505" y="1934"/>
                  </a:cubicBezTo>
                  <a:cubicBezTo>
                    <a:pt x="506" y="1934"/>
                    <a:pt x="507" y="1934"/>
                    <a:pt x="507" y="1934"/>
                  </a:cubicBezTo>
                  <a:moveTo>
                    <a:pt x="513" y="1934"/>
                  </a:moveTo>
                  <a:cubicBezTo>
                    <a:pt x="513" y="1934"/>
                    <a:pt x="514" y="1934"/>
                    <a:pt x="514" y="1934"/>
                  </a:cubicBezTo>
                  <a:cubicBezTo>
                    <a:pt x="514" y="1934"/>
                    <a:pt x="515" y="1934"/>
                    <a:pt x="515" y="1933"/>
                  </a:cubicBezTo>
                  <a:cubicBezTo>
                    <a:pt x="515" y="1933"/>
                    <a:pt x="514" y="1932"/>
                    <a:pt x="514" y="1932"/>
                  </a:cubicBezTo>
                  <a:cubicBezTo>
                    <a:pt x="513" y="1932"/>
                    <a:pt x="513" y="1933"/>
                    <a:pt x="512" y="1933"/>
                  </a:cubicBezTo>
                  <a:cubicBezTo>
                    <a:pt x="512" y="1933"/>
                    <a:pt x="512" y="1933"/>
                    <a:pt x="511" y="1934"/>
                  </a:cubicBezTo>
                  <a:cubicBezTo>
                    <a:pt x="512" y="1934"/>
                    <a:pt x="512" y="1934"/>
                    <a:pt x="512" y="1934"/>
                  </a:cubicBezTo>
                  <a:cubicBezTo>
                    <a:pt x="512" y="1934"/>
                    <a:pt x="513" y="1934"/>
                    <a:pt x="513" y="1934"/>
                  </a:cubicBezTo>
                  <a:moveTo>
                    <a:pt x="321" y="1974"/>
                  </a:moveTo>
                  <a:cubicBezTo>
                    <a:pt x="320" y="1974"/>
                    <a:pt x="319" y="1974"/>
                    <a:pt x="319" y="1975"/>
                  </a:cubicBezTo>
                  <a:cubicBezTo>
                    <a:pt x="319" y="1975"/>
                    <a:pt x="318" y="1975"/>
                    <a:pt x="318" y="1976"/>
                  </a:cubicBezTo>
                  <a:cubicBezTo>
                    <a:pt x="318" y="1976"/>
                    <a:pt x="319" y="1976"/>
                    <a:pt x="319" y="1976"/>
                  </a:cubicBezTo>
                  <a:cubicBezTo>
                    <a:pt x="320" y="1976"/>
                    <a:pt x="320" y="1976"/>
                    <a:pt x="321" y="1976"/>
                  </a:cubicBezTo>
                  <a:cubicBezTo>
                    <a:pt x="321" y="1976"/>
                    <a:pt x="322" y="1975"/>
                    <a:pt x="322" y="1975"/>
                  </a:cubicBezTo>
                  <a:cubicBezTo>
                    <a:pt x="322" y="1975"/>
                    <a:pt x="321" y="1975"/>
                    <a:pt x="321" y="1974"/>
                  </a:cubicBezTo>
                  <a:moveTo>
                    <a:pt x="355" y="1975"/>
                  </a:moveTo>
                  <a:cubicBezTo>
                    <a:pt x="356" y="1975"/>
                    <a:pt x="357" y="1975"/>
                    <a:pt x="357" y="1975"/>
                  </a:cubicBezTo>
                  <a:cubicBezTo>
                    <a:pt x="357" y="1975"/>
                    <a:pt x="358" y="1975"/>
                    <a:pt x="358" y="1975"/>
                  </a:cubicBezTo>
                  <a:cubicBezTo>
                    <a:pt x="358" y="1974"/>
                    <a:pt x="358" y="1974"/>
                    <a:pt x="357" y="1974"/>
                  </a:cubicBezTo>
                  <a:cubicBezTo>
                    <a:pt x="357" y="1973"/>
                    <a:pt x="354" y="1974"/>
                    <a:pt x="354" y="1974"/>
                  </a:cubicBezTo>
                  <a:cubicBezTo>
                    <a:pt x="354" y="1975"/>
                    <a:pt x="354" y="1975"/>
                    <a:pt x="354" y="1975"/>
                  </a:cubicBezTo>
                  <a:cubicBezTo>
                    <a:pt x="355" y="1975"/>
                    <a:pt x="355" y="1975"/>
                    <a:pt x="355" y="1975"/>
                  </a:cubicBezTo>
                  <a:moveTo>
                    <a:pt x="73" y="578"/>
                  </a:moveTo>
                  <a:cubicBezTo>
                    <a:pt x="73" y="578"/>
                    <a:pt x="73" y="578"/>
                    <a:pt x="72" y="578"/>
                  </a:cubicBezTo>
                  <a:cubicBezTo>
                    <a:pt x="71" y="579"/>
                    <a:pt x="72" y="580"/>
                    <a:pt x="72" y="581"/>
                  </a:cubicBezTo>
                  <a:cubicBezTo>
                    <a:pt x="72" y="582"/>
                    <a:pt x="72" y="582"/>
                    <a:pt x="72" y="582"/>
                  </a:cubicBezTo>
                  <a:cubicBezTo>
                    <a:pt x="73" y="582"/>
                    <a:pt x="73" y="582"/>
                    <a:pt x="73" y="581"/>
                  </a:cubicBezTo>
                  <a:cubicBezTo>
                    <a:pt x="72" y="580"/>
                    <a:pt x="74" y="579"/>
                    <a:pt x="74" y="579"/>
                  </a:cubicBezTo>
                  <a:cubicBezTo>
                    <a:pt x="73" y="578"/>
                    <a:pt x="73" y="578"/>
                    <a:pt x="73" y="578"/>
                  </a:cubicBezTo>
                  <a:moveTo>
                    <a:pt x="76" y="590"/>
                  </a:moveTo>
                  <a:cubicBezTo>
                    <a:pt x="76" y="589"/>
                    <a:pt x="76" y="588"/>
                    <a:pt x="76" y="588"/>
                  </a:cubicBezTo>
                  <a:cubicBezTo>
                    <a:pt x="76" y="588"/>
                    <a:pt x="76" y="588"/>
                    <a:pt x="76" y="588"/>
                  </a:cubicBezTo>
                  <a:cubicBezTo>
                    <a:pt x="75" y="588"/>
                    <a:pt x="74" y="590"/>
                    <a:pt x="75" y="591"/>
                  </a:cubicBezTo>
                  <a:cubicBezTo>
                    <a:pt x="75" y="591"/>
                    <a:pt x="75" y="591"/>
                    <a:pt x="75" y="591"/>
                  </a:cubicBezTo>
                  <a:cubicBezTo>
                    <a:pt x="76" y="591"/>
                    <a:pt x="76" y="591"/>
                    <a:pt x="76" y="591"/>
                  </a:cubicBezTo>
                  <a:cubicBezTo>
                    <a:pt x="76" y="590"/>
                    <a:pt x="76" y="590"/>
                    <a:pt x="76" y="590"/>
                  </a:cubicBezTo>
                  <a:moveTo>
                    <a:pt x="305" y="1973"/>
                  </a:moveTo>
                  <a:cubicBezTo>
                    <a:pt x="306" y="1972"/>
                    <a:pt x="306" y="1972"/>
                    <a:pt x="306" y="1971"/>
                  </a:cubicBezTo>
                  <a:cubicBezTo>
                    <a:pt x="306" y="1971"/>
                    <a:pt x="306" y="1970"/>
                    <a:pt x="307" y="1970"/>
                  </a:cubicBezTo>
                  <a:cubicBezTo>
                    <a:pt x="306" y="1970"/>
                    <a:pt x="305" y="1970"/>
                    <a:pt x="305" y="1970"/>
                  </a:cubicBezTo>
                  <a:cubicBezTo>
                    <a:pt x="303" y="1970"/>
                    <a:pt x="304" y="1971"/>
                    <a:pt x="304" y="1972"/>
                  </a:cubicBezTo>
                  <a:cubicBezTo>
                    <a:pt x="304" y="1972"/>
                    <a:pt x="304" y="1972"/>
                    <a:pt x="305" y="1973"/>
                  </a:cubicBezTo>
                  <a:moveTo>
                    <a:pt x="618" y="1971"/>
                  </a:moveTo>
                  <a:cubicBezTo>
                    <a:pt x="619" y="1971"/>
                    <a:pt x="620" y="1970"/>
                    <a:pt x="621" y="1970"/>
                  </a:cubicBezTo>
                  <a:cubicBezTo>
                    <a:pt x="621" y="1970"/>
                    <a:pt x="621" y="1969"/>
                    <a:pt x="622" y="1969"/>
                  </a:cubicBezTo>
                  <a:cubicBezTo>
                    <a:pt x="621" y="1969"/>
                    <a:pt x="621" y="1969"/>
                    <a:pt x="620" y="1969"/>
                  </a:cubicBezTo>
                  <a:cubicBezTo>
                    <a:pt x="619" y="1969"/>
                    <a:pt x="619" y="1970"/>
                    <a:pt x="618" y="1969"/>
                  </a:cubicBezTo>
                  <a:cubicBezTo>
                    <a:pt x="618" y="1969"/>
                    <a:pt x="617" y="1969"/>
                    <a:pt x="617" y="1969"/>
                  </a:cubicBezTo>
                  <a:cubicBezTo>
                    <a:pt x="617" y="1970"/>
                    <a:pt x="617" y="1970"/>
                    <a:pt x="617" y="1970"/>
                  </a:cubicBezTo>
                  <a:cubicBezTo>
                    <a:pt x="617" y="1971"/>
                    <a:pt x="618" y="1971"/>
                    <a:pt x="618" y="1971"/>
                  </a:cubicBezTo>
                  <a:moveTo>
                    <a:pt x="926" y="77"/>
                  </a:moveTo>
                  <a:cubicBezTo>
                    <a:pt x="925" y="77"/>
                    <a:pt x="923" y="76"/>
                    <a:pt x="924" y="77"/>
                  </a:cubicBezTo>
                  <a:cubicBezTo>
                    <a:pt x="924" y="79"/>
                    <a:pt x="926" y="77"/>
                    <a:pt x="927" y="77"/>
                  </a:cubicBezTo>
                  <a:cubicBezTo>
                    <a:pt x="927" y="78"/>
                    <a:pt x="928" y="78"/>
                    <a:pt x="928" y="77"/>
                  </a:cubicBezTo>
                  <a:cubicBezTo>
                    <a:pt x="928" y="77"/>
                    <a:pt x="929" y="77"/>
                    <a:pt x="929" y="77"/>
                  </a:cubicBezTo>
                  <a:cubicBezTo>
                    <a:pt x="929" y="77"/>
                    <a:pt x="928" y="77"/>
                    <a:pt x="928" y="77"/>
                  </a:cubicBezTo>
                  <a:cubicBezTo>
                    <a:pt x="928" y="77"/>
                    <a:pt x="927" y="77"/>
                    <a:pt x="926" y="77"/>
                  </a:cubicBezTo>
                  <a:moveTo>
                    <a:pt x="409" y="1976"/>
                  </a:moveTo>
                  <a:cubicBezTo>
                    <a:pt x="408" y="1976"/>
                    <a:pt x="407" y="1976"/>
                    <a:pt x="406" y="1976"/>
                  </a:cubicBezTo>
                  <a:cubicBezTo>
                    <a:pt x="406" y="1976"/>
                    <a:pt x="406" y="1977"/>
                    <a:pt x="406" y="1977"/>
                  </a:cubicBezTo>
                  <a:cubicBezTo>
                    <a:pt x="406" y="1977"/>
                    <a:pt x="406" y="1977"/>
                    <a:pt x="406" y="1977"/>
                  </a:cubicBezTo>
                  <a:cubicBezTo>
                    <a:pt x="408" y="1977"/>
                    <a:pt x="410" y="1977"/>
                    <a:pt x="412" y="1977"/>
                  </a:cubicBezTo>
                  <a:cubicBezTo>
                    <a:pt x="412" y="1977"/>
                    <a:pt x="412" y="1977"/>
                    <a:pt x="412" y="1977"/>
                  </a:cubicBezTo>
                  <a:cubicBezTo>
                    <a:pt x="412" y="1977"/>
                    <a:pt x="412" y="1976"/>
                    <a:pt x="412" y="1976"/>
                  </a:cubicBezTo>
                  <a:cubicBezTo>
                    <a:pt x="411" y="1976"/>
                    <a:pt x="410" y="1976"/>
                    <a:pt x="409" y="1976"/>
                  </a:cubicBezTo>
                  <a:moveTo>
                    <a:pt x="544" y="1967"/>
                  </a:moveTo>
                  <a:cubicBezTo>
                    <a:pt x="543" y="1967"/>
                    <a:pt x="543" y="1967"/>
                    <a:pt x="543" y="1967"/>
                  </a:cubicBezTo>
                  <a:cubicBezTo>
                    <a:pt x="542" y="1967"/>
                    <a:pt x="542" y="1967"/>
                    <a:pt x="542" y="1967"/>
                  </a:cubicBezTo>
                  <a:cubicBezTo>
                    <a:pt x="542" y="1969"/>
                    <a:pt x="545" y="1969"/>
                    <a:pt x="546" y="1968"/>
                  </a:cubicBezTo>
                  <a:cubicBezTo>
                    <a:pt x="546" y="1968"/>
                    <a:pt x="546" y="1967"/>
                    <a:pt x="546" y="1967"/>
                  </a:cubicBezTo>
                  <a:cubicBezTo>
                    <a:pt x="545" y="1967"/>
                    <a:pt x="545" y="1967"/>
                    <a:pt x="544" y="1967"/>
                  </a:cubicBezTo>
                  <a:moveTo>
                    <a:pt x="497" y="1968"/>
                  </a:moveTo>
                  <a:cubicBezTo>
                    <a:pt x="498" y="1968"/>
                    <a:pt x="498" y="1967"/>
                    <a:pt x="499" y="1967"/>
                  </a:cubicBezTo>
                  <a:cubicBezTo>
                    <a:pt x="499" y="1967"/>
                    <a:pt x="499" y="1966"/>
                    <a:pt x="499" y="1966"/>
                  </a:cubicBezTo>
                  <a:cubicBezTo>
                    <a:pt x="498" y="1966"/>
                    <a:pt x="497" y="1966"/>
                    <a:pt x="496" y="1966"/>
                  </a:cubicBezTo>
                  <a:cubicBezTo>
                    <a:pt x="496" y="1966"/>
                    <a:pt x="496" y="1966"/>
                    <a:pt x="495" y="1967"/>
                  </a:cubicBezTo>
                  <a:cubicBezTo>
                    <a:pt x="495" y="1967"/>
                    <a:pt x="495" y="1968"/>
                    <a:pt x="496" y="1968"/>
                  </a:cubicBezTo>
                  <a:cubicBezTo>
                    <a:pt x="496" y="1968"/>
                    <a:pt x="496" y="1968"/>
                    <a:pt x="497" y="1968"/>
                  </a:cubicBezTo>
                  <a:moveTo>
                    <a:pt x="416" y="1962"/>
                  </a:moveTo>
                  <a:cubicBezTo>
                    <a:pt x="415" y="1962"/>
                    <a:pt x="415" y="1962"/>
                    <a:pt x="415" y="1962"/>
                  </a:cubicBezTo>
                  <a:cubicBezTo>
                    <a:pt x="414" y="1963"/>
                    <a:pt x="414" y="1964"/>
                    <a:pt x="414" y="1965"/>
                  </a:cubicBezTo>
                  <a:cubicBezTo>
                    <a:pt x="414" y="1965"/>
                    <a:pt x="414" y="1965"/>
                    <a:pt x="414" y="1965"/>
                  </a:cubicBezTo>
                  <a:cubicBezTo>
                    <a:pt x="415" y="1964"/>
                    <a:pt x="415" y="1964"/>
                    <a:pt x="415" y="1963"/>
                  </a:cubicBezTo>
                  <a:cubicBezTo>
                    <a:pt x="416" y="1963"/>
                    <a:pt x="417" y="1963"/>
                    <a:pt x="417" y="1964"/>
                  </a:cubicBezTo>
                  <a:cubicBezTo>
                    <a:pt x="417" y="1963"/>
                    <a:pt x="417" y="1963"/>
                    <a:pt x="417" y="1963"/>
                  </a:cubicBezTo>
                  <a:cubicBezTo>
                    <a:pt x="417" y="1962"/>
                    <a:pt x="416" y="1962"/>
                    <a:pt x="416" y="1962"/>
                  </a:cubicBezTo>
                  <a:moveTo>
                    <a:pt x="398" y="1964"/>
                  </a:moveTo>
                  <a:cubicBezTo>
                    <a:pt x="399" y="1964"/>
                    <a:pt x="400" y="1964"/>
                    <a:pt x="400" y="1964"/>
                  </a:cubicBezTo>
                  <a:cubicBezTo>
                    <a:pt x="401" y="1964"/>
                    <a:pt x="401" y="1963"/>
                    <a:pt x="401" y="1963"/>
                  </a:cubicBezTo>
                  <a:cubicBezTo>
                    <a:pt x="401" y="1962"/>
                    <a:pt x="400" y="1962"/>
                    <a:pt x="400" y="1962"/>
                  </a:cubicBezTo>
                  <a:cubicBezTo>
                    <a:pt x="399" y="1962"/>
                    <a:pt x="398" y="1963"/>
                    <a:pt x="397" y="1963"/>
                  </a:cubicBezTo>
                  <a:cubicBezTo>
                    <a:pt x="397" y="1963"/>
                    <a:pt x="396" y="1963"/>
                    <a:pt x="396" y="1964"/>
                  </a:cubicBezTo>
                  <a:cubicBezTo>
                    <a:pt x="396" y="1964"/>
                    <a:pt x="396" y="1964"/>
                    <a:pt x="397" y="1964"/>
                  </a:cubicBezTo>
                  <a:cubicBezTo>
                    <a:pt x="397" y="1964"/>
                    <a:pt x="398" y="1964"/>
                    <a:pt x="398" y="1964"/>
                  </a:cubicBezTo>
                  <a:moveTo>
                    <a:pt x="693" y="1955"/>
                  </a:moveTo>
                  <a:cubicBezTo>
                    <a:pt x="692" y="1955"/>
                    <a:pt x="692" y="1954"/>
                    <a:pt x="692" y="1954"/>
                  </a:cubicBezTo>
                  <a:cubicBezTo>
                    <a:pt x="691" y="1954"/>
                    <a:pt x="690" y="1954"/>
                    <a:pt x="689" y="1954"/>
                  </a:cubicBezTo>
                  <a:cubicBezTo>
                    <a:pt x="689" y="1954"/>
                    <a:pt x="689" y="1955"/>
                    <a:pt x="689" y="1955"/>
                  </a:cubicBezTo>
                  <a:cubicBezTo>
                    <a:pt x="689" y="1956"/>
                    <a:pt x="690" y="1956"/>
                    <a:pt x="690" y="1956"/>
                  </a:cubicBezTo>
                  <a:cubicBezTo>
                    <a:pt x="691" y="1956"/>
                    <a:pt x="692" y="1956"/>
                    <a:pt x="693" y="1955"/>
                  </a:cubicBezTo>
                  <a:moveTo>
                    <a:pt x="53" y="1354"/>
                  </a:moveTo>
                  <a:cubicBezTo>
                    <a:pt x="53" y="1353"/>
                    <a:pt x="53" y="1353"/>
                    <a:pt x="53" y="1352"/>
                  </a:cubicBezTo>
                  <a:cubicBezTo>
                    <a:pt x="53" y="1352"/>
                    <a:pt x="53" y="1351"/>
                    <a:pt x="52" y="1351"/>
                  </a:cubicBezTo>
                  <a:cubicBezTo>
                    <a:pt x="52" y="1352"/>
                    <a:pt x="51" y="1352"/>
                    <a:pt x="51" y="1352"/>
                  </a:cubicBezTo>
                  <a:cubicBezTo>
                    <a:pt x="52" y="1353"/>
                    <a:pt x="53" y="1354"/>
                    <a:pt x="52" y="1356"/>
                  </a:cubicBezTo>
                  <a:cubicBezTo>
                    <a:pt x="52" y="1356"/>
                    <a:pt x="53" y="1356"/>
                    <a:pt x="53" y="1356"/>
                  </a:cubicBezTo>
                  <a:cubicBezTo>
                    <a:pt x="53" y="1356"/>
                    <a:pt x="53" y="1356"/>
                    <a:pt x="53" y="1356"/>
                  </a:cubicBezTo>
                  <a:cubicBezTo>
                    <a:pt x="53" y="1355"/>
                    <a:pt x="53" y="1355"/>
                    <a:pt x="53" y="1354"/>
                  </a:cubicBezTo>
                  <a:moveTo>
                    <a:pt x="431" y="1986"/>
                  </a:moveTo>
                  <a:cubicBezTo>
                    <a:pt x="429" y="1986"/>
                    <a:pt x="428" y="1985"/>
                    <a:pt x="427" y="1987"/>
                  </a:cubicBezTo>
                  <a:cubicBezTo>
                    <a:pt x="428" y="1987"/>
                    <a:pt x="429" y="1987"/>
                    <a:pt x="431" y="1987"/>
                  </a:cubicBezTo>
                  <a:cubicBezTo>
                    <a:pt x="432" y="1987"/>
                    <a:pt x="433" y="1988"/>
                    <a:pt x="433" y="1986"/>
                  </a:cubicBezTo>
                  <a:cubicBezTo>
                    <a:pt x="432" y="1986"/>
                    <a:pt x="432" y="1986"/>
                    <a:pt x="431" y="1986"/>
                  </a:cubicBezTo>
                  <a:moveTo>
                    <a:pt x="1015" y="64"/>
                  </a:moveTo>
                  <a:cubicBezTo>
                    <a:pt x="1015" y="64"/>
                    <a:pt x="1015" y="63"/>
                    <a:pt x="1014" y="63"/>
                  </a:cubicBezTo>
                  <a:cubicBezTo>
                    <a:pt x="1013" y="63"/>
                    <a:pt x="1012" y="63"/>
                    <a:pt x="1011" y="63"/>
                  </a:cubicBezTo>
                  <a:cubicBezTo>
                    <a:pt x="1011" y="65"/>
                    <a:pt x="1012" y="65"/>
                    <a:pt x="1013" y="65"/>
                  </a:cubicBezTo>
                  <a:cubicBezTo>
                    <a:pt x="1014" y="65"/>
                    <a:pt x="1015" y="64"/>
                    <a:pt x="1015" y="64"/>
                  </a:cubicBezTo>
                  <a:moveTo>
                    <a:pt x="933" y="78"/>
                  </a:moveTo>
                  <a:cubicBezTo>
                    <a:pt x="934" y="78"/>
                    <a:pt x="935" y="78"/>
                    <a:pt x="936" y="77"/>
                  </a:cubicBezTo>
                  <a:cubicBezTo>
                    <a:pt x="936" y="77"/>
                    <a:pt x="936" y="77"/>
                    <a:pt x="937" y="77"/>
                  </a:cubicBezTo>
                  <a:cubicBezTo>
                    <a:pt x="936" y="77"/>
                    <a:pt x="936" y="77"/>
                    <a:pt x="936" y="77"/>
                  </a:cubicBezTo>
                  <a:cubicBezTo>
                    <a:pt x="934" y="75"/>
                    <a:pt x="933" y="77"/>
                    <a:pt x="931" y="77"/>
                  </a:cubicBezTo>
                  <a:cubicBezTo>
                    <a:pt x="931" y="77"/>
                    <a:pt x="931" y="77"/>
                    <a:pt x="931" y="77"/>
                  </a:cubicBezTo>
                  <a:cubicBezTo>
                    <a:pt x="931" y="77"/>
                    <a:pt x="931" y="77"/>
                    <a:pt x="932" y="77"/>
                  </a:cubicBezTo>
                  <a:cubicBezTo>
                    <a:pt x="932" y="78"/>
                    <a:pt x="933" y="78"/>
                    <a:pt x="933" y="78"/>
                  </a:cubicBezTo>
                  <a:moveTo>
                    <a:pt x="60" y="1443"/>
                  </a:moveTo>
                  <a:cubicBezTo>
                    <a:pt x="60" y="1444"/>
                    <a:pt x="60" y="1445"/>
                    <a:pt x="60" y="1445"/>
                  </a:cubicBezTo>
                  <a:cubicBezTo>
                    <a:pt x="60" y="1445"/>
                    <a:pt x="61" y="1445"/>
                    <a:pt x="61" y="1445"/>
                  </a:cubicBezTo>
                  <a:cubicBezTo>
                    <a:pt x="62" y="1445"/>
                    <a:pt x="62" y="1443"/>
                    <a:pt x="62" y="1442"/>
                  </a:cubicBezTo>
                  <a:cubicBezTo>
                    <a:pt x="61" y="1442"/>
                    <a:pt x="61" y="1442"/>
                    <a:pt x="60" y="1442"/>
                  </a:cubicBezTo>
                  <a:cubicBezTo>
                    <a:pt x="60" y="1442"/>
                    <a:pt x="60" y="1443"/>
                    <a:pt x="60" y="1443"/>
                  </a:cubicBezTo>
                  <a:moveTo>
                    <a:pt x="752" y="76"/>
                  </a:moveTo>
                  <a:cubicBezTo>
                    <a:pt x="752" y="76"/>
                    <a:pt x="751" y="76"/>
                    <a:pt x="751" y="77"/>
                  </a:cubicBezTo>
                  <a:cubicBezTo>
                    <a:pt x="751" y="78"/>
                    <a:pt x="753" y="77"/>
                    <a:pt x="753" y="78"/>
                  </a:cubicBezTo>
                  <a:cubicBezTo>
                    <a:pt x="754" y="79"/>
                    <a:pt x="754" y="78"/>
                    <a:pt x="754" y="77"/>
                  </a:cubicBezTo>
                  <a:cubicBezTo>
                    <a:pt x="754" y="76"/>
                    <a:pt x="754" y="75"/>
                    <a:pt x="752" y="76"/>
                  </a:cubicBezTo>
                  <a:moveTo>
                    <a:pt x="720" y="1947"/>
                  </a:moveTo>
                  <a:cubicBezTo>
                    <a:pt x="719" y="1947"/>
                    <a:pt x="719" y="1947"/>
                    <a:pt x="719" y="1947"/>
                  </a:cubicBezTo>
                  <a:cubicBezTo>
                    <a:pt x="718" y="1947"/>
                    <a:pt x="717" y="1946"/>
                    <a:pt x="717" y="1947"/>
                  </a:cubicBezTo>
                  <a:cubicBezTo>
                    <a:pt x="717" y="1948"/>
                    <a:pt x="718" y="1948"/>
                    <a:pt x="719" y="1948"/>
                  </a:cubicBezTo>
                  <a:cubicBezTo>
                    <a:pt x="720" y="1948"/>
                    <a:pt x="721" y="1948"/>
                    <a:pt x="722" y="1947"/>
                  </a:cubicBezTo>
                  <a:cubicBezTo>
                    <a:pt x="722" y="1947"/>
                    <a:pt x="722" y="1947"/>
                    <a:pt x="722" y="1947"/>
                  </a:cubicBezTo>
                  <a:cubicBezTo>
                    <a:pt x="722" y="1947"/>
                    <a:pt x="722" y="1947"/>
                    <a:pt x="722" y="1947"/>
                  </a:cubicBezTo>
                  <a:cubicBezTo>
                    <a:pt x="721" y="1947"/>
                    <a:pt x="720" y="1947"/>
                    <a:pt x="720" y="1947"/>
                  </a:cubicBezTo>
                  <a:moveTo>
                    <a:pt x="687" y="78"/>
                  </a:moveTo>
                  <a:cubicBezTo>
                    <a:pt x="688" y="78"/>
                    <a:pt x="688" y="78"/>
                    <a:pt x="689" y="77"/>
                  </a:cubicBezTo>
                  <a:cubicBezTo>
                    <a:pt x="689" y="77"/>
                    <a:pt x="689" y="77"/>
                    <a:pt x="690" y="77"/>
                  </a:cubicBezTo>
                  <a:cubicBezTo>
                    <a:pt x="690" y="77"/>
                    <a:pt x="689" y="76"/>
                    <a:pt x="689" y="76"/>
                  </a:cubicBezTo>
                  <a:cubicBezTo>
                    <a:pt x="689" y="76"/>
                    <a:pt x="688" y="76"/>
                    <a:pt x="687" y="76"/>
                  </a:cubicBezTo>
                  <a:cubicBezTo>
                    <a:pt x="687" y="76"/>
                    <a:pt x="686" y="76"/>
                    <a:pt x="685" y="77"/>
                  </a:cubicBezTo>
                  <a:cubicBezTo>
                    <a:pt x="685" y="77"/>
                    <a:pt x="685" y="77"/>
                    <a:pt x="686" y="77"/>
                  </a:cubicBezTo>
                  <a:cubicBezTo>
                    <a:pt x="686" y="78"/>
                    <a:pt x="687" y="78"/>
                    <a:pt x="687" y="78"/>
                  </a:cubicBezTo>
                  <a:moveTo>
                    <a:pt x="31" y="1470"/>
                  </a:moveTo>
                  <a:cubicBezTo>
                    <a:pt x="31" y="1470"/>
                    <a:pt x="32" y="1471"/>
                    <a:pt x="32" y="1471"/>
                  </a:cubicBezTo>
                  <a:cubicBezTo>
                    <a:pt x="32" y="1471"/>
                    <a:pt x="32" y="1470"/>
                    <a:pt x="32" y="1470"/>
                  </a:cubicBezTo>
                  <a:cubicBezTo>
                    <a:pt x="33" y="1469"/>
                    <a:pt x="33" y="1469"/>
                    <a:pt x="33" y="1468"/>
                  </a:cubicBezTo>
                  <a:cubicBezTo>
                    <a:pt x="33" y="1468"/>
                    <a:pt x="33" y="1467"/>
                    <a:pt x="33" y="1467"/>
                  </a:cubicBezTo>
                  <a:cubicBezTo>
                    <a:pt x="32" y="1467"/>
                    <a:pt x="32" y="1467"/>
                    <a:pt x="31" y="1468"/>
                  </a:cubicBezTo>
                  <a:cubicBezTo>
                    <a:pt x="31" y="1468"/>
                    <a:pt x="31" y="1469"/>
                    <a:pt x="31" y="1470"/>
                  </a:cubicBezTo>
                  <a:moveTo>
                    <a:pt x="27" y="1618"/>
                  </a:moveTo>
                  <a:cubicBezTo>
                    <a:pt x="27" y="1616"/>
                    <a:pt x="29" y="1617"/>
                    <a:pt x="29" y="1616"/>
                  </a:cubicBezTo>
                  <a:cubicBezTo>
                    <a:pt x="29" y="1615"/>
                    <a:pt x="28" y="1614"/>
                    <a:pt x="28" y="1614"/>
                  </a:cubicBezTo>
                  <a:cubicBezTo>
                    <a:pt x="27" y="1614"/>
                    <a:pt x="26" y="1615"/>
                    <a:pt x="26" y="1616"/>
                  </a:cubicBezTo>
                  <a:cubicBezTo>
                    <a:pt x="27" y="1617"/>
                    <a:pt x="27" y="1617"/>
                    <a:pt x="27" y="1618"/>
                  </a:cubicBezTo>
                  <a:moveTo>
                    <a:pt x="1362" y="275"/>
                  </a:moveTo>
                  <a:cubicBezTo>
                    <a:pt x="1362" y="275"/>
                    <a:pt x="1361" y="274"/>
                    <a:pt x="1361" y="274"/>
                  </a:cubicBezTo>
                  <a:cubicBezTo>
                    <a:pt x="1360" y="274"/>
                    <a:pt x="1359" y="274"/>
                    <a:pt x="1358" y="274"/>
                  </a:cubicBezTo>
                  <a:cubicBezTo>
                    <a:pt x="1357" y="274"/>
                    <a:pt x="1357" y="275"/>
                    <a:pt x="1357" y="275"/>
                  </a:cubicBezTo>
                  <a:cubicBezTo>
                    <a:pt x="1358" y="275"/>
                    <a:pt x="1358" y="276"/>
                    <a:pt x="1359" y="276"/>
                  </a:cubicBezTo>
                  <a:cubicBezTo>
                    <a:pt x="1360" y="276"/>
                    <a:pt x="1361" y="275"/>
                    <a:pt x="1362" y="275"/>
                  </a:cubicBezTo>
                  <a:moveTo>
                    <a:pt x="36" y="1640"/>
                  </a:moveTo>
                  <a:cubicBezTo>
                    <a:pt x="36" y="1640"/>
                    <a:pt x="36" y="1639"/>
                    <a:pt x="36" y="1639"/>
                  </a:cubicBezTo>
                  <a:cubicBezTo>
                    <a:pt x="36" y="1639"/>
                    <a:pt x="36" y="1639"/>
                    <a:pt x="35" y="1639"/>
                  </a:cubicBezTo>
                  <a:cubicBezTo>
                    <a:pt x="35" y="1639"/>
                    <a:pt x="34" y="1640"/>
                    <a:pt x="34" y="1641"/>
                  </a:cubicBezTo>
                  <a:cubicBezTo>
                    <a:pt x="34" y="1641"/>
                    <a:pt x="35" y="1642"/>
                    <a:pt x="35" y="1642"/>
                  </a:cubicBezTo>
                  <a:cubicBezTo>
                    <a:pt x="35" y="1642"/>
                    <a:pt x="36" y="1642"/>
                    <a:pt x="36" y="1642"/>
                  </a:cubicBezTo>
                  <a:cubicBezTo>
                    <a:pt x="36" y="1641"/>
                    <a:pt x="36" y="1641"/>
                    <a:pt x="36" y="1640"/>
                  </a:cubicBezTo>
                  <a:moveTo>
                    <a:pt x="1371" y="205"/>
                  </a:moveTo>
                  <a:cubicBezTo>
                    <a:pt x="1370" y="206"/>
                    <a:pt x="1370" y="206"/>
                    <a:pt x="1369" y="206"/>
                  </a:cubicBezTo>
                  <a:cubicBezTo>
                    <a:pt x="1368" y="206"/>
                    <a:pt x="1368" y="207"/>
                    <a:pt x="1368" y="207"/>
                  </a:cubicBezTo>
                  <a:cubicBezTo>
                    <a:pt x="1368" y="207"/>
                    <a:pt x="1368" y="208"/>
                    <a:pt x="1368" y="208"/>
                  </a:cubicBezTo>
                  <a:cubicBezTo>
                    <a:pt x="1369" y="208"/>
                    <a:pt x="1370" y="207"/>
                    <a:pt x="1371" y="207"/>
                  </a:cubicBezTo>
                  <a:cubicBezTo>
                    <a:pt x="1371" y="207"/>
                    <a:pt x="1371" y="206"/>
                    <a:pt x="1371" y="205"/>
                  </a:cubicBezTo>
                  <a:moveTo>
                    <a:pt x="1367" y="188"/>
                  </a:moveTo>
                  <a:cubicBezTo>
                    <a:pt x="1366" y="188"/>
                    <a:pt x="1365" y="188"/>
                    <a:pt x="1365" y="188"/>
                  </a:cubicBezTo>
                  <a:cubicBezTo>
                    <a:pt x="1365" y="188"/>
                    <a:pt x="1365" y="189"/>
                    <a:pt x="1365" y="189"/>
                  </a:cubicBezTo>
                  <a:cubicBezTo>
                    <a:pt x="1365" y="189"/>
                    <a:pt x="1365" y="190"/>
                    <a:pt x="1365" y="190"/>
                  </a:cubicBezTo>
                  <a:cubicBezTo>
                    <a:pt x="1366" y="190"/>
                    <a:pt x="1367" y="188"/>
                    <a:pt x="1368" y="190"/>
                  </a:cubicBezTo>
                  <a:cubicBezTo>
                    <a:pt x="1368" y="190"/>
                    <a:pt x="1368" y="190"/>
                    <a:pt x="1369" y="190"/>
                  </a:cubicBezTo>
                  <a:cubicBezTo>
                    <a:pt x="1369" y="189"/>
                    <a:pt x="1369" y="189"/>
                    <a:pt x="1369" y="188"/>
                  </a:cubicBezTo>
                  <a:cubicBezTo>
                    <a:pt x="1368" y="188"/>
                    <a:pt x="1367" y="188"/>
                    <a:pt x="1367" y="188"/>
                  </a:cubicBezTo>
                  <a:moveTo>
                    <a:pt x="377" y="118"/>
                  </a:moveTo>
                  <a:cubicBezTo>
                    <a:pt x="378" y="118"/>
                    <a:pt x="378" y="118"/>
                    <a:pt x="379" y="118"/>
                  </a:cubicBezTo>
                  <a:cubicBezTo>
                    <a:pt x="379" y="118"/>
                    <a:pt x="380" y="117"/>
                    <a:pt x="380" y="117"/>
                  </a:cubicBezTo>
                  <a:cubicBezTo>
                    <a:pt x="380" y="117"/>
                    <a:pt x="379" y="116"/>
                    <a:pt x="379" y="116"/>
                  </a:cubicBezTo>
                  <a:cubicBezTo>
                    <a:pt x="378" y="117"/>
                    <a:pt x="378" y="117"/>
                    <a:pt x="377" y="116"/>
                  </a:cubicBezTo>
                  <a:cubicBezTo>
                    <a:pt x="377" y="116"/>
                    <a:pt x="376" y="117"/>
                    <a:pt x="375" y="117"/>
                  </a:cubicBezTo>
                  <a:cubicBezTo>
                    <a:pt x="375" y="117"/>
                    <a:pt x="376" y="118"/>
                    <a:pt x="376" y="118"/>
                  </a:cubicBezTo>
                  <a:cubicBezTo>
                    <a:pt x="376" y="118"/>
                    <a:pt x="377" y="118"/>
                    <a:pt x="377" y="118"/>
                  </a:cubicBezTo>
                  <a:moveTo>
                    <a:pt x="459" y="106"/>
                  </a:moveTo>
                  <a:cubicBezTo>
                    <a:pt x="459" y="106"/>
                    <a:pt x="459" y="106"/>
                    <a:pt x="459" y="105"/>
                  </a:cubicBezTo>
                  <a:cubicBezTo>
                    <a:pt x="459" y="105"/>
                    <a:pt x="459" y="105"/>
                    <a:pt x="459" y="105"/>
                  </a:cubicBezTo>
                  <a:cubicBezTo>
                    <a:pt x="458" y="103"/>
                    <a:pt x="456" y="106"/>
                    <a:pt x="455" y="105"/>
                  </a:cubicBezTo>
                  <a:cubicBezTo>
                    <a:pt x="455" y="105"/>
                    <a:pt x="455" y="106"/>
                    <a:pt x="455" y="106"/>
                  </a:cubicBezTo>
                  <a:cubicBezTo>
                    <a:pt x="456" y="106"/>
                    <a:pt x="457" y="106"/>
                    <a:pt x="458" y="106"/>
                  </a:cubicBezTo>
                  <a:cubicBezTo>
                    <a:pt x="458" y="106"/>
                    <a:pt x="459" y="106"/>
                    <a:pt x="459" y="106"/>
                  </a:cubicBezTo>
                  <a:moveTo>
                    <a:pt x="413" y="119"/>
                  </a:moveTo>
                  <a:cubicBezTo>
                    <a:pt x="413" y="119"/>
                    <a:pt x="414" y="119"/>
                    <a:pt x="414" y="119"/>
                  </a:cubicBezTo>
                  <a:cubicBezTo>
                    <a:pt x="415" y="119"/>
                    <a:pt x="415" y="118"/>
                    <a:pt x="415" y="118"/>
                  </a:cubicBezTo>
                  <a:cubicBezTo>
                    <a:pt x="415" y="118"/>
                    <a:pt x="414" y="117"/>
                    <a:pt x="414" y="117"/>
                  </a:cubicBezTo>
                  <a:cubicBezTo>
                    <a:pt x="413" y="117"/>
                    <a:pt x="413" y="117"/>
                    <a:pt x="412" y="118"/>
                  </a:cubicBezTo>
                  <a:cubicBezTo>
                    <a:pt x="412" y="118"/>
                    <a:pt x="412" y="118"/>
                    <a:pt x="411" y="118"/>
                  </a:cubicBezTo>
                  <a:cubicBezTo>
                    <a:pt x="412" y="118"/>
                    <a:pt x="412" y="119"/>
                    <a:pt x="412" y="119"/>
                  </a:cubicBezTo>
                  <a:cubicBezTo>
                    <a:pt x="413" y="119"/>
                    <a:pt x="413" y="119"/>
                    <a:pt x="413" y="119"/>
                  </a:cubicBezTo>
                  <a:moveTo>
                    <a:pt x="1361" y="252"/>
                  </a:moveTo>
                  <a:cubicBezTo>
                    <a:pt x="1361" y="252"/>
                    <a:pt x="1363" y="252"/>
                    <a:pt x="1364" y="252"/>
                  </a:cubicBezTo>
                  <a:cubicBezTo>
                    <a:pt x="1363" y="251"/>
                    <a:pt x="1361" y="251"/>
                    <a:pt x="1360" y="251"/>
                  </a:cubicBezTo>
                  <a:cubicBezTo>
                    <a:pt x="1359" y="251"/>
                    <a:pt x="1358" y="251"/>
                    <a:pt x="1357" y="252"/>
                  </a:cubicBezTo>
                  <a:cubicBezTo>
                    <a:pt x="1358" y="253"/>
                    <a:pt x="1359" y="252"/>
                    <a:pt x="1361" y="252"/>
                  </a:cubicBezTo>
                  <a:moveTo>
                    <a:pt x="820" y="84"/>
                  </a:moveTo>
                  <a:cubicBezTo>
                    <a:pt x="821" y="84"/>
                    <a:pt x="821" y="84"/>
                    <a:pt x="821" y="84"/>
                  </a:cubicBezTo>
                  <a:cubicBezTo>
                    <a:pt x="822" y="84"/>
                    <a:pt x="822" y="84"/>
                    <a:pt x="822" y="84"/>
                  </a:cubicBezTo>
                  <a:cubicBezTo>
                    <a:pt x="822" y="83"/>
                    <a:pt x="822" y="83"/>
                    <a:pt x="821" y="83"/>
                  </a:cubicBezTo>
                  <a:cubicBezTo>
                    <a:pt x="820" y="83"/>
                    <a:pt x="820" y="83"/>
                    <a:pt x="819" y="83"/>
                  </a:cubicBezTo>
                  <a:cubicBezTo>
                    <a:pt x="819" y="83"/>
                    <a:pt x="819" y="83"/>
                    <a:pt x="819" y="84"/>
                  </a:cubicBezTo>
                  <a:cubicBezTo>
                    <a:pt x="818" y="84"/>
                    <a:pt x="819" y="84"/>
                    <a:pt x="819" y="84"/>
                  </a:cubicBezTo>
                  <a:cubicBezTo>
                    <a:pt x="819" y="84"/>
                    <a:pt x="820" y="84"/>
                    <a:pt x="820" y="84"/>
                  </a:cubicBezTo>
                  <a:moveTo>
                    <a:pt x="1353" y="252"/>
                  </a:moveTo>
                  <a:cubicBezTo>
                    <a:pt x="1354" y="252"/>
                    <a:pt x="1355" y="252"/>
                    <a:pt x="1356" y="252"/>
                  </a:cubicBezTo>
                  <a:cubicBezTo>
                    <a:pt x="1356" y="252"/>
                    <a:pt x="1356" y="252"/>
                    <a:pt x="1356" y="252"/>
                  </a:cubicBezTo>
                  <a:cubicBezTo>
                    <a:pt x="1355" y="251"/>
                    <a:pt x="1353" y="251"/>
                    <a:pt x="1352" y="250"/>
                  </a:cubicBezTo>
                  <a:cubicBezTo>
                    <a:pt x="1352" y="250"/>
                    <a:pt x="1351" y="251"/>
                    <a:pt x="1351" y="251"/>
                  </a:cubicBezTo>
                  <a:cubicBezTo>
                    <a:pt x="1351" y="251"/>
                    <a:pt x="1351" y="252"/>
                    <a:pt x="1351" y="252"/>
                  </a:cubicBezTo>
                  <a:cubicBezTo>
                    <a:pt x="1352" y="252"/>
                    <a:pt x="1353" y="252"/>
                    <a:pt x="1353" y="252"/>
                  </a:cubicBezTo>
                  <a:moveTo>
                    <a:pt x="773" y="88"/>
                  </a:moveTo>
                  <a:cubicBezTo>
                    <a:pt x="774" y="88"/>
                    <a:pt x="775" y="88"/>
                    <a:pt x="775" y="87"/>
                  </a:cubicBezTo>
                  <a:cubicBezTo>
                    <a:pt x="774" y="87"/>
                    <a:pt x="774" y="86"/>
                    <a:pt x="772" y="86"/>
                  </a:cubicBezTo>
                  <a:cubicBezTo>
                    <a:pt x="772" y="86"/>
                    <a:pt x="772" y="87"/>
                    <a:pt x="771" y="87"/>
                  </a:cubicBezTo>
                  <a:cubicBezTo>
                    <a:pt x="772" y="88"/>
                    <a:pt x="773" y="88"/>
                    <a:pt x="773" y="88"/>
                  </a:cubicBezTo>
                  <a:moveTo>
                    <a:pt x="646" y="99"/>
                  </a:moveTo>
                  <a:cubicBezTo>
                    <a:pt x="646" y="99"/>
                    <a:pt x="647" y="99"/>
                    <a:pt x="648" y="99"/>
                  </a:cubicBezTo>
                  <a:cubicBezTo>
                    <a:pt x="648" y="99"/>
                    <a:pt x="649" y="98"/>
                    <a:pt x="649" y="97"/>
                  </a:cubicBezTo>
                  <a:cubicBezTo>
                    <a:pt x="648" y="97"/>
                    <a:pt x="648" y="97"/>
                    <a:pt x="648" y="97"/>
                  </a:cubicBezTo>
                  <a:cubicBezTo>
                    <a:pt x="647" y="97"/>
                    <a:pt x="646" y="98"/>
                    <a:pt x="644" y="98"/>
                  </a:cubicBezTo>
                  <a:cubicBezTo>
                    <a:pt x="644" y="98"/>
                    <a:pt x="644" y="98"/>
                    <a:pt x="644" y="98"/>
                  </a:cubicBezTo>
                  <a:cubicBezTo>
                    <a:pt x="644" y="98"/>
                    <a:pt x="644" y="99"/>
                    <a:pt x="644" y="99"/>
                  </a:cubicBezTo>
                  <a:cubicBezTo>
                    <a:pt x="645" y="99"/>
                    <a:pt x="645" y="99"/>
                    <a:pt x="646" y="99"/>
                  </a:cubicBezTo>
                  <a:moveTo>
                    <a:pt x="456" y="102"/>
                  </a:moveTo>
                  <a:cubicBezTo>
                    <a:pt x="456" y="102"/>
                    <a:pt x="457" y="103"/>
                    <a:pt x="458" y="102"/>
                  </a:cubicBezTo>
                  <a:cubicBezTo>
                    <a:pt x="458" y="102"/>
                    <a:pt x="458" y="102"/>
                    <a:pt x="458" y="101"/>
                  </a:cubicBezTo>
                  <a:cubicBezTo>
                    <a:pt x="458" y="101"/>
                    <a:pt x="458" y="101"/>
                    <a:pt x="458" y="101"/>
                  </a:cubicBezTo>
                  <a:cubicBezTo>
                    <a:pt x="456" y="101"/>
                    <a:pt x="455" y="102"/>
                    <a:pt x="454" y="102"/>
                  </a:cubicBezTo>
                  <a:cubicBezTo>
                    <a:pt x="454" y="102"/>
                    <a:pt x="454" y="102"/>
                    <a:pt x="454" y="102"/>
                  </a:cubicBezTo>
                  <a:cubicBezTo>
                    <a:pt x="454" y="102"/>
                    <a:pt x="454" y="102"/>
                    <a:pt x="454" y="102"/>
                  </a:cubicBezTo>
                  <a:cubicBezTo>
                    <a:pt x="455" y="103"/>
                    <a:pt x="455" y="102"/>
                    <a:pt x="456" y="102"/>
                  </a:cubicBezTo>
                  <a:moveTo>
                    <a:pt x="21" y="1777"/>
                  </a:moveTo>
                  <a:cubicBezTo>
                    <a:pt x="20" y="1777"/>
                    <a:pt x="20" y="1777"/>
                    <a:pt x="20" y="1777"/>
                  </a:cubicBezTo>
                  <a:cubicBezTo>
                    <a:pt x="20" y="1778"/>
                    <a:pt x="20" y="1778"/>
                    <a:pt x="20" y="1779"/>
                  </a:cubicBezTo>
                  <a:cubicBezTo>
                    <a:pt x="20" y="1780"/>
                    <a:pt x="20" y="1780"/>
                    <a:pt x="20" y="1781"/>
                  </a:cubicBezTo>
                  <a:cubicBezTo>
                    <a:pt x="20" y="1780"/>
                    <a:pt x="20" y="1780"/>
                    <a:pt x="21" y="1780"/>
                  </a:cubicBezTo>
                  <a:cubicBezTo>
                    <a:pt x="21" y="1780"/>
                    <a:pt x="22" y="1779"/>
                    <a:pt x="22" y="1778"/>
                  </a:cubicBezTo>
                  <a:cubicBezTo>
                    <a:pt x="22" y="1778"/>
                    <a:pt x="21" y="1777"/>
                    <a:pt x="21" y="1777"/>
                  </a:cubicBezTo>
                  <a:moveTo>
                    <a:pt x="996" y="66"/>
                  </a:moveTo>
                  <a:cubicBezTo>
                    <a:pt x="996" y="66"/>
                    <a:pt x="996" y="67"/>
                    <a:pt x="995" y="67"/>
                  </a:cubicBezTo>
                  <a:cubicBezTo>
                    <a:pt x="996" y="67"/>
                    <a:pt x="996" y="68"/>
                    <a:pt x="997" y="68"/>
                  </a:cubicBezTo>
                  <a:cubicBezTo>
                    <a:pt x="997" y="68"/>
                    <a:pt x="998" y="68"/>
                    <a:pt x="998" y="67"/>
                  </a:cubicBezTo>
                  <a:cubicBezTo>
                    <a:pt x="998" y="66"/>
                    <a:pt x="997" y="66"/>
                    <a:pt x="996" y="66"/>
                  </a:cubicBezTo>
                  <a:moveTo>
                    <a:pt x="85" y="891"/>
                  </a:moveTo>
                  <a:cubicBezTo>
                    <a:pt x="85" y="890"/>
                    <a:pt x="84" y="890"/>
                    <a:pt x="84" y="889"/>
                  </a:cubicBezTo>
                  <a:cubicBezTo>
                    <a:pt x="84" y="889"/>
                    <a:pt x="83" y="889"/>
                    <a:pt x="83" y="889"/>
                  </a:cubicBezTo>
                  <a:cubicBezTo>
                    <a:pt x="82" y="889"/>
                    <a:pt x="82" y="890"/>
                    <a:pt x="82" y="890"/>
                  </a:cubicBezTo>
                  <a:cubicBezTo>
                    <a:pt x="83" y="891"/>
                    <a:pt x="84" y="891"/>
                    <a:pt x="84" y="892"/>
                  </a:cubicBezTo>
                  <a:cubicBezTo>
                    <a:pt x="84" y="892"/>
                    <a:pt x="85" y="891"/>
                    <a:pt x="85" y="891"/>
                  </a:cubicBezTo>
                  <a:moveTo>
                    <a:pt x="441" y="126"/>
                  </a:moveTo>
                  <a:cubicBezTo>
                    <a:pt x="442" y="126"/>
                    <a:pt x="443" y="127"/>
                    <a:pt x="443" y="126"/>
                  </a:cubicBezTo>
                  <a:cubicBezTo>
                    <a:pt x="443" y="126"/>
                    <a:pt x="444" y="126"/>
                    <a:pt x="444" y="126"/>
                  </a:cubicBezTo>
                  <a:cubicBezTo>
                    <a:pt x="444" y="126"/>
                    <a:pt x="444" y="125"/>
                    <a:pt x="444" y="125"/>
                  </a:cubicBezTo>
                  <a:cubicBezTo>
                    <a:pt x="444" y="125"/>
                    <a:pt x="443" y="124"/>
                    <a:pt x="443" y="125"/>
                  </a:cubicBezTo>
                  <a:cubicBezTo>
                    <a:pt x="442" y="125"/>
                    <a:pt x="442" y="125"/>
                    <a:pt x="442" y="126"/>
                  </a:cubicBezTo>
                  <a:cubicBezTo>
                    <a:pt x="441" y="126"/>
                    <a:pt x="441" y="126"/>
                    <a:pt x="440" y="126"/>
                  </a:cubicBezTo>
                  <a:cubicBezTo>
                    <a:pt x="441" y="126"/>
                    <a:pt x="441" y="126"/>
                    <a:pt x="441" y="126"/>
                  </a:cubicBezTo>
                  <a:moveTo>
                    <a:pt x="575" y="1981"/>
                  </a:moveTo>
                  <a:cubicBezTo>
                    <a:pt x="576" y="1981"/>
                    <a:pt x="577" y="1981"/>
                    <a:pt x="578" y="1981"/>
                  </a:cubicBezTo>
                  <a:cubicBezTo>
                    <a:pt x="578" y="1981"/>
                    <a:pt x="578" y="1981"/>
                    <a:pt x="578" y="1981"/>
                  </a:cubicBezTo>
                  <a:cubicBezTo>
                    <a:pt x="578" y="1981"/>
                    <a:pt x="578" y="1980"/>
                    <a:pt x="578" y="1980"/>
                  </a:cubicBezTo>
                  <a:cubicBezTo>
                    <a:pt x="576" y="1980"/>
                    <a:pt x="575" y="1980"/>
                    <a:pt x="573" y="1980"/>
                  </a:cubicBezTo>
                  <a:cubicBezTo>
                    <a:pt x="573" y="1980"/>
                    <a:pt x="573" y="1981"/>
                    <a:pt x="573" y="1981"/>
                  </a:cubicBezTo>
                  <a:cubicBezTo>
                    <a:pt x="573" y="1981"/>
                    <a:pt x="573" y="1981"/>
                    <a:pt x="573" y="1981"/>
                  </a:cubicBezTo>
                  <a:cubicBezTo>
                    <a:pt x="574" y="1981"/>
                    <a:pt x="575" y="1981"/>
                    <a:pt x="575" y="1981"/>
                  </a:cubicBezTo>
                  <a:moveTo>
                    <a:pt x="502" y="1969"/>
                  </a:moveTo>
                  <a:cubicBezTo>
                    <a:pt x="501" y="1970"/>
                    <a:pt x="501" y="1970"/>
                    <a:pt x="500" y="1970"/>
                  </a:cubicBezTo>
                  <a:cubicBezTo>
                    <a:pt x="501" y="1971"/>
                    <a:pt x="501" y="1972"/>
                    <a:pt x="502" y="1972"/>
                  </a:cubicBezTo>
                  <a:cubicBezTo>
                    <a:pt x="502" y="1971"/>
                    <a:pt x="503" y="1971"/>
                    <a:pt x="503" y="1970"/>
                  </a:cubicBezTo>
                  <a:cubicBezTo>
                    <a:pt x="503" y="1970"/>
                    <a:pt x="503" y="1970"/>
                    <a:pt x="502" y="1969"/>
                  </a:cubicBezTo>
                  <a:moveTo>
                    <a:pt x="985" y="66"/>
                  </a:moveTo>
                  <a:cubicBezTo>
                    <a:pt x="986" y="66"/>
                    <a:pt x="987" y="66"/>
                    <a:pt x="988" y="66"/>
                  </a:cubicBezTo>
                  <a:cubicBezTo>
                    <a:pt x="988" y="66"/>
                    <a:pt x="988" y="66"/>
                    <a:pt x="988" y="66"/>
                  </a:cubicBezTo>
                  <a:cubicBezTo>
                    <a:pt x="988" y="65"/>
                    <a:pt x="988" y="65"/>
                    <a:pt x="988" y="65"/>
                  </a:cubicBezTo>
                  <a:cubicBezTo>
                    <a:pt x="986" y="65"/>
                    <a:pt x="985" y="65"/>
                    <a:pt x="983" y="65"/>
                  </a:cubicBezTo>
                  <a:cubicBezTo>
                    <a:pt x="983" y="65"/>
                    <a:pt x="983" y="65"/>
                    <a:pt x="983" y="66"/>
                  </a:cubicBezTo>
                  <a:cubicBezTo>
                    <a:pt x="983" y="66"/>
                    <a:pt x="983" y="66"/>
                    <a:pt x="983" y="66"/>
                  </a:cubicBezTo>
                  <a:cubicBezTo>
                    <a:pt x="984" y="66"/>
                    <a:pt x="985" y="66"/>
                    <a:pt x="985" y="66"/>
                  </a:cubicBezTo>
                  <a:moveTo>
                    <a:pt x="331" y="1981"/>
                  </a:moveTo>
                  <a:cubicBezTo>
                    <a:pt x="331" y="1981"/>
                    <a:pt x="332" y="1981"/>
                    <a:pt x="333" y="1981"/>
                  </a:cubicBezTo>
                  <a:cubicBezTo>
                    <a:pt x="332" y="1980"/>
                    <a:pt x="331" y="1980"/>
                    <a:pt x="330" y="1980"/>
                  </a:cubicBezTo>
                  <a:cubicBezTo>
                    <a:pt x="329" y="1980"/>
                    <a:pt x="328" y="1980"/>
                    <a:pt x="327" y="1980"/>
                  </a:cubicBezTo>
                  <a:cubicBezTo>
                    <a:pt x="327" y="1980"/>
                    <a:pt x="327" y="1980"/>
                    <a:pt x="327" y="1981"/>
                  </a:cubicBezTo>
                  <a:cubicBezTo>
                    <a:pt x="327" y="1981"/>
                    <a:pt x="327" y="1981"/>
                    <a:pt x="327" y="1981"/>
                  </a:cubicBezTo>
                  <a:cubicBezTo>
                    <a:pt x="328" y="1981"/>
                    <a:pt x="329" y="1981"/>
                    <a:pt x="331" y="1981"/>
                  </a:cubicBezTo>
                  <a:moveTo>
                    <a:pt x="345" y="142"/>
                  </a:moveTo>
                  <a:cubicBezTo>
                    <a:pt x="346" y="142"/>
                    <a:pt x="347" y="142"/>
                    <a:pt x="347" y="141"/>
                  </a:cubicBezTo>
                  <a:cubicBezTo>
                    <a:pt x="347" y="140"/>
                    <a:pt x="346" y="140"/>
                    <a:pt x="346" y="140"/>
                  </a:cubicBezTo>
                  <a:cubicBezTo>
                    <a:pt x="345" y="140"/>
                    <a:pt x="344" y="140"/>
                    <a:pt x="344" y="141"/>
                  </a:cubicBezTo>
                  <a:cubicBezTo>
                    <a:pt x="344" y="141"/>
                    <a:pt x="345" y="142"/>
                    <a:pt x="345" y="142"/>
                  </a:cubicBezTo>
                  <a:moveTo>
                    <a:pt x="700" y="1947"/>
                  </a:moveTo>
                  <a:cubicBezTo>
                    <a:pt x="701" y="1946"/>
                    <a:pt x="702" y="1947"/>
                    <a:pt x="703" y="1946"/>
                  </a:cubicBezTo>
                  <a:cubicBezTo>
                    <a:pt x="702" y="1946"/>
                    <a:pt x="701" y="1946"/>
                    <a:pt x="700" y="1946"/>
                  </a:cubicBezTo>
                  <a:cubicBezTo>
                    <a:pt x="699" y="1946"/>
                    <a:pt x="699" y="1946"/>
                    <a:pt x="698" y="1946"/>
                  </a:cubicBezTo>
                  <a:cubicBezTo>
                    <a:pt x="698" y="1946"/>
                    <a:pt x="698" y="1946"/>
                    <a:pt x="698" y="1946"/>
                  </a:cubicBezTo>
                  <a:cubicBezTo>
                    <a:pt x="698" y="1946"/>
                    <a:pt x="698" y="1947"/>
                    <a:pt x="698" y="1947"/>
                  </a:cubicBezTo>
                  <a:cubicBezTo>
                    <a:pt x="699" y="1947"/>
                    <a:pt x="699" y="1947"/>
                    <a:pt x="700" y="1947"/>
                  </a:cubicBezTo>
                  <a:moveTo>
                    <a:pt x="46" y="1689"/>
                  </a:moveTo>
                  <a:cubicBezTo>
                    <a:pt x="46" y="1688"/>
                    <a:pt x="45" y="1687"/>
                    <a:pt x="45" y="1687"/>
                  </a:cubicBezTo>
                  <a:cubicBezTo>
                    <a:pt x="45" y="1687"/>
                    <a:pt x="44" y="1688"/>
                    <a:pt x="44" y="1689"/>
                  </a:cubicBezTo>
                  <a:cubicBezTo>
                    <a:pt x="44" y="1689"/>
                    <a:pt x="45" y="1690"/>
                    <a:pt x="45" y="1690"/>
                  </a:cubicBezTo>
                  <a:cubicBezTo>
                    <a:pt x="45" y="1690"/>
                    <a:pt x="46" y="1689"/>
                    <a:pt x="46" y="1689"/>
                  </a:cubicBezTo>
                  <a:moveTo>
                    <a:pt x="41" y="1688"/>
                  </a:moveTo>
                  <a:cubicBezTo>
                    <a:pt x="41" y="1689"/>
                    <a:pt x="41" y="1689"/>
                    <a:pt x="41" y="1689"/>
                  </a:cubicBezTo>
                  <a:cubicBezTo>
                    <a:pt x="41" y="1690"/>
                    <a:pt x="41" y="1690"/>
                    <a:pt x="41" y="1690"/>
                  </a:cubicBezTo>
                  <a:cubicBezTo>
                    <a:pt x="41" y="1690"/>
                    <a:pt x="42" y="1690"/>
                    <a:pt x="42" y="1689"/>
                  </a:cubicBezTo>
                  <a:cubicBezTo>
                    <a:pt x="42" y="1689"/>
                    <a:pt x="43" y="1688"/>
                    <a:pt x="43" y="1688"/>
                  </a:cubicBezTo>
                  <a:cubicBezTo>
                    <a:pt x="43" y="1688"/>
                    <a:pt x="43" y="1687"/>
                    <a:pt x="42" y="1687"/>
                  </a:cubicBezTo>
                  <a:cubicBezTo>
                    <a:pt x="42" y="1686"/>
                    <a:pt x="42" y="1686"/>
                    <a:pt x="42" y="1687"/>
                  </a:cubicBezTo>
                  <a:cubicBezTo>
                    <a:pt x="41" y="1687"/>
                    <a:pt x="41" y="1687"/>
                    <a:pt x="41" y="1687"/>
                  </a:cubicBezTo>
                  <a:cubicBezTo>
                    <a:pt x="41" y="1688"/>
                    <a:pt x="41" y="1688"/>
                    <a:pt x="41" y="1688"/>
                  </a:cubicBezTo>
                  <a:moveTo>
                    <a:pt x="46" y="1305"/>
                  </a:moveTo>
                  <a:cubicBezTo>
                    <a:pt x="46" y="1304"/>
                    <a:pt x="45" y="1304"/>
                    <a:pt x="45" y="1304"/>
                  </a:cubicBezTo>
                  <a:cubicBezTo>
                    <a:pt x="45" y="1304"/>
                    <a:pt x="45" y="1304"/>
                    <a:pt x="45" y="1304"/>
                  </a:cubicBezTo>
                  <a:cubicBezTo>
                    <a:pt x="44" y="1304"/>
                    <a:pt x="44" y="1305"/>
                    <a:pt x="44" y="1306"/>
                  </a:cubicBezTo>
                  <a:cubicBezTo>
                    <a:pt x="44" y="1307"/>
                    <a:pt x="44" y="1307"/>
                    <a:pt x="44" y="1307"/>
                  </a:cubicBezTo>
                  <a:cubicBezTo>
                    <a:pt x="44" y="1307"/>
                    <a:pt x="45" y="1307"/>
                    <a:pt x="45" y="1307"/>
                  </a:cubicBezTo>
                  <a:cubicBezTo>
                    <a:pt x="45" y="1306"/>
                    <a:pt x="46" y="1305"/>
                    <a:pt x="46" y="1305"/>
                  </a:cubicBezTo>
                  <a:moveTo>
                    <a:pt x="35" y="1665"/>
                  </a:moveTo>
                  <a:cubicBezTo>
                    <a:pt x="34" y="1664"/>
                    <a:pt x="34" y="1664"/>
                    <a:pt x="33" y="1663"/>
                  </a:cubicBezTo>
                  <a:cubicBezTo>
                    <a:pt x="32" y="1663"/>
                    <a:pt x="32" y="1664"/>
                    <a:pt x="32" y="1665"/>
                  </a:cubicBezTo>
                  <a:cubicBezTo>
                    <a:pt x="32" y="1665"/>
                    <a:pt x="33" y="1666"/>
                    <a:pt x="33" y="1666"/>
                  </a:cubicBezTo>
                  <a:cubicBezTo>
                    <a:pt x="33" y="1666"/>
                    <a:pt x="34" y="1666"/>
                    <a:pt x="35" y="1665"/>
                  </a:cubicBezTo>
                  <a:moveTo>
                    <a:pt x="1371" y="212"/>
                  </a:moveTo>
                  <a:cubicBezTo>
                    <a:pt x="1369" y="211"/>
                    <a:pt x="1368" y="211"/>
                    <a:pt x="1368" y="211"/>
                  </a:cubicBezTo>
                  <a:cubicBezTo>
                    <a:pt x="1367" y="211"/>
                    <a:pt x="1367" y="212"/>
                    <a:pt x="1367" y="212"/>
                  </a:cubicBezTo>
                  <a:cubicBezTo>
                    <a:pt x="1367" y="213"/>
                    <a:pt x="1368" y="213"/>
                    <a:pt x="1368" y="213"/>
                  </a:cubicBezTo>
                  <a:cubicBezTo>
                    <a:pt x="1369" y="213"/>
                    <a:pt x="1369" y="212"/>
                    <a:pt x="1371" y="212"/>
                  </a:cubicBezTo>
                  <a:moveTo>
                    <a:pt x="635" y="1943"/>
                  </a:moveTo>
                  <a:cubicBezTo>
                    <a:pt x="635" y="1943"/>
                    <a:pt x="635" y="1942"/>
                    <a:pt x="635" y="1942"/>
                  </a:cubicBezTo>
                  <a:cubicBezTo>
                    <a:pt x="634" y="1942"/>
                    <a:pt x="633" y="1941"/>
                    <a:pt x="632" y="1943"/>
                  </a:cubicBezTo>
                  <a:cubicBezTo>
                    <a:pt x="632" y="1943"/>
                    <a:pt x="633" y="1944"/>
                    <a:pt x="633" y="1944"/>
                  </a:cubicBezTo>
                  <a:cubicBezTo>
                    <a:pt x="634" y="1944"/>
                    <a:pt x="634" y="1944"/>
                    <a:pt x="635" y="1943"/>
                  </a:cubicBezTo>
                  <a:moveTo>
                    <a:pt x="322" y="148"/>
                  </a:moveTo>
                  <a:cubicBezTo>
                    <a:pt x="322" y="148"/>
                    <a:pt x="322" y="148"/>
                    <a:pt x="321" y="148"/>
                  </a:cubicBezTo>
                  <a:cubicBezTo>
                    <a:pt x="321" y="148"/>
                    <a:pt x="321" y="149"/>
                    <a:pt x="321" y="149"/>
                  </a:cubicBezTo>
                  <a:cubicBezTo>
                    <a:pt x="320" y="148"/>
                    <a:pt x="319" y="149"/>
                    <a:pt x="319" y="150"/>
                  </a:cubicBezTo>
                  <a:cubicBezTo>
                    <a:pt x="319" y="150"/>
                    <a:pt x="320" y="150"/>
                    <a:pt x="320" y="150"/>
                  </a:cubicBezTo>
                  <a:cubicBezTo>
                    <a:pt x="320" y="150"/>
                    <a:pt x="321" y="150"/>
                    <a:pt x="322" y="149"/>
                  </a:cubicBezTo>
                  <a:cubicBezTo>
                    <a:pt x="322" y="149"/>
                    <a:pt x="322" y="149"/>
                    <a:pt x="322" y="148"/>
                  </a:cubicBezTo>
                  <a:moveTo>
                    <a:pt x="573" y="1943"/>
                  </a:moveTo>
                  <a:cubicBezTo>
                    <a:pt x="573" y="1943"/>
                    <a:pt x="574" y="1942"/>
                    <a:pt x="575" y="1942"/>
                  </a:cubicBezTo>
                  <a:cubicBezTo>
                    <a:pt x="574" y="1942"/>
                    <a:pt x="573" y="1941"/>
                    <a:pt x="573" y="1941"/>
                  </a:cubicBezTo>
                  <a:cubicBezTo>
                    <a:pt x="572" y="1941"/>
                    <a:pt x="572" y="1942"/>
                    <a:pt x="571" y="1942"/>
                  </a:cubicBezTo>
                  <a:cubicBezTo>
                    <a:pt x="572" y="1942"/>
                    <a:pt x="572" y="1943"/>
                    <a:pt x="573" y="1943"/>
                  </a:cubicBezTo>
                  <a:moveTo>
                    <a:pt x="922" y="77"/>
                  </a:moveTo>
                  <a:cubicBezTo>
                    <a:pt x="920" y="77"/>
                    <a:pt x="920" y="77"/>
                    <a:pt x="919" y="77"/>
                  </a:cubicBezTo>
                  <a:cubicBezTo>
                    <a:pt x="919" y="77"/>
                    <a:pt x="918" y="77"/>
                    <a:pt x="918" y="78"/>
                  </a:cubicBezTo>
                  <a:cubicBezTo>
                    <a:pt x="919" y="79"/>
                    <a:pt x="920" y="78"/>
                    <a:pt x="921" y="78"/>
                  </a:cubicBezTo>
                  <a:cubicBezTo>
                    <a:pt x="921" y="78"/>
                    <a:pt x="921" y="78"/>
                    <a:pt x="922" y="77"/>
                  </a:cubicBezTo>
                  <a:moveTo>
                    <a:pt x="519" y="94"/>
                  </a:moveTo>
                  <a:cubicBezTo>
                    <a:pt x="518" y="94"/>
                    <a:pt x="517" y="94"/>
                    <a:pt x="517" y="94"/>
                  </a:cubicBezTo>
                  <a:cubicBezTo>
                    <a:pt x="517" y="94"/>
                    <a:pt x="516" y="94"/>
                    <a:pt x="516" y="95"/>
                  </a:cubicBezTo>
                  <a:cubicBezTo>
                    <a:pt x="516" y="95"/>
                    <a:pt x="516" y="95"/>
                    <a:pt x="516" y="95"/>
                  </a:cubicBezTo>
                  <a:cubicBezTo>
                    <a:pt x="517" y="96"/>
                    <a:pt x="517" y="96"/>
                    <a:pt x="518" y="96"/>
                  </a:cubicBezTo>
                  <a:cubicBezTo>
                    <a:pt x="518" y="96"/>
                    <a:pt x="518" y="95"/>
                    <a:pt x="519" y="95"/>
                  </a:cubicBezTo>
                  <a:cubicBezTo>
                    <a:pt x="519" y="95"/>
                    <a:pt x="519" y="94"/>
                    <a:pt x="520" y="94"/>
                  </a:cubicBezTo>
                  <a:cubicBezTo>
                    <a:pt x="519" y="94"/>
                    <a:pt x="519" y="94"/>
                    <a:pt x="519" y="94"/>
                  </a:cubicBezTo>
                  <a:moveTo>
                    <a:pt x="789" y="1941"/>
                  </a:moveTo>
                  <a:cubicBezTo>
                    <a:pt x="787" y="1940"/>
                    <a:pt x="787" y="1940"/>
                    <a:pt x="787" y="1940"/>
                  </a:cubicBezTo>
                  <a:cubicBezTo>
                    <a:pt x="786" y="1940"/>
                    <a:pt x="785" y="1940"/>
                    <a:pt x="785" y="1941"/>
                  </a:cubicBezTo>
                  <a:cubicBezTo>
                    <a:pt x="785" y="1941"/>
                    <a:pt x="786" y="1942"/>
                    <a:pt x="786" y="1942"/>
                  </a:cubicBezTo>
                  <a:cubicBezTo>
                    <a:pt x="787" y="1942"/>
                    <a:pt x="787" y="1941"/>
                    <a:pt x="789" y="1941"/>
                  </a:cubicBezTo>
                  <a:moveTo>
                    <a:pt x="604" y="1964"/>
                  </a:moveTo>
                  <a:cubicBezTo>
                    <a:pt x="605" y="1964"/>
                    <a:pt x="605" y="1963"/>
                    <a:pt x="606" y="1963"/>
                  </a:cubicBezTo>
                  <a:cubicBezTo>
                    <a:pt x="606" y="1962"/>
                    <a:pt x="606" y="1962"/>
                    <a:pt x="606" y="1962"/>
                  </a:cubicBezTo>
                  <a:cubicBezTo>
                    <a:pt x="605" y="1962"/>
                    <a:pt x="604" y="1962"/>
                    <a:pt x="603" y="1963"/>
                  </a:cubicBezTo>
                  <a:cubicBezTo>
                    <a:pt x="603" y="1963"/>
                    <a:pt x="603" y="1963"/>
                    <a:pt x="603" y="1964"/>
                  </a:cubicBezTo>
                  <a:cubicBezTo>
                    <a:pt x="603" y="1964"/>
                    <a:pt x="603" y="1964"/>
                    <a:pt x="604" y="1964"/>
                  </a:cubicBezTo>
                  <a:moveTo>
                    <a:pt x="987" y="63"/>
                  </a:moveTo>
                  <a:cubicBezTo>
                    <a:pt x="985" y="62"/>
                    <a:pt x="984" y="62"/>
                    <a:pt x="984" y="62"/>
                  </a:cubicBezTo>
                  <a:cubicBezTo>
                    <a:pt x="983" y="62"/>
                    <a:pt x="983" y="63"/>
                    <a:pt x="983" y="63"/>
                  </a:cubicBezTo>
                  <a:cubicBezTo>
                    <a:pt x="983" y="64"/>
                    <a:pt x="984" y="64"/>
                    <a:pt x="984" y="64"/>
                  </a:cubicBezTo>
                  <a:cubicBezTo>
                    <a:pt x="985" y="64"/>
                    <a:pt x="985" y="64"/>
                    <a:pt x="987" y="63"/>
                  </a:cubicBezTo>
                  <a:moveTo>
                    <a:pt x="62" y="1362"/>
                  </a:moveTo>
                  <a:cubicBezTo>
                    <a:pt x="62" y="1363"/>
                    <a:pt x="62" y="1363"/>
                    <a:pt x="63" y="1364"/>
                  </a:cubicBezTo>
                  <a:cubicBezTo>
                    <a:pt x="63" y="1363"/>
                    <a:pt x="64" y="1363"/>
                    <a:pt x="64" y="1362"/>
                  </a:cubicBezTo>
                  <a:cubicBezTo>
                    <a:pt x="64" y="1361"/>
                    <a:pt x="63" y="1361"/>
                    <a:pt x="63" y="1360"/>
                  </a:cubicBezTo>
                  <a:cubicBezTo>
                    <a:pt x="62" y="1361"/>
                    <a:pt x="62" y="1361"/>
                    <a:pt x="62" y="1362"/>
                  </a:cubicBezTo>
                  <a:moveTo>
                    <a:pt x="538" y="1976"/>
                  </a:moveTo>
                  <a:cubicBezTo>
                    <a:pt x="538" y="1976"/>
                    <a:pt x="538" y="1976"/>
                    <a:pt x="539" y="1976"/>
                  </a:cubicBezTo>
                  <a:cubicBezTo>
                    <a:pt x="539" y="1976"/>
                    <a:pt x="540" y="1976"/>
                    <a:pt x="540" y="1976"/>
                  </a:cubicBezTo>
                  <a:cubicBezTo>
                    <a:pt x="540" y="1976"/>
                    <a:pt x="540" y="1976"/>
                    <a:pt x="540" y="1975"/>
                  </a:cubicBezTo>
                  <a:cubicBezTo>
                    <a:pt x="539" y="1975"/>
                    <a:pt x="539" y="1974"/>
                    <a:pt x="538" y="1975"/>
                  </a:cubicBezTo>
                  <a:cubicBezTo>
                    <a:pt x="538" y="1976"/>
                    <a:pt x="536" y="1975"/>
                    <a:pt x="536" y="1975"/>
                  </a:cubicBezTo>
                  <a:cubicBezTo>
                    <a:pt x="536" y="1975"/>
                    <a:pt x="535" y="1976"/>
                    <a:pt x="535" y="1976"/>
                  </a:cubicBezTo>
                  <a:cubicBezTo>
                    <a:pt x="536" y="1976"/>
                    <a:pt x="536" y="1976"/>
                    <a:pt x="536" y="1976"/>
                  </a:cubicBezTo>
                  <a:cubicBezTo>
                    <a:pt x="536" y="1976"/>
                    <a:pt x="537" y="1976"/>
                    <a:pt x="538" y="1976"/>
                  </a:cubicBezTo>
                  <a:moveTo>
                    <a:pt x="60" y="1346"/>
                  </a:moveTo>
                  <a:cubicBezTo>
                    <a:pt x="60" y="1346"/>
                    <a:pt x="60" y="1347"/>
                    <a:pt x="59" y="1348"/>
                  </a:cubicBezTo>
                  <a:cubicBezTo>
                    <a:pt x="59" y="1348"/>
                    <a:pt x="60" y="1349"/>
                    <a:pt x="60" y="1349"/>
                  </a:cubicBezTo>
                  <a:cubicBezTo>
                    <a:pt x="61" y="1348"/>
                    <a:pt x="61" y="1347"/>
                    <a:pt x="62" y="1347"/>
                  </a:cubicBezTo>
                  <a:cubicBezTo>
                    <a:pt x="61" y="1347"/>
                    <a:pt x="61" y="1346"/>
                    <a:pt x="60" y="1346"/>
                  </a:cubicBezTo>
                  <a:moveTo>
                    <a:pt x="88" y="419"/>
                  </a:moveTo>
                  <a:cubicBezTo>
                    <a:pt x="88" y="418"/>
                    <a:pt x="88" y="417"/>
                    <a:pt x="87" y="416"/>
                  </a:cubicBezTo>
                  <a:cubicBezTo>
                    <a:pt x="87" y="417"/>
                    <a:pt x="86" y="417"/>
                    <a:pt x="86" y="417"/>
                  </a:cubicBezTo>
                  <a:cubicBezTo>
                    <a:pt x="86" y="418"/>
                    <a:pt x="86" y="419"/>
                    <a:pt x="87" y="419"/>
                  </a:cubicBezTo>
                  <a:cubicBezTo>
                    <a:pt x="87" y="419"/>
                    <a:pt x="88" y="419"/>
                    <a:pt x="88" y="419"/>
                  </a:cubicBezTo>
                  <a:moveTo>
                    <a:pt x="59" y="1344"/>
                  </a:moveTo>
                  <a:cubicBezTo>
                    <a:pt x="59" y="1344"/>
                    <a:pt x="58" y="1343"/>
                    <a:pt x="58" y="1343"/>
                  </a:cubicBezTo>
                  <a:cubicBezTo>
                    <a:pt x="57" y="1344"/>
                    <a:pt x="57" y="1344"/>
                    <a:pt x="56" y="1345"/>
                  </a:cubicBezTo>
                  <a:cubicBezTo>
                    <a:pt x="56" y="1345"/>
                    <a:pt x="57" y="1346"/>
                    <a:pt x="57" y="1346"/>
                  </a:cubicBezTo>
                  <a:cubicBezTo>
                    <a:pt x="58" y="1345"/>
                    <a:pt x="58" y="1345"/>
                    <a:pt x="59" y="1344"/>
                  </a:cubicBezTo>
                  <a:moveTo>
                    <a:pt x="31" y="1495"/>
                  </a:moveTo>
                  <a:cubicBezTo>
                    <a:pt x="31" y="1494"/>
                    <a:pt x="32" y="1494"/>
                    <a:pt x="32" y="1494"/>
                  </a:cubicBezTo>
                  <a:cubicBezTo>
                    <a:pt x="32" y="1493"/>
                    <a:pt x="33" y="1492"/>
                    <a:pt x="32" y="1492"/>
                  </a:cubicBezTo>
                  <a:cubicBezTo>
                    <a:pt x="31" y="1492"/>
                    <a:pt x="30" y="1492"/>
                    <a:pt x="30" y="1492"/>
                  </a:cubicBezTo>
                  <a:cubicBezTo>
                    <a:pt x="30" y="1493"/>
                    <a:pt x="31" y="1494"/>
                    <a:pt x="31" y="1495"/>
                  </a:cubicBezTo>
                  <a:moveTo>
                    <a:pt x="51" y="1379"/>
                  </a:moveTo>
                  <a:cubicBezTo>
                    <a:pt x="52" y="1377"/>
                    <a:pt x="53" y="1376"/>
                    <a:pt x="53" y="1375"/>
                  </a:cubicBezTo>
                  <a:cubicBezTo>
                    <a:pt x="53" y="1375"/>
                    <a:pt x="52" y="1374"/>
                    <a:pt x="52" y="1375"/>
                  </a:cubicBezTo>
                  <a:cubicBezTo>
                    <a:pt x="52" y="1375"/>
                    <a:pt x="51" y="1376"/>
                    <a:pt x="51" y="1377"/>
                  </a:cubicBezTo>
                  <a:cubicBezTo>
                    <a:pt x="50" y="1377"/>
                    <a:pt x="51" y="1378"/>
                    <a:pt x="51" y="1379"/>
                  </a:cubicBezTo>
                  <a:moveTo>
                    <a:pt x="1385" y="222"/>
                  </a:moveTo>
                  <a:cubicBezTo>
                    <a:pt x="1386" y="222"/>
                    <a:pt x="1386" y="222"/>
                    <a:pt x="1386" y="222"/>
                  </a:cubicBezTo>
                  <a:cubicBezTo>
                    <a:pt x="1385" y="222"/>
                    <a:pt x="1384" y="222"/>
                    <a:pt x="1383" y="222"/>
                  </a:cubicBezTo>
                  <a:cubicBezTo>
                    <a:pt x="1383" y="222"/>
                    <a:pt x="1382" y="222"/>
                    <a:pt x="1382" y="222"/>
                  </a:cubicBezTo>
                  <a:cubicBezTo>
                    <a:pt x="1382" y="222"/>
                    <a:pt x="1382" y="222"/>
                    <a:pt x="1382" y="222"/>
                  </a:cubicBezTo>
                  <a:cubicBezTo>
                    <a:pt x="1383" y="223"/>
                    <a:pt x="1384" y="223"/>
                    <a:pt x="1384" y="223"/>
                  </a:cubicBezTo>
                  <a:cubicBezTo>
                    <a:pt x="1385" y="223"/>
                    <a:pt x="1385" y="223"/>
                    <a:pt x="1385" y="222"/>
                  </a:cubicBezTo>
                  <a:moveTo>
                    <a:pt x="31" y="1529"/>
                  </a:moveTo>
                  <a:cubicBezTo>
                    <a:pt x="30" y="1528"/>
                    <a:pt x="30" y="1527"/>
                    <a:pt x="30" y="1527"/>
                  </a:cubicBezTo>
                  <a:cubicBezTo>
                    <a:pt x="29" y="1527"/>
                    <a:pt x="28" y="1528"/>
                    <a:pt x="28" y="1529"/>
                  </a:cubicBezTo>
                  <a:cubicBezTo>
                    <a:pt x="29" y="1529"/>
                    <a:pt x="29" y="1530"/>
                    <a:pt x="29" y="1530"/>
                  </a:cubicBezTo>
                  <a:cubicBezTo>
                    <a:pt x="30" y="1530"/>
                    <a:pt x="30" y="1529"/>
                    <a:pt x="31" y="1529"/>
                  </a:cubicBezTo>
                  <a:moveTo>
                    <a:pt x="601" y="1971"/>
                  </a:moveTo>
                  <a:cubicBezTo>
                    <a:pt x="600" y="1971"/>
                    <a:pt x="600" y="1971"/>
                    <a:pt x="600" y="1971"/>
                  </a:cubicBezTo>
                  <a:cubicBezTo>
                    <a:pt x="599" y="1971"/>
                    <a:pt x="597" y="1971"/>
                    <a:pt x="596" y="1971"/>
                  </a:cubicBezTo>
                  <a:cubicBezTo>
                    <a:pt x="596" y="1971"/>
                    <a:pt x="596" y="1971"/>
                    <a:pt x="596" y="1971"/>
                  </a:cubicBezTo>
                  <a:cubicBezTo>
                    <a:pt x="597" y="1972"/>
                    <a:pt x="598" y="1972"/>
                    <a:pt x="598" y="1972"/>
                  </a:cubicBezTo>
                  <a:cubicBezTo>
                    <a:pt x="599" y="1972"/>
                    <a:pt x="600" y="1972"/>
                    <a:pt x="600" y="1971"/>
                  </a:cubicBezTo>
                  <a:cubicBezTo>
                    <a:pt x="600" y="1971"/>
                    <a:pt x="600" y="1971"/>
                    <a:pt x="601" y="1971"/>
                  </a:cubicBezTo>
                  <a:moveTo>
                    <a:pt x="1409" y="1952"/>
                  </a:moveTo>
                  <a:cubicBezTo>
                    <a:pt x="1410" y="1951"/>
                    <a:pt x="1411" y="1951"/>
                    <a:pt x="1411" y="1951"/>
                  </a:cubicBezTo>
                  <a:cubicBezTo>
                    <a:pt x="1411" y="1950"/>
                    <a:pt x="1410" y="1949"/>
                    <a:pt x="1409" y="1950"/>
                  </a:cubicBezTo>
                  <a:cubicBezTo>
                    <a:pt x="1409" y="1950"/>
                    <a:pt x="1408" y="1950"/>
                    <a:pt x="1408" y="1950"/>
                  </a:cubicBezTo>
                  <a:cubicBezTo>
                    <a:pt x="1408" y="1951"/>
                    <a:pt x="1409" y="1951"/>
                    <a:pt x="1409" y="1952"/>
                  </a:cubicBezTo>
                  <a:moveTo>
                    <a:pt x="42" y="1430"/>
                  </a:moveTo>
                  <a:cubicBezTo>
                    <a:pt x="42" y="1429"/>
                    <a:pt x="42" y="1429"/>
                    <a:pt x="41" y="1428"/>
                  </a:cubicBezTo>
                  <a:cubicBezTo>
                    <a:pt x="41" y="1428"/>
                    <a:pt x="41" y="1429"/>
                    <a:pt x="41" y="1429"/>
                  </a:cubicBezTo>
                  <a:cubicBezTo>
                    <a:pt x="40" y="1430"/>
                    <a:pt x="40" y="1431"/>
                    <a:pt x="40" y="1432"/>
                  </a:cubicBezTo>
                  <a:cubicBezTo>
                    <a:pt x="40" y="1432"/>
                    <a:pt x="41" y="1432"/>
                    <a:pt x="41" y="1432"/>
                  </a:cubicBezTo>
                  <a:cubicBezTo>
                    <a:pt x="41" y="1431"/>
                    <a:pt x="42" y="1430"/>
                    <a:pt x="42" y="1430"/>
                  </a:cubicBezTo>
                  <a:moveTo>
                    <a:pt x="424" y="1959"/>
                  </a:moveTo>
                  <a:cubicBezTo>
                    <a:pt x="423" y="1959"/>
                    <a:pt x="422" y="1959"/>
                    <a:pt x="422" y="1960"/>
                  </a:cubicBezTo>
                  <a:cubicBezTo>
                    <a:pt x="422" y="1961"/>
                    <a:pt x="423" y="1961"/>
                    <a:pt x="423" y="1961"/>
                  </a:cubicBezTo>
                  <a:cubicBezTo>
                    <a:pt x="424" y="1961"/>
                    <a:pt x="425" y="1961"/>
                    <a:pt x="425" y="1960"/>
                  </a:cubicBezTo>
                  <a:cubicBezTo>
                    <a:pt x="425" y="1960"/>
                    <a:pt x="425" y="1959"/>
                    <a:pt x="424" y="1959"/>
                  </a:cubicBezTo>
                  <a:moveTo>
                    <a:pt x="464" y="1978"/>
                  </a:moveTo>
                  <a:cubicBezTo>
                    <a:pt x="465" y="1978"/>
                    <a:pt x="465" y="1978"/>
                    <a:pt x="465" y="1978"/>
                  </a:cubicBezTo>
                  <a:cubicBezTo>
                    <a:pt x="466" y="1978"/>
                    <a:pt x="466" y="1978"/>
                    <a:pt x="466" y="1978"/>
                  </a:cubicBezTo>
                  <a:cubicBezTo>
                    <a:pt x="466" y="1977"/>
                    <a:pt x="466" y="1977"/>
                    <a:pt x="466" y="1977"/>
                  </a:cubicBezTo>
                  <a:cubicBezTo>
                    <a:pt x="466" y="1977"/>
                    <a:pt x="465" y="1976"/>
                    <a:pt x="465" y="1976"/>
                  </a:cubicBezTo>
                  <a:cubicBezTo>
                    <a:pt x="464" y="1977"/>
                    <a:pt x="463" y="1977"/>
                    <a:pt x="463" y="1977"/>
                  </a:cubicBezTo>
                  <a:cubicBezTo>
                    <a:pt x="463" y="1977"/>
                    <a:pt x="463" y="1978"/>
                    <a:pt x="462" y="1978"/>
                  </a:cubicBezTo>
                  <a:cubicBezTo>
                    <a:pt x="462" y="1978"/>
                    <a:pt x="463" y="1978"/>
                    <a:pt x="463" y="1978"/>
                  </a:cubicBezTo>
                  <a:cubicBezTo>
                    <a:pt x="463" y="1978"/>
                    <a:pt x="464" y="1978"/>
                    <a:pt x="464" y="1978"/>
                  </a:cubicBezTo>
                  <a:moveTo>
                    <a:pt x="693" y="1950"/>
                  </a:moveTo>
                  <a:cubicBezTo>
                    <a:pt x="693" y="1950"/>
                    <a:pt x="694" y="1950"/>
                    <a:pt x="694" y="1950"/>
                  </a:cubicBezTo>
                  <a:cubicBezTo>
                    <a:pt x="694" y="1949"/>
                    <a:pt x="693" y="1950"/>
                    <a:pt x="692" y="1950"/>
                  </a:cubicBezTo>
                  <a:cubicBezTo>
                    <a:pt x="691" y="1949"/>
                    <a:pt x="690" y="1950"/>
                    <a:pt x="689" y="1950"/>
                  </a:cubicBezTo>
                  <a:cubicBezTo>
                    <a:pt x="689" y="1950"/>
                    <a:pt x="689" y="1950"/>
                    <a:pt x="689" y="1950"/>
                  </a:cubicBezTo>
                  <a:cubicBezTo>
                    <a:pt x="689" y="1950"/>
                    <a:pt x="689" y="1950"/>
                    <a:pt x="689" y="1950"/>
                  </a:cubicBezTo>
                  <a:cubicBezTo>
                    <a:pt x="690" y="1951"/>
                    <a:pt x="691" y="1950"/>
                    <a:pt x="693" y="1950"/>
                  </a:cubicBezTo>
                  <a:moveTo>
                    <a:pt x="31" y="1583"/>
                  </a:moveTo>
                  <a:cubicBezTo>
                    <a:pt x="31" y="1583"/>
                    <a:pt x="31" y="1583"/>
                    <a:pt x="31" y="1583"/>
                  </a:cubicBezTo>
                  <a:cubicBezTo>
                    <a:pt x="30" y="1583"/>
                    <a:pt x="30" y="1583"/>
                    <a:pt x="29" y="1583"/>
                  </a:cubicBezTo>
                  <a:cubicBezTo>
                    <a:pt x="29" y="1584"/>
                    <a:pt x="29" y="1585"/>
                    <a:pt x="29" y="1585"/>
                  </a:cubicBezTo>
                  <a:cubicBezTo>
                    <a:pt x="29" y="1585"/>
                    <a:pt x="29" y="1586"/>
                    <a:pt x="29" y="1586"/>
                  </a:cubicBezTo>
                  <a:cubicBezTo>
                    <a:pt x="30" y="1585"/>
                    <a:pt x="31" y="1584"/>
                    <a:pt x="31" y="1583"/>
                  </a:cubicBezTo>
                  <a:moveTo>
                    <a:pt x="399" y="1973"/>
                  </a:moveTo>
                  <a:cubicBezTo>
                    <a:pt x="399" y="1973"/>
                    <a:pt x="398" y="1973"/>
                    <a:pt x="398" y="1973"/>
                  </a:cubicBezTo>
                  <a:cubicBezTo>
                    <a:pt x="398" y="1973"/>
                    <a:pt x="396" y="1975"/>
                    <a:pt x="396" y="1975"/>
                  </a:cubicBezTo>
                  <a:cubicBezTo>
                    <a:pt x="396" y="1975"/>
                    <a:pt x="397" y="1975"/>
                    <a:pt x="397" y="1975"/>
                  </a:cubicBezTo>
                  <a:cubicBezTo>
                    <a:pt x="398" y="1975"/>
                    <a:pt x="398" y="1974"/>
                    <a:pt x="399" y="1973"/>
                  </a:cubicBezTo>
                  <a:moveTo>
                    <a:pt x="610" y="1959"/>
                  </a:moveTo>
                  <a:cubicBezTo>
                    <a:pt x="609" y="1958"/>
                    <a:pt x="609" y="1958"/>
                    <a:pt x="608" y="1958"/>
                  </a:cubicBezTo>
                  <a:cubicBezTo>
                    <a:pt x="608" y="1958"/>
                    <a:pt x="607" y="1959"/>
                    <a:pt x="607" y="1959"/>
                  </a:cubicBezTo>
                  <a:cubicBezTo>
                    <a:pt x="608" y="1961"/>
                    <a:pt x="609" y="1960"/>
                    <a:pt x="610" y="1960"/>
                  </a:cubicBezTo>
                  <a:cubicBezTo>
                    <a:pt x="610" y="1960"/>
                    <a:pt x="610" y="1959"/>
                    <a:pt x="610" y="1959"/>
                  </a:cubicBezTo>
                  <a:moveTo>
                    <a:pt x="29" y="1605"/>
                  </a:moveTo>
                  <a:cubicBezTo>
                    <a:pt x="28" y="1604"/>
                    <a:pt x="28" y="1604"/>
                    <a:pt x="28" y="1603"/>
                  </a:cubicBezTo>
                  <a:cubicBezTo>
                    <a:pt x="27" y="1603"/>
                    <a:pt x="27" y="1604"/>
                    <a:pt x="27" y="1604"/>
                  </a:cubicBezTo>
                  <a:cubicBezTo>
                    <a:pt x="26" y="1605"/>
                    <a:pt x="26" y="1606"/>
                    <a:pt x="27" y="1606"/>
                  </a:cubicBezTo>
                  <a:cubicBezTo>
                    <a:pt x="28" y="1606"/>
                    <a:pt x="28" y="1605"/>
                    <a:pt x="29" y="1605"/>
                  </a:cubicBezTo>
                  <a:moveTo>
                    <a:pt x="363" y="1973"/>
                  </a:moveTo>
                  <a:cubicBezTo>
                    <a:pt x="364" y="1972"/>
                    <a:pt x="365" y="1972"/>
                    <a:pt x="365" y="1972"/>
                  </a:cubicBezTo>
                  <a:cubicBezTo>
                    <a:pt x="365" y="1972"/>
                    <a:pt x="364" y="1971"/>
                    <a:pt x="363" y="1971"/>
                  </a:cubicBezTo>
                  <a:cubicBezTo>
                    <a:pt x="363" y="1971"/>
                    <a:pt x="362" y="1971"/>
                    <a:pt x="362" y="1972"/>
                  </a:cubicBezTo>
                  <a:cubicBezTo>
                    <a:pt x="362" y="1972"/>
                    <a:pt x="363" y="1972"/>
                    <a:pt x="363" y="1973"/>
                  </a:cubicBezTo>
                  <a:moveTo>
                    <a:pt x="452" y="123"/>
                  </a:moveTo>
                  <a:cubicBezTo>
                    <a:pt x="451" y="124"/>
                    <a:pt x="451" y="124"/>
                    <a:pt x="450" y="124"/>
                  </a:cubicBezTo>
                  <a:cubicBezTo>
                    <a:pt x="451" y="125"/>
                    <a:pt x="451" y="125"/>
                    <a:pt x="452" y="125"/>
                  </a:cubicBezTo>
                  <a:cubicBezTo>
                    <a:pt x="452" y="125"/>
                    <a:pt x="453" y="125"/>
                    <a:pt x="454" y="124"/>
                  </a:cubicBezTo>
                  <a:cubicBezTo>
                    <a:pt x="453" y="124"/>
                    <a:pt x="453" y="124"/>
                    <a:pt x="452" y="123"/>
                  </a:cubicBezTo>
                  <a:moveTo>
                    <a:pt x="45" y="1635"/>
                  </a:moveTo>
                  <a:cubicBezTo>
                    <a:pt x="45" y="1633"/>
                    <a:pt x="46" y="1633"/>
                    <a:pt x="46" y="1632"/>
                  </a:cubicBezTo>
                  <a:cubicBezTo>
                    <a:pt x="46" y="1632"/>
                    <a:pt x="45" y="1631"/>
                    <a:pt x="45" y="1631"/>
                  </a:cubicBezTo>
                  <a:cubicBezTo>
                    <a:pt x="43" y="1631"/>
                    <a:pt x="44" y="1632"/>
                    <a:pt x="44" y="1632"/>
                  </a:cubicBezTo>
                  <a:cubicBezTo>
                    <a:pt x="44" y="1633"/>
                    <a:pt x="44" y="1633"/>
                    <a:pt x="45" y="1635"/>
                  </a:cubicBezTo>
                  <a:moveTo>
                    <a:pt x="58" y="1305"/>
                  </a:moveTo>
                  <a:cubicBezTo>
                    <a:pt x="57" y="1306"/>
                    <a:pt x="57" y="1307"/>
                    <a:pt x="56" y="1308"/>
                  </a:cubicBezTo>
                  <a:cubicBezTo>
                    <a:pt x="56" y="1308"/>
                    <a:pt x="57" y="1308"/>
                    <a:pt x="57" y="1308"/>
                  </a:cubicBezTo>
                  <a:cubicBezTo>
                    <a:pt x="58" y="1308"/>
                    <a:pt x="58" y="1307"/>
                    <a:pt x="59" y="1307"/>
                  </a:cubicBezTo>
                  <a:cubicBezTo>
                    <a:pt x="59" y="1306"/>
                    <a:pt x="58" y="1306"/>
                    <a:pt x="58" y="1305"/>
                  </a:cubicBezTo>
                  <a:moveTo>
                    <a:pt x="504" y="136"/>
                  </a:moveTo>
                  <a:cubicBezTo>
                    <a:pt x="503" y="135"/>
                    <a:pt x="503" y="135"/>
                    <a:pt x="503" y="135"/>
                  </a:cubicBezTo>
                  <a:cubicBezTo>
                    <a:pt x="502" y="136"/>
                    <a:pt x="501" y="137"/>
                    <a:pt x="501" y="138"/>
                  </a:cubicBezTo>
                  <a:cubicBezTo>
                    <a:pt x="501" y="138"/>
                    <a:pt x="502" y="138"/>
                    <a:pt x="502" y="138"/>
                  </a:cubicBezTo>
                  <a:cubicBezTo>
                    <a:pt x="502" y="137"/>
                    <a:pt x="503" y="137"/>
                    <a:pt x="504" y="136"/>
                  </a:cubicBezTo>
                  <a:moveTo>
                    <a:pt x="1358" y="195"/>
                  </a:moveTo>
                  <a:cubicBezTo>
                    <a:pt x="1358" y="195"/>
                    <a:pt x="1359" y="195"/>
                    <a:pt x="1359" y="195"/>
                  </a:cubicBezTo>
                  <a:cubicBezTo>
                    <a:pt x="1359" y="195"/>
                    <a:pt x="1359" y="194"/>
                    <a:pt x="1360" y="194"/>
                  </a:cubicBezTo>
                  <a:cubicBezTo>
                    <a:pt x="1359" y="194"/>
                    <a:pt x="1359" y="194"/>
                    <a:pt x="1359" y="194"/>
                  </a:cubicBezTo>
                  <a:cubicBezTo>
                    <a:pt x="1358" y="193"/>
                    <a:pt x="1358" y="193"/>
                    <a:pt x="1357" y="193"/>
                  </a:cubicBezTo>
                  <a:cubicBezTo>
                    <a:pt x="1357" y="193"/>
                    <a:pt x="1356" y="193"/>
                    <a:pt x="1356" y="193"/>
                  </a:cubicBezTo>
                  <a:cubicBezTo>
                    <a:pt x="1356" y="194"/>
                    <a:pt x="1356" y="194"/>
                    <a:pt x="1357" y="195"/>
                  </a:cubicBezTo>
                  <a:cubicBezTo>
                    <a:pt x="1357" y="195"/>
                    <a:pt x="1358" y="195"/>
                    <a:pt x="1358" y="195"/>
                  </a:cubicBezTo>
                  <a:moveTo>
                    <a:pt x="469" y="1989"/>
                  </a:moveTo>
                  <a:cubicBezTo>
                    <a:pt x="470" y="1989"/>
                    <a:pt x="470" y="1989"/>
                    <a:pt x="471" y="1988"/>
                  </a:cubicBezTo>
                  <a:cubicBezTo>
                    <a:pt x="470" y="1988"/>
                    <a:pt x="470" y="1987"/>
                    <a:pt x="469" y="1987"/>
                  </a:cubicBezTo>
                  <a:cubicBezTo>
                    <a:pt x="468" y="1987"/>
                    <a:pt x="468" y="1988"/>
                    <a:pt x="467" y="1988"/>
                  </a:cubicBezTo>
                  <a:cubicBezTo>
                    <a:pt x="468" y="1989"/>
                    <a:pt x="468" y="1989"/>
                    <a:pt x="469" y="1989"/>
                  </a:cubicBezTo>
                  <a:moveTo>
                    <a:pt x="568" y="1964"/>
                  </a:moveTo>
                  <a:cubicBezTo>
                    <a:pt x="567" y="1964"/>
                    <a:pt x="566" y="1963"/>
                    <a:pt x="566" y="1965"/>
                  </a:cubicBezTo>
                  <a:cubicBezTo>
                    <a:pt x="566" y="1965"/>
                    <a:pt x="566" y="1965"/>
                    <a:pt x="566" y="1965"/>
                  </a:cubicBezTo>
                  <a:cubicBezTo>
                    <a:pt x="567" y="1966"/>
                    <a:pt x="568" y="1966"/>
                    <a:pt x="568" y="1965"/>
                  </a:cubicBezTo>
                  <a:cubicBezTo>
                    <a:pt x="568" y="1965"/>
                    <a:pt x="569" y="1965"/>
                    <a:pt x="569" y="1965"/>
                  </a:cubicBezTo>
                  <a:cubicBezTo>
                    <a:pt x="569" y="1965"/>
                    <a:pt x="570" y="1965"/>
                    <a:pt x="570" y="1964"/>
                  </a:cubicBezTo>
                  <a:cubicBezTo>
                    <a:pt x="570" y="1964"/>
                    <a:pt x="569" y="1964"/>
                    <a:pt x="569" y="1964"/>
                  </a:cubicBezTo>
                  <a:cubicBezTo>
                    <a:pt x="569" y="1964"/>
                    <a:pt x="568" y="1964"/>
                    <a:pt x="568" y="1964"/>
                  </a:cubicBezTo>
                  <a:moveTo>
                    <a:pt x="384" y="1990"/>
                  </a:moveTo>
                  <a:cubicBezTo>
                    <a:pt x="382" y="1990"/>
                    <a:pt x="382" y="1990"/>
                    <a:pt x="381" y="1990"/>
                  </a:cubicBezTo>
                  <a:cubicBezTo>
                    <a:pt x="381" y="1990"/>
                    <a:pt x="381" y="1991"/>
                    <a:pt x="381" y="1991"/>
                  </a:cubicBezTo>
                  <a:cubicBezTo>
                    <a:pt x="381" y="1991"/>
                    <a:pt x="382" y="1992"/>
                    <a:pt x="382" y="1992"/>
                  </a:cubicBezTo>
                  <a:cubicBezTo>
                    <a:pt x="383" y="1991"/>
                    <a:pt x="384" y="1991"/>
                    <a:pt x="385" y="1990"/>
                  </a:cubicBezTo>
                  <a:cubicBezTo>
                    <a:pt x="384" y="1990"/>
                    <a:pt x="384" y="1990"/>
                    <a:pt x="384" y="1990"/>
                  </a:cubicBezTo>
                  <a:moveTo>
                    <a:pt x="672" y="1963"/>
                  </a:moveTo>
                  <a:cubicBezTo>
                    <a:pt x="671" y="1964"/>
                    <a:pt x="671" y="1965"/>
                    <a:pt x="671" y="1965"/>
                  </a:cubicBezTo>
                  <a:cubicBezTo>
                    <a:pt x="671" y="1966"/>
                    <a:pt x="671" y="1967"/>
                    <a:pt x="671" y="1967"/>
                  </a:cubicBezTo>
                  <a:cubicBezTo>
                    <a:pt x="672" y="1967"/>
                    <a:pt x="673" y="1967"/>
                    <a:pt x="673" y="1966"/>
                  </a:cubicBezTo>
                  <a:cubicBezTo>
                    <a:pt x="672" y="1965"/>
                    <a:pt x="672" y="1964"/>
                    <a:pt x="672" y="1963"/>
                  </a:cubicBezTo>
                  <a:moveTo>
                    <a:pt x="576" y="1929"/>
                  </a:moveTo>
                  <a:cubicBezTo>
                    <a:pt x="576" y="1929"/>
                    <a:pt x="576" y="1929"/>
                    <a:pt x="576" y="1929"/>
                  </a:cubicBezTo>
                  <a:cubicBezTo>
                    <a:pt x="575" y="1929"/>
                    <a:pt x="573" y="1929"/>
                    <a:pt x="572" y="1929"/>
                  </a:cubicBezTo>
                  <a:cubicBezTo>
                    <a:pt x="572" y="1929"/>
                    <a:pt x="572" y="1929"/>
                    <a:pt x="572" y="1929"/>
                  </a:cubicBezTo>
                  <a:cubicBezTo>
                    <a:pt x="573" y="1930"/>
                    <a:pt x="573" y="1930"/>
                    <a:pt x="574" y="1930"/>
                  </a:cubicBezTo>
                  <a:cubicBezTo>
                    <a:pt x="575" y="1930"/>
                    <a:pt x="576" y="1929"/>
                    <a:pt x="576" y="1929"/>
                  </a:cubicBezTo>
                  <a:moveTo>
                    <a:pt x="627" y="1924"/>
                  </a:moveTo>
                  <a:cubicBezTo>
                    <a:pt x="626" y="1925"/>
                    <a:pt x="626" y="1925"/>
                    <a:pt x="626" y="1925"/>
                  </a:cubicBezTo>
                  <a:cubicBezTo>
                    <a:pt x="626" y="1926"/>
                    <a:pt x="625" y="1927"/>
                    <a:pt x="626" y="1927"/>
                  </a:cubicBezTo>
                  <a:cubicBezTo>
                    <a:pt x="627" y="1927"/>
                    <a:pt x="627" y="1927"/>
                    <a:pt x="627" y="1927"/>
                  </a:cubicBezTo>
                  <a:cubicBezTo>
                    <a:pt x="627" y="1926"/>
                    <a:pt x="627" y="1925"/>
                    <a:pt x="627" y="1924"/>
                  </a:cubicBezTo>
                  <a:moveTo>
                    <a:pt x="690" y="1924"/>
                  </a:moveTo>
                  <a:cubicBezTo>
                    <a:pt x="691" y="1924"/>
                    <a:pt x="691" y="1923"/>
                    <a:pt x="692" y="1923"/>
                  </a:cubicBezTo>
                  <a:cubicBezTo>
                    <a:pt x="691" y="1923"/>
                    <a:pt x="691" y="1923"/>
                    <a:pt x="690" y="1923"/>
                  </a:cubicBezTo>
                  <a:cubicBezTo>
                    <a:pt x="690" y="1922"/>
                    <a:pt x="689" y="1922"/>
                    <a:pt x="688" y="1922"/>
                  </a:cubicBezTo>
                  <a:cubicBezTo>
                    <a:pt x="688" y="1922"/>
                    <a:pt x="687" y="1922"/>
                    <a:pt x="687" y="1922"/>
                  </a:cubicBezTo>
                  <a:cubicBezTo>
                    <a:pt x="687" y="1922"/>
                    <a:pt x="687" y="1923"/>
                    <a:pt x="687" y="1923"/>
                  </a:cubicBezTo>
                  <a:cubicBezTo>
                    <a:pt x="688" y="1923"/>
                    <a:pt x="689" y="1924"/>
                    <a:pt x="690" y="1924"/>
                  </a:cubicBezTo>
                  <a:moveTo>
                    <a:pt x="762" y="1915"/>
                  </a:moveTo>
                  <a:cubicBezTo>
                    <a:pt x="761" y="1915"/>
                    <a:pt x="761" y="1916"/>
                    <a:pt x="761" y="1916"/>
                  </a:cubicBezTo>
                  <a:cubicBezTo>
                    <a:pt x="761" y="1917"/>
                    <a:pt x="762" y="1917"/>
                    <a:pt x="763" y="1918"/>
                  </a:cubicBezTo>
                  <a:cubicBezTo>
                    <a:pt x="763" y="1917"/>
                    <a:pt x="763" y="1917"/>
                    <a:pt x="764" y="1916"/>
                  </a:cubicBezTo>
                  <a:cubicBezTo>
                    <a:pt x="763" y="1916"/>
                    <a:pt x="762" y="1915"/>
                    <a:pt x="762" y="1915"/>
                  </a:cubicBezTo>
                  <a:moveTo>
                    <a:pt x="29" y="1844"/>
                  </a:moveTo>
                  <a:cubicBezTo>
                    <a:pt x="29" y="1846"/>
                    <a:pt x="29" y="1847"/>
                    <a:pt x="30" y="1847"/>
                  </a:cubicBezTo>
                  <a:cubicBezTo>
                    <a:pt x="31" y="1847"/>
                    <a:pt x="31" y="1846"/>
                    <a:pt x="31" y="1845"/>
                  </a:cubicBezTo>
                  <a:cubicBezTo>
                    <a:pt x="31" y="1845"/>
                    <a:pt x="31" y="1844"/>
                    <a:pt x="30" y="1844"/>
                  </a:cubicBezTo>
                  <a:cubicBezTo>
                    <a:pt x="30" y="1844"/>
                    <a:pt x="30" y="1844"/>
                    <a:pt x="29" y="1844"/>
                  </a:cubicBezTo>
                  <a:moveTo>
                    <a:pt x="127" y="50"/>
                  </a:moveTo>
                  <a:cubicBezTo>
                    <a:pt x="127" y="51"/>
                    <a:pt x="126" y="51"/>
                    <a:pt x="126" y="51"/>
                  </a:cubicBezTo>
                  <a:cubicBezTo>
                    <a:pt x="126" y="52"/>
                    <a:pt x="126" y="53"/>
                    <a:pt x="127" y="54"/>
                  </a:cubicBezTo>
                  <a:cubicBezTo>
                    <a:pt x="128" y="54"/>
                    <a:pt x="128" y="54"/>
                    <a:pt x="128" y="54"/>
                  </a:cubicBezTo>
                  <a:cubicBezTo>
                    <a:pt x="128" y="53"/>
                    <a:pt x="128" y="52"/>
                    <a:pt x="127" y="50"/>
                  </a:cubicBezTo>
                  <a:moveTo>
                    <a:pt x="886" y="70"/>
                  </a:moveTo>
                  <a:cubicBezTo>
                    <a:pt x="885" y="70"/>
                    <a:pt x="884" y="70"/>
                    <a:pt x="883" y="70"/>
                  </a:cubicBezTo>
                  <a:cubicBezTo>
                    <a:pt x="883" y="70"/>
                    <a:pt x="883" y="71"/>
                    <a:pt x="883" y="71"/>
                  </a:cubicBezTo>
                  <a:cubicBezTo>
                    <a:pt x="883" y="72"/>
                    <a:pt x="884" y="72"/>
                    <a:pt x="885" y="72"/>
                  </a:cubicBezTo>
                  <a:cubicBezTo>
                    <a:pt x="885" y="72"/>
                    <a:pt x="886" y="71"/>
                    <a:pt x="886" y="70"/>
                  </a:cubicBezTo>
                  <a:moveTo>
                    <a:pt x="392" y="1963"/>
                  </a:moveTo>
                  <a:cubicBezTo>
                    <a:pt x="391" y="1963"/>
                    <a:pt x="389" y="1962"/>
                    <a:pt x="389" y="1964"/>
                  </a:cubicBezTo>
                  <a:cubicBezTo>
                    <a:pt x="390" y="1964"/>
                    <a:pt x="391" y="1964"/>
                    <a:pt x="392" y="1964"/>
                  </a:cubicBezTo>
                  <a:cubicBezTo>
                    <a:pt x="392" y="1964"/>
                    <a:pt x="393" y="1964"/>
                    <a:pt x="394" y="1964"/>
                  </a:cubicBezTo>
                  <a:cubicBezTo>
                    <a:pt x="394" y="1964"/>
                    <a:pt x="394" y="1963"/>
                    <a:pt x="394" y="1963"/>
                  </a:cubicBezTo>
                  <a:cubicBezTo>
                    <a:pt x="394" y="1963"/>
                    <a:pt x="394" y="1963"/>
                    <a:pt x="394" y="1963"/>
                  </a:cubicBezTo>
                  <a:cubicBezTo>
                    <a:pt x="393" y="1963"/>
                    <a:pt x="392" y="1963"/>
                    <a:pt x="392" y="1963"/>
                  </a:cubicBezTo>
                  <a:moveTo>
                    <a:pt x="319" y="1994"/>
                  </a:moveTo>
                  <a:cubicBezTo>
                    <a:pt x="319" y="1993"/>
                    <a:pt x="319" y="1993"/>
                    <a:pt x="319" y="1993"/>
                  </a:cubicBezTo>
                  <a:cubicBezTo>
                    <a:pt x="318" y="1993"/>
                    <a:pt x="317" y="1993"/>
                    <a:pt x="316" y="1993"/>
                  </a:cubicBezTo>
                  <a:cubicBezTo>
                    <a:pt x="317" y="1994"/>
                    <a:pt x="317" y="1994"/>
                    <a:pt x="317" y="1994"/>
                  </a:cubicBezTo>
                  <a:cubicBezTo>
                    <a:pt x="317" y="1994"/>
                    <a:pt x="318" y="1994"/>
                    <a:pt x="319" y="1994"/>
                  </a:cubicBezTo>
                  <a:moveTo>
                    <a:pt x="418" y="132"/>
                  </a:moveTo>
                  <a:cubicBezTo>
                    <a:pt x="418" y="133"/>
                    <a:pt x="419" y="133"/>
                    <a:pt x="420" y="134"/>
                  </a:cubicBezTo>
                  <a:cubicBezTo>
                    <a:pt x="420" y="134"/>
                    <a:pt x="420" y="133"/>
                    <a:pt x="420" y="133"/>
                  </a:cubicBezTo>
                  <a:cubicBezTo>
                    <a:pt x="420" y="132"/>
                    <a:pt x="420" y="131"/>
                    <a:pt x="419" y="131"/>
                  </a:cubicBezTo>
                  <a:cubicBezTo>
                    <a:pt x="419" y="131"/>
                    <a:pt x="418" y="132"/>
                    <a:pt x="418" y="132"/>
                  </a:cubicBezTo>
                  <a:moveTo>
                    <a:pt x="712" y="1922"/>
                  </a:moveTo>
                  <a:cubicBezTo>
                    <a:pt x="712" y="1921"/>
                    <a:pt x="714" y="1922"/>
                    <a:pt x="714" y="1921"/>
                  </a:cubicBezTo>
                  <a:cubicBezTo>
                    <a:pt x="714" y="1921"/>
                    <a:pt x="714" y="1920"/>
                    <a:pt x="714" y="1920"/>
                  </a:cubicBezTo>
                  <a:cubicBezTo>
                    <a:pt x="713" y="1920"/>
                    <a:pt x="712" y="1921"/>
                    <a:pt x="712" y="1921"/>
                  </a:cubicBezTo>
                  <a:cubicBezTo>
                    <a:pt x="711" y="1921"/>
                    <a:pt x="711" y="1921"/>
                    <a:pt x="711" y="1921"/>
                  </a:cubicBezTo>
                  <a:cubicBezTo>
                    <a:pt x="710" y="1921"/>
                    <a:pt x="710" y="1921"/>
                    <a:pt x="710" y="1921"/>
                  </a:cubicBezTo>
                  <a:cubicBezTo>
                    <a:pt x="710" y="1921"/>
                    <a:pt x="710" y="1922"/>
                    <a:pt x="711" y="1922"/>
                  </a:cubicBezTo>
                  <a:cubicBezTo>
                    <a:pt x="711" y="1922"/>
                    <a:pt x="711" y="1922"/>
                    <a:pt x="712" y="1922"/>
                  </a:cubicBezTo>
                  <a:moveTo>
                    <a:pt x="58" y="1486"/>
                  </a:moveTo>
                  <a:cubicBezTo>
                    <a:pt x="59" y="1486"/>
                    <a:pt x="59" y="1485"/>
                    <a:pt x="59" y="1485"/>
                  </a:cubicBezTo>
                  <a:cubicBezTo>
                    <a:pt x="59" y="1484"/>
                    <a:pt x="58" y="1484"/>
                    <a:pt x="57" y="1483"/>
                  </a:cubicBezTo>
                  <a:cubicBezTo>
                    <a:pt x="57" y="1484"/>
                    <a:pt x="57" y="1484"/>
                    <a:pt x="57" y="1485"/>
                  </a:cubicBezTo>
                  <a:cubicBezTo>
                    <a:pt x="57" y="1485"/>
                    <a:pt x="58" y="1486"/>
                    <a:pt x="58" y="1486"/>
                  </a:cubicBezTo>
                  <a:moveTo>
                    <a:pt x="1056" y="67"/>
                  </a:moveTo>
                  <a:cubicBezTo>
                    <a:pt x="1056" y="67"/>
                    <a:pt x="1056" y="67"/>
                    <a:pt x="1056" y="67"/>
                  </a:cubicBezTo>
                  <a:cubicBezTo>
                    <a:pt x="1055" y="66"/>
                    <a:pt x="1054" y="66"/>
                    <a:pt x="1053" y="66"/>
                  </a:cubicBezTo>
                  <a:cubicBezTo>
                    <a:pt x="1053" y="66"/>
                    <a:pt x="1053" y="66"/>
                    <a:pt x="1053" y="66"/>
                  </a:cubicBezTo>
                  <a:cubicBezTo>
                    <a:pt x="1053" y="67"/>
                    <a:pt x="1054" y="68"/>
                    <a:pt x="1055" y="68"/>
                  </a:cubicBezTo>
                  <a:cubicBezTo>
                    <a:pt x="1055" y="68"/>
                    <a:pt x="1056" y="68"/>
                    <a:pt x="1056" y="67"/>
                  </a:cubicBezTo>
                  <a:moveTo>
                    <a:pt x="37" y="1483"/>
                  </a:moveTo>
                  <a:cubicBezTo>
                    <a:pt x="37" y="1482"/>
                    <a:pt x="37" y="1482"/>
                    <a:pt x="37" y="1482"/>
                  </a:cubicBezTo>
                  <a:cubicBezTo>
                    <a:pt x="38" y="1481"/>
                    <a:pt x="38" y="1481"/>
                    <a:pt x="38" y="1480"/>
                  </a:cubicBezTo>
                  <a:cubicBezTo>
                    <a:pt x="38" y="1480"/>
                    <a:pt x="38" y="1479"/>
                    <a:pt x="38" y="1479"/>
                  </a:cubicBezTo>
                  <a:cubicBezTo>
                    <a:pt x="37" y="1480"/>
                    <a:pt x="36" y="1481"/>
                    <a:pt x="36" y="1481"/>
                  </a:cubicBezTo>
                  <a:cubicBezTo>
                    <a:pt x="36" y="1482"/>
                    <a:pt x="36" y="1482"/>
                    <a:pt x="37" y="1483"/>
                  </a:cubicBezTo>
                  <a:moveTo>
                    <a:pt x="387" y="135"/>
                  </a:moveTo>
                  <a:cubicBezTo>
                    <a:pt x="387" y="134"/>
                    <a:pt x="387" y="134"/>
                    <a:pt x="387" y="134"/>
                  </a:cubicBezTo>
                  <a:cubicBezTo>
                    <a:pt x="386" y="134"/>
                    <a:pt x="385" y="133"/>
                    <a:pt x="384" y="133"/>
                  </a:cubicBezTo>
                  <a:cubicBezTo>
                    <a:pt x="384" y="133"/>
                    <a:pt x="384" y="134"/>
                    <a:pt x="384" y="134"/>
                  </a:cubicBezTo>
                  <a:cubicBezTo>
                    <a:pt x="384" y="134"/>
                    <a:pt x="385" y="135"/>
                    <a:pt x="386" y="135"/>
                  </a:cubicBezTo>
                  <a:cubicBezTo>
                    <a:pt x="386" y="135"/>
                    <a:pt x="387" y="135"/>
                    <a:pt x="387" y="135"/>
                  </a:cubicBezTo>
                  <a:moveTo>
                    <a:pt x="809" y="1940"/>
                  </a:moveTo>
                  <a:cubicBezTo>
                    <a:pt x="809" y="1940"/>
                    <a:pt x="809" y="1939"/>
                    <a:pt x="809" y="1939"/>
                  </a:cubicBezTo>
                  <a:cubicBezTo>
                    <a:pt x="810" y="1938"/>
                    <a:pt x="810" y="1938"/>
                    <a:pt x="809" y="1938"/>
                  </a:cubicBezTo>
                  <a:cubicBezTo>
                    <a:pt x="808" y="1938"/>
                    <a:pt x="808" y="1938"/>
                    <a:pt x="807" y="1938"/>
                  </a:cubicBezTo>
                  <a:cubicBezTo>
                    <a:pt x="807" y="1940"/>
                    <a:pt x="807" y="1940"/>
                    <a:pt x="809" y="1940"/>
                  </a:cubicBezTo>
                  <a:moveTo>
                    <a:pt x="350" y="1967"/>
                  </a:moveTo>
                  <a:cubicBezTo>
                    <a:pt x="350" y="1967"/>
                    <a:pt x="351" y="1967"/>
                    <a:pt x="352" y="1966"/>
                  </a:cubicBezTo>
                  <a:cubicBezTo>
                    <a:pt x="351" y="1965"/>
                    <a:pt x="350" y="1966"/>
                    <a:pt x="349" y="1966"/>
                  </a:cubicBezTo>
                  <a:cubicBezTo>
                    <a:pt x="349" y="1966"/>
                    <a:pt x="348" y="1966"/>
                    <a:pt x="348" y="1966"/>
                  </a:cubicBezTo>
                  <a:cubicBezTo>
                    <a:pt x="347" y="1966"/>
                    <a:pt x="347" y="1966"/>
                    <a:pt x="347" y="1966"/>
                  </a:cubicBezTo>
                  <a:cubicBezTo>
                    <a:pt x="347" y="1966"/>
                    <a:pt x="348" y="1967"/>
                    <a:pt x="348" y="1967"/>
                  </a:cubicBezTo>
                  <a:cubicBezTo>
                    <a:pt x="348" y="1967"/>
                    <a:pt x="349" y="1967"/>
                    <a:pt x="350" y="1967"/>
                  </a:cubicBezTo>
                  <a:moveTo>
                    <a:pt x="633" y="86"/>
                  </a:moveTo>
                  <a:cubicBezTo>
                    <a:pt x="633" y="85"/>
                    <a:pt x="634" y="85"/>
                    <a:pt x="634" y="85"/>
                  </a:cubicBezTo>
                  <a:cubicBezTo>
                    <a:pt x="633" y="85"/>
                    <a:pt x="633" y="84"/>
                    <a:pt x="632" y="84"/>
                  </a:cubicBezTo>
                  <a:cubicBezTo>
                    <a:pt x="632" y="85"/>
                    <a:pt x="631" y="85"/>
                    <a:pt x="630" y="86"/>
                  </a:cubicBezTo>
                  <a:cubicBezTo>
                    <a:pt x="631" y="86"/>
                    <a:pt x="631" y="86"/>
                    <a:pt x="632" y="86"/>
                  </a:cubicBezTo>
                  <a:cubicBezTo>
                    <a:pt x="632" y="86"/>
                    <a:pt x="633" y="86"/>
                    <a:pt x="633" y="86"/>
                  </a:cubicBezTo>
                  <a:moveTo>
                    <a:pt x="586" y="1955"/>
                  </a:moveTo>
                  <a:cubicBezTo>
                    <a:pt x="587" y="1955"/>
                    <a:pt x="588" y="1956"/>
                    <a:pt x="588" y="1954"/>
                  </a:cubicBezTo>
                  <a:cubicBezTo>
                    <a:pt x="588" y="1954"/>
                    <a:pt x="587" y="1953"/>
                    <a:pt x="587" y="1953"/>
                  </a:cubicBezTo>
                  <a:cubicBezTo>
                    <a:pt x="587" y="1954"/>
                    <a:pt x="586" y="1954"/>
                    <a:pt x="585" y="1955"/>
                  </a:cubicBezTo>
                  <a:cubicBezTo>
                    <a:pt x="586" y="1955"/>
                    <a:pt x="586" y="1955"/>
                    <a:pt x="586" y="1955"/>
                  </a:cubicBezTo>
                  <a:moveTo>
                    <a:pt x="818" y="80"/>
                  </a:moveTo>
                  <a:cubicBezTo>
                    <a:pt x="817" y="79"/>
                    <a:pt x="816" y="79"/>
                    <a:pt x="815" y="78"/>
                  </a:cubicBezTo>
                  <a:cubicBezTo>
                    <a:pt x="815" y="79"/>
                    <a:pt x="815" y="79"/>
                    <a:pt x="815" y="80"/>
                  </a:cubicBezTo>
                  <a:cubicBezTo>
                    <a:pt x="815" y="81"/>
                    <a:pt x="816" y="80"/>
                    <a:pt x="816" y="80"/>
                  </a:cubicBezTo>
                  <a:cubicBezTo>
                    <a:pt x="817" y="80"/>
                    <a:pt x="817" y="80"/>
                    <a:pt x="818" y="80"/>
                  </a:cubicBezTo>
                  <a:moveTo>
                    <a:pt x="572" y="1954"/>
                  </a:moveTo>
                  <a:cubicBezTo>
                    <a:pt x="572" y="1954"/>
                    <a:pt x="572" y="1953"/>
                    <a:pt x="572" y="1952"/>
                  </a:cubicBezTo>
                  <a:cubicBezTo>
                    <a:pt x="571" y="1953"/>
                    <a:pt x="571" y="1953"/>
                    <a:pt x="571" y="1953"/>
                  </a:cubicBezTo>
                  <a:cubicBezTo>
                    <a:pt x="570" y="1954"/>
                    <a:pt x="568" y="1952"/>
                    <a:pt x="568" y="1954"/>
                  </a:cubicBezTo>
                  <a:cubicBezTo>
                    <a:pt x="569" y="1954"/>
                    <a:pt x="570" y="1954"/>
                    <a:pt x="571" y="1954"/>
                  </a:cubicBezTo>
                  <a:cubicBezTo>
                    <a:pt x="571" y="1954"/>
                    <a:pt x="571" y="1954"/>
                    <a:pt x="572" y="1954"/>
                  </a:cubicBezTo>
                  <a:moveTo>
                    <a:pt x="76" y="948"/>
                  </a:moveTo>
                  <a:cubicBezTo>
                    <a:pt x="76" y="948"/>
                    <a:pt x="76" y="947"/>
                    <a:pt x="76" y="947"/>
                  </a:cubicBezTo>
                  <a:cubicBezTo>
                    <a:pt x="76" y="947"/>
                    <a:pt x="76" y="946"/>
                    <a:pt x="76" y="945"/>
                  </a:cubicBezTo>
                  <a:cubicBezTo>
                    <a:pt x="76" y="946"/>
                    <a:pt x="75" y="947"/>
                    <a:pt x="75" y="947"/>
                  </a:cubicBezTo>
                  <a:cubicBezTo>
                    <a:pt x="75" y="948"/>
                    <a:pt x="74" y="948"/>
                    <a:pt x="75" y="948"/>
                  </a:cubicBezTo>
                  <a:cubicBezTo>
                    <a:pt x="75" y="949"/>
                    <a:pt x="76" y="949"/>
                    <a:pt x="76" y="949"/>
                  </a:cubicBezTo>
                  <a:cubicBezTo>
                    <a:pt x="76" y="949"/>
                    <a:pt x="76" y="948"/>
                    <a:pt x="76" y="948"/>
                  </a:cubicBezTo>
                  <a:moveTo>
                    <a:pt x="408" y="1991"/>
                  </a:moveTo>
                  <a:cubicBezTo>
                    <a:pt x="408" y="1992"/>
                    <a:pt x="408" y="1992"/>
                    <a:pt x="408" y="1993"/>
                  </a:cubicBezTo>
                  <a:cubicBezTo>
                    <a:pt x="408" y="1994"/>
                    <a:pt x="409" y="1994"/>
                    <a:pt x="409" y="1994"/>
                  </a:cubicBezTo>
                  <a:cubicBezTo>
                    <a:pt x="410" y="1994"/>
                    <a:pt x="410" y="1993"/>
                    <a:pt x="410" y="1993"/>
                  </a:cubicBezTo>
                  <a:cubicBezTo>
                    <a:pt x="410" y="1993"/>
                    <a:pt x="409" y="1992"/>
                    <a:pt x="408" y="1991"/>
                  </a:cubicBezTo>
                  <a:moveTo>
                    <a:pt x="1332" y="1210"/>
                  </a:moveTo>
                  <a:cubicBezTo>
                    <a:pt x="1332" y="1209"/>
                    <a:pt x="1333" y="1208"/>
                    <a:pt x="1331" y="1208"/>
                  </a:cubicBezTo>
                  <a:cubicBezTo>
                    <a:pt x="1331" y="1208"/>
                    <a:pt x="1331" y="1209"/>
                    <a:pt x="1331" y="1210"/>
                  </a:cubicBezTo>
                  <a:cubicBezTo>
                    <a:pt x="1331" y="1211"/>
                    <a:pt x="1331" y="1211"/>
                    <a:pt x="1331" y="1212"/>
                  </a:cubicBezTo>
                  <a:cubicBezTo>
                    <a:pt x="1331" y="1212"/>
                    <a:pt x="1332" y="1212"/>
                    <a:pt x="1332" y="1212"/>
                  </a:cubicBezTo>
                  <a:cubicBezTo>
                    <a:pt x="1332" y="1212"/>
                    <a:pt x="1332" y="1212"/>
                    <a:pt x="1332" y="1212"/>
                  </a:cubicBezTo>
                  <a:cubicBezTo>
                    <a:pt x="1332" y="1211"/>
                    <a:pt x="1332" y="1211"/>
                    <a:pt x="1332" y="1210"/>
                  </a:cubicBezTo>
                  <a:moveTo>
                    <a:pt x="459" y="1992"/>
                  </a:moveTo>
                  <a:cubicBezTo>
                    <a:pt x="459" y="1992"/>
                    <a:pt x="460" y="1992"/>
                    <a:pt x="460" y="1991"/>
                  </a:cubicBezTo>
                  <a:cubicBezTo>
                    <a:pt x="460" y="1990"/>
                    <a:pt x="459" y="1991"/>
                    <a:pt x="458" y="1991"/>
                  </a:cubicBezTo>
                  <a:cubicBezTo>
                    <a:pt x="457" y="1991"/>
                    <a:pt x="457" y="1991"/>
                    <a:pt x="456" y="1991"/>
                  </a:cubicBezTo>
                  <a:cubicBezTo>
                    <a:pt x="456" y="1991"/>
                    <a:pt x="456" y="1991"/>
                    <a:pt x="456" y="1991"/>
                  </a:cubicBezTo>
                  <a:cubicBezTo>
                    <a:pt x="456" y="1991"/>
                    <a:pt x="456" y="1992"/>
                    <a:pt x="456" y="1992"/>
                  </a:cubicBezTo>
                  <a:cubicBezTo>
                    <a:pt x="457" y="1992"/>
                    <a:pt x="457" y="1992"/>
                    <a:pt x="459" y="1992"/>
                  </a:cubicBezTo>
                  <a:moveTo>
                    <a:pt x="477" y="1964"/>
                  </a:moveTo>
                  <a:cubicBezTo>
                    <a:pt x="476" y="1963"/>
                    <a:pt x="476" y="1962"/>
                    <a:pt x="476" y="1961"/>
                  </a:cubicBezTo>
                  <a:cubicBezTo>
                    <a:pt x="475" y="1961"/>
                    <a:pt x="475" y="1961"/>
                    <a:pt x="474" y="1961"/>
                  </a:cubicBezTo>
                  <a:cubicBezTo>
                    <a:pt x="474" y="1961"/>
                    <a:pt x="474" y="1962"/>
                    <a:pt x="474" y="1962"/>
                  </a:cubicBezTo>
                  <a:cubicBezTo>
                    <a:pt x="475" y="1963"/>
                    <a:pt x="475" y="1963"/>
                    <a:pt x="475" y="1964"/>
                  </a:cubicBezTo>
                  <a:cubicBezTo>
                    <a:pt x="475" y="1964"/>
                    <a:pt x="476" y="1964"/>
                    <a:pt x="476" y="1964"/>
                  </a:cubicBezTo>
                  <a:cubicBezTo>
                    <a:pt x="476" y="1964"/>
                    <a:pt x="476" y="1964"/>
                    <a:pt x="477" y="1964"/>
                  </a:cubicBezTo>
                  <a:moveTo>
                    <a:pt x="1338" y="1174"/>
                  </a:moveTo>
                  <a:cubicBezTo>
                    <a:pt x="1338" y="1174"/>
                    <a:pt x="1337" y="1174"/>
                    <a:pt x="1337" y="1174"/>
                  </a:cubicBezTo>
                  <a:cubicBezTo>
                    <a:pt x="1337" y="1175"/>
                    <a:pt x="1337" y="1176"/>
                    <a:pt x="1337" y="1178"/>
                  </a:cubicBezTo>
                  <a:cubicBezTo>
                    <a:pt x="1337" y="1177"/>
                    <a:pt x="1338" y="1177"/>
                    <a:pt x="1338" y="1177"/>
                  </a:cubicBezTo>
                  <a:cubicBezTo>
                    <a:pt x="1338" y="1176"/>
                    <a:pt x="1338" y="1175"/>
                    <a:pt x="1339" y="1174"/>
                  </a:cubicBezTo>
                  <a:cubicBezTo>
                    <a:pt x="1339" y="1174"/>
                    <a:pt x="1338" y="1174"/>
                    <a:pt x="1338" y="1174"/>
                  </a:cubicBezTo>
                  <a:moveTo>
                    <a:pt x="442" y="105"/>
                  </a:moveTo>
                  <a:cubicBezTo>
                    <a:pt x="442" y="105"/>
                    <a:pt x="441" y="106"/>
                    <a:pt x="441" y="106"/>
                  </a:cubicBezTo>
                  <a:cubicBezTo>
                    <a:pt x="441" y="106"/>
                    <a:pt x="441" y="107"/>
                    <a:pt x="441" y="107"/>
                  </a:cubicBezTo>
                  <a:cubicBezTo>
                    <a:pt x="441" y="107"/>
                    <a:pt x="442" y="107"/>
                    <a:pt x="442" y="107"/>
                  </a:cubicBezTo>
                  <a:cubicBezTo>
                    <a:pt x="442" y="107"/>
                    <a:pt x="443" y="107"/>
                    <a:pt x="444" y="107"/>
                  </a:cubicBezTo>
                  <a:cubicBezTo>
                    <a:pt x="444" y="107"/>
                    <a:pt x="444" y="107"/>
                    <a:pt x="444" y="107"/>
                  </a:cubicBezTo>
                  <a:cubicBezTo>
                    <a:pt x="443" y="106"/>
                    <a:pt x="443" y="106"/>
                    <a:pt x="442" y="105"/>
                  </a:cubicBezTo>
                  <a:moveTo>
                    <a:pt x="520" y="1963"/>
                  </a:moveTo>
                  <a:cubicBezTo>
                    <a:pt x="521" y="1963"/>
                    <a:pt x="522" y="1963"/>
                    <a:pt x="522" y="1962"/>
                  </a:cubicBezTo>
                  <a:cubicBezTo>
                    <a:pt x="522" y="1962"/>
                    <a:pt x="522" y="1962"/>
                    <a:pt x="522" y="1961"/>
                  </a:cubicBezTo>
                  <a:cubicBezTo>
                    <a:pt x="522" y="1961"/>
                    <a:pt x="522" y="1961"/>
                    <a:pt x="522" y="1961"/>
                  </a:cubicBezTo>
                  <a:cubicBezTo>
                    <a:pt x="521" y="1961"/>
                    <a:pt x="520" y="1962"/>
                    <a:pt x="520" y="1962"/>
                  </a:cubicBezTo>
                  <a:cubicBezTo>
                    <a:pt x="519" y="1962"/>
                    <a:pt x="519" y="1962"/>
                    <a:pt x="519" y="1962"/>
                  </a:cubicBezTo>
                  <a:cubicBezTo>
                    <a:pt x="519" y="1963"/>
                    <a:pt x="520" y="1963"/>
                    <a:pt x="520" y="1963"/>
                  </a:cubicBezTo>
                  <a:moveTo>
                    <a:pt x="80" y="900"/>
                  </a:moveTo>
                  <a:cubicBezTo>
                    <a:pt x="80" y="900"/>
                    <a:pt x="80" y="900"/>
                    <a:pt x="80" y="899"/>
                  </a:cubicBezTo>
                  <a:cubicBezTo>
                    <a:pt x="80" y="900"/>
                    <a:pt x="79" y="900"/>
                    <a:pt x="79" y="900"/>
                  </a:cubicBezTo>
                  <a:cubicBezTo>
                    <a:pt x="79" y="900"/>
                    <a:pt x="79" y="901"/>
                    <a:pt x="78" y="902"/>
                  </a:cubicBezTo>
                  <a:cubicBezTo>
                    <a:pt x="78" y="902"/>
                    <a:pt x="79" y="903"/>
                    <a:pt x="79" y="903"/>
                  </a:cubicBezTo>
                  <a:cubicBezTo>
                    <a:pt x="79" y="903"/>
                    <a:pt x="79" y="903"/>
                    <a:pt x="80" y="902"/>
                  </a:cubicBezTo>
                  <a:cubicBezTo>
                    <a:pt x="80" y="902"/>
                    <a:pt x="80" y="901"/>
                    <a:pt x="80" y="900"/>
                  </a:cubicBezTo>
                  <a:moveTo>
                    <a:pt x="50" y="1399"/>
                  </a:moveTo>
                  <a:cubicBezTo>
                    <a:pt x="49" y="1399"/>
                    <a:pt x="49" y="1398"/>
                    <a:pt x="49" y="1398"/>
                  </a:cubicBezTo>
                  <a:cubicBezTo>
                    <a:pt x="49" y="1398"/>
                    <a:pt x="49" y="1399"/>
                    <a:pt x="49" y="1400"/>
                  </a:cubicBezTo>
                  <a:cubicBezTo>
                    <a:pt x="49" y="1401"/>
                    <a:pt x="49" y="1401"/>
                    <a:pt x="49" y="1402"/>
                  </a:cubicBezTo>
                  <a:cubicBezTo>
                    <a:pt x="49" y="1402"/>
                    <a:pt x="49" y="1402"/>
                    <a:pt x="49" y="1402"/>
                  </a:cubicBezTo>
                  <a:cubicBezTo>
                    <a:pt x="49" y="1402"/>
                    <a:pt x="50" y="1402"/>
                    <a:pt x="50" y="1402"/>
                  </a:cubicBezTo>
                  <a:cubicBezTo>
                    <a:pt x="50" y="1401"/>
                    <a:pt x="50" y="1401"/>
                    <a:pt x="50" y="1399"/>
                  </a:cubicBezTo>
                  <a:moveTo>
                    <a:pt x="61" y="1192"/>
                  </a:moveTo>
                  <a:cubicBezTo>
                    <a:pt x="61" y="1192"/>
                    <a:pt x="61" y="1191"/>
                    <a:pt x="61" y="1191"/>
                  </a:cubicBezTo>
                  <a:cubicBezTo>
                    <a:pt x="60" y="1191"/>
                    <a:pt x="60" y="1191"/>
                    <a:pt x="59" y="1191"/>
                  </a:cubicBezTo>
                  <a:cubicBezTo>
                    <a:pt x="59" y="1191"/>
                    <a:pt x="59" y="1191"/>
                    <a:pt x="59" y="1192"/>
                  </a:cubicBezTo>
                  <a:cubicBezTo>
                    <a:pt x="59" y="1192"/>
                    <a:pt x="59" y="1193"/>
                    <a:pt x="59" y="1193"/>
                  </a:cubicBezTo>
                  <a:cubicBezTo>
                    <a:pt x="59" y="1194"/>
                    <a:pt x="60" y="1194"/>
                    <a:pt x="60" y="1194"/>
                  </a:cubicBezTo>
                  <a:cubicBezTo>
                    <a:pt x="60" y="1193"/>
                    <a:pt x="61" y="1193"/>
                    <a:pt x="61" y="1192"/>
                  </a:cubicBezTo>
                  <a:moveTo>
                    <a:pt x="295" y="163"/>
                  </a:moveTo>
                  <a:cubicBezTo>
                    <a:pt x="295" y="163"/>
                    <a:pt x="295" y="163"/>
                    <a:pt x="294" y="163"/>
                  </a:cubicBezTo>
                  <a:cubicBezTo>
                    <a:pt x="294" y="163"/>
                    <a:pt x="294" y="163"/>
                    <a:pt x="293" y="164"/>
                  </a:cubicBezTo>
                  <a:cubicBezTo>
                    <a:pt x="293" y="164"/>
                    <a:pt x="293" y="164"/>
                    <a:pt x="293" y="165"/>
                  </a:cubicBezTo>
                  <a:cubicBezTo>
                    <a:pt x="294" y="164"/>
                    <a:pt x="294" y="164"/>
                    <a:pt x="294" y="164"/>
                  </a:cubicBezTo>
                  <a:cubicBezTo>
                    <a:pt x="295" y="164"/>
                    <a:pt x="296" y="164"/>
                    <a:pt x="297" y="164"/>
                  </a:cubicBezTo>
                  <a:cubicBezTo>
                    <a:pt x="297" y="164"/>
                    <a:pt x="297" y="164"/>
                    <a:pt x="297" y="163"/>
                  </a:cubicBezTo>
                  <a:cubicBezTo>
                    <a:pt x="297" y="163"/>
                    <a:pt x="297" y="163"/>
                    <a:pt x="297" y="163"/>
                  </a:cubicBezTo>
                  <a:cubicBezTo>
                    <a:pt x="296" y="163"/>
                    <a:pt x="296" y="163"/>
                    <a:pt x="295" y="163"/>
                  </a:cubicBezTo>
                  <a:moveTo>
                    <a:pt x="1348" y="249"/>
                  </a:moveTo>
                  <a:cubicBezTo>
                    <a:pt x="1349" y="249"/>
                    <a:pt x="1350" y="250"/>
                    <a:pt x="1350" y="248"/>
                  </a:cubicBezTo>
                  <a:cubicBezTo>
                    <a:pt x="1350" y="248"/>
                    <a:pt x="1350" y="248"/>
                    <a:pt x="1350" y="248"/>
                  </a:cubicBezTo>
                  <a:cubicBezTo>
                    <a:pt x="1349" y="247"/>
                    <a:pt x="1349" y="249"/>
                    <a:pt x="1348" y="248"/>
                  </a:cubicBezTo>
                  <a:cubicBezTo>
                    <a:pt x="1348" y="248"/>
                    <a:pt x="1347" y="248"/>
                    <a:pt x="1347" y="249"/>
                  </a:cubicBezTo>
                  <a:cubicBezTo>
                    <a:pt x="1347" y="249"/>
                    <a:pt x="1347" y="249"/>
                    <a:pt x="1347" y="249"/>
                  </a:cubicBezTo>
                  <a:cubicBezTo>
                    <a:pt x="1347" y="249"/>
                    <a:pt x="1348" y="249"/>
                    <a:pt x="1348" y="249"/>
                  </a:cubicBezTo>
                  <a:moveTo>
                    <a:pt x="555" y="1958"/>
                  </a:moveTo>
                  <a:cubicBezTo>
                    <a:pt x="556" y="1958"/>
                    <a:pt x="556" y="1958"/>
                    <a:pt x="557" y="1958"/>
                  </a:cubicBezTo>
                  <a:cubicBezTo>
                    <a:pt x="557" y="1957"/>
                    <a:pt x="556" y="1957"/>
                    <a:pt x="555" y="1957"/>
                  </a:cubicBezTo>
                  <a:cubicBezTo>
                    <a:pt x="554" y="1957"/>
                    <a:pt x="554" y="1957"/>
                    <a:pt x="553" y="1957"/>
                  </a:cubicBezTo>
                  <a:cubicBezTo>
                    <a:pt x="553" y="1957"/>
                    <a:pt x="553" y="1957"/>
                    <a:pt x="553" y="1958"/>
                  </a:cubicBezTo>
                  <a:cubicBezTo>
                    <a:pt x="553" y="1958"/>
                    <a:pt x="553" y="1958"/>
                    <a:pt x="553" y="1958"/>
                  </a:cubicBezTo>
                  <a:cubicBezTo>
                    <a:pt x="554" y="1958"/>
                    <a:pt x="554" y="1958"/>
                    <a:pt x="555" y="1958"/>
                  </a:cubicBezTo>
                  <a:moveTo>
                    <a:pt x="605" y="101"/>
                  </a:moveTo>
                  <a:cubicBezTo>
                    <a:pt x="606" y="100"/>
                    <a:pt x="607" y="100"/>
                    <a:pt x="607" y="99"/>
                  </a:cubicBezTo>
                  <a:cubicBezTo>
                    <a:pt x="607" y="99"/>
                    <a:pt x="606" y="99"/>
                    <a:pt x="606" y="99"/>
                  </a:cubicBezTo>
                  <a:cubicBezTo>
                    <a:pt x="605" y="99"/>
                    <a:pt x="604" y="98"/>
                    <a:pt x="604" y="99"/>
                  </a:cubicBezTo>
                  <a:cubicBezTo>
                    <a:pt x="604" y="100"/>
                    <a:pt x="605" y="100"/>
                    <a:pt x="605" y="101"/>
                  </a:cubicBezTo>
                  <a:moveTo>
                    <a:pt x="48" y="1426"/>
                  </a:moveTo>
                  <a:cubicBezTo>
                    <a:pt x="48" y="1427"/>
                    <a:pt x="47" y="1427"/>
                    <a:pt x="47" y="1428"/>
                  </a:cubicBezTo>
                  <a:cubicBezTo>
                    <a:pt x="47" y="1428"/>
                    <a:pt x="47" y="1429"/>
                    <a:pt x="48" y="1429"/>
                  </a:cubicBezTo>
                  <a:cubicBezTo>
                    <a:pt x="48" y="1429"/>
                    <a:pt x="48" y="1428"/>
                    <a:pt x="49" y="1428"/>
                  </a:cubicBezTo>
                  <a:cubicBezTo>
                    <a:pt x="49" y="1427"/>
                    <a:pt x="48" y="1427"/>
                    <a:pt x="48" y="1426"/>
                  </a:cubicBezTo>
                  <a:moveTo>
                    <a:pt x="61" y="1428"/>
                  </a:moveTo>
                  <a:cubicBezTo>
                    <a:pt x="60" y="1428"/>
                    <a:pt x="60" y="1428"/>
                    <a:pt x="59" y="1428"/>
                  </a:cubicBezTo>
                  <a:cubicBezTo>
                    <a:pt x="59" y="1428"/>
                    <a:pt x="58" y="1428"/>
                    <a:pt x="58" y="1429"/>
                  </a:cubicBezTo>
                  <a:cubicBezTo>
                    <a:pt x="58" y="1430"/>
                    <a:pt x="59" y="1430"/>
                    <a:pt x="59" y="1430"/>
                  </a:cubicBezTo>
                  <a:cubicBezTo>
                    <a:pt x="60" y="1430"/>
                    <a:pt x="60" y="1429"/>
                    <a:pt x="61" y="1428"/>
                  </a:cubicBezTo>
                  <a:moveTo>
                    <a:pt x="628" y="1975"/>
                  </a:moveTo>
                  <a:cubicBezTo>
                    <a:pt x="629" y="1974"/>
                    <a:pt x="629" y="1974"/>
                    <a:pt x="629" y="1973"/>
                  </a:cubicBezTo>
                  <a:cubicBezTo>
                    <a:pt x="629" y="1973"/>
                    <a:pt x="629" y="1973"/>
                    <a:pt x="628" y="1973"/>
                  </a:cubicBezTo>
                  <a:cubicBezTo>
                    <a:pt x="628" y="1973"/>
                    <a:pt x="627" y="1973"/>
                    <a:pt x="627" y="1974"/>
                  </a:cubicBezTo>
                  <a:cubicBezTo>
                    <a:pt x="627" y="1974"/>
                    <a:pt x="627" y="1974"/>
                    <a:pt x="628" y="1975"/>
                  </a:cubicBezTo>
                  <a:moveTo>
                    <a:pt x="78" y="566"/>
                  </a:moveTo>
                  <a:cubicBezTo>
                    <a:pt x="78" y="565"/>
                    <a:pt x="78" y="565"/>
                    <a:pt x="78" y="565"/>
                  </a:cubicBezTo>
                  <a:cubicBezTo>
                    <a:pt x="78" y="564"/>
                    <a:pt x="78" y="564"/>
                    <a:pt x="78" y="563"/>
                  </a:cubicBezTo>
                  <a:cubicBezTo>
                    <a:pt x="78" y="564"/>
                    <a:pt x="78" y="564"/>
                    <a:pt x="77" y="565"/>
                  </a:cubicBezTo>
                  <a:cubicBezTo>
                    <a:pt x="77" y="565"/>
                    <a:pt x="76" y="566"/>
                    <a:pt x="77" y="566"/>
                  </a:cubicBezTo>
                  <a:cubicBezTo>
                    <a:pt x="77" y="567"/>
                    <a:pt x="78" y="567"/>
                    <a:pt x="78" y="567"/>
                  </a:cubicBezTo>
                  <a:cubicBezTo>
                    <a:pt x="78" y="567"/>
                    <a:pt x="78" y="566"/>
                    <a:pt x="78" y="566"/>
                  </a:cubicBezTo>
                  <a:moveTo>
                    <a:pt x="286" y="165"/>
                  </a:moveTo>
                  <a:cubicBezTo>
                    <a:pt x="287" y="165"/>
                    <a:pt x="287" y="165"/>
                    <a:pt x="287" y="165"/>
                  </a:cubicBezTo>
                  <a:cubicBezTo>
                    <a:pt x="288" y="165"/>
                    <a:pt x="288" y="165"/>
                    <a:pt x="289" y="164"/>
                  </a:cubicBezTo>
                  <a:cubicBezTo>
                    <a:pt x="288" y="164"/>
                    <a:pt x="288" y="164"/>
                    <a:pt x="287" y="164"/>
                  </a:cubicBezTo>
                  <a:cubicBezTo>
                    <a:pt x="287" y="164"/>
                    <a:pt x="286" y="163"/>
                    <a:pt x="285" y="163"/>
                  </a:cubicBezTo>
                  <a:cubicBezTo>
                    <a:pt x="285" y="163"/>
                    <a:pt x="285" y="163"/>
                    <a:pt x="285" y="163"/>
                  </a:cubicBezTo>
                  <a:cubicBezTo>
                    <a:pt x="285" y="164"/>
                    <a:pt x="285" y="164"/>
                    <a:pt x="285" y="165"/>
                  </a:cubicBezTo>
                  <a:cubicBezTo>
                    <a:pt x="285" y="165"/>
                    <a:pt x="286" y="165"/>
                    <a:pt x="286" y="165"/>
                  </a:cubicBezTo>
                  <a:moveTo>
                    <a:pt x="38" y="2090"/>
                  </a:moveTo>
                  <a:cubicBezTo>
                    <a:pt x="38" y="2089"/>
                    <a:pt x="38" y="2089"/>
                    <a:pt x="37" y="2089"/>
                  </a:cubicBezTo>
                  <a:cubicBezTo>
                    <a:pt x="37" y="2089"/>
                    <a:pt x="36" y="2089"/>
                    <a:pt x="36" y="2089"/>
                  </a:cubicBezTo>
                  <a:cubicBezTo>
                    <a:pt x="36" y="2090"/>
                    <a:pt x="36" y="2091"/>
                    <a:pt x="36" y="2091"/>
                  </a:cubicBezTo>
                  <a:cubicBezTo>
                    <a:pt x="36" y="2091"/>
                    <a:pt x="37" y="2091"/>
                    <a:pt x="37" y="2091"/>
                  </a:cubicBezTo>
                  <a:cubicBezTo>
                    <a:pt x="37" y="2091"/>
                    <a:pt x="38" y="2090"/>
                    <a:pt x="38" y="2090"/>
                  </a:cubicBezTo>
                  <a:moveTo>
                    <a:pt x="48" y="1442"/>
                  </a:moveTo>
                  <a:cubicBezTo>
                    <a:pt x="48" y="1442"/>
                    <a:pt x="47" y="1441"/>
                    <a:pt x="47" y="1441"/>
                  </a:cubicBezTo>
                  <a:cubicBezTo>
                    <a:pt x="47" y="1441"/>
                    <a:pt x="46" y="1442"/>
                    <a:pt x="46" y="1443"/>
                  </a:cubicBezTo>
                  <a:cubicBezTo>
                    <a:pt x="46" y="1443"/>
                    <a:pt x="46" y="1443"/>
                    <a:pt x="47" y="1444"/>
                  </a:cubicBezTo>
                  <a:cubicBezTo>
                    <a:pt x="47" y="1444"/>
                    <a:pt x="47" y="1443"/>
                    <a:pt x="47" y="1443"/>
                  </a:cubicBezTo>
                  <a:cubicBezTo>
                    <a:pt x="48" y="1443"/>
                    <a:pt x="48" y="1442"/>
                    <a:pt x="48" y="1442"/>
                  </a:cubicBezTo>
                  <a:moveTo>
                    <a:pt x="53" y="1370"/>
                  </a:moveTo>
                  <a:cubicBezTo>
                    <a:pt x="53" y="1369"/>
                    <a:pt x="53" y="1369"/>
                    <a:pt x="53" y="1368"/>
                  </a:cubicBezTo>
                  <a:cubicBezTo>
                    <a:pt x="53" y="1368"/>
                    <a:pt x="53" y="1368"/>
                    <a:pt x="53" y="1368"/>
                  </a:cubicBezTo>
                  <a:cubicBezTo>
                    <a:pt x="53" y="1368"/>
                    <a:pt x="53" y="1368"/>
                    <a:pt x="52" y="1369"/>
                  </a:cubicBezTo>
                  <a:cubicBezTo>
                    <a:pt x="52" y="1369"/>
                    <a:pt x="52" y="1370"/>
                    <a:pt x="52" y="1371"/>
                  </a:cubicBezTo>
                  <a:cubicBezTo>
                    <a:pt x="52" y="1371"/>
                    <a:pt x="52" y="1371"/>
                    <a:pt x="52" y="1372"/>
                  </a:cubicBezTo>
                  <a:cubicBezTo>
                    <a:pt x="52" y="1371"/>
                    <a:pt x="53" y="1371"/>
                    <a:pt x="53" y="1371"/>
                  </a:cubicBezTo>
                  <a:cubicBezTo>
                    <a:pt x="53" y="1371"/>
                    <a:pt x="53" y="1370"/>
                    <a:pt x="53" y="1370"/>
                  </a:cubicBezTo>
                  <a:moveTo>
                    <a:pt x="88" y="373"/>
                  </a:moveTo>
                  <a:cubicBezTo>
                    <a:pt x="88" y="373"/>
                    <a:pt x="87" y="372"/>
                    <a:pt x="87" y="372"/>
                  </a:cubicBezTo>
                  <a:cubicBezTo>
                    <a:pt x="87" y="372"/>
                    <a:pt x="86" y="373"/>
                    <a:pt x="86" y="373"/>
                  </a:cubicBezTo>
                  <a:cubicBezTo>
                    <a:pt x="86" y="373"/>
                    <a:pt x="86" y="374"/>
                    <a:pt x="86" y="375"/>
                  </a:cubicBezTo>
                  <a:cubicBezTo>
                    <a:pt x="86" y="375"/>
                    <a:pt x="87" y="375"/>
                    <a:pt x="87" y="375"/>
                  </a:cubicBezTo>
                  <a:cubicBezTo>
                    <a:pt x="87" y="374"/>
                    <a:pt x="88" y="374"/>
                    <a:pt x="88" y="373"/>
                  </a:cubicBezTo>
                  <a:moveTo>
                    <a:pt x="38" y="1446"/>
                  </a:moveTo>
                  <a:cubicBezTo>
                    <a:pt x="38" y="1445"/>
                    <a:pt x="37" y="1445"/>
                    <a:pt x="37" y="1445"/>
                  </a:cubicBezTo>
                  <a:cubicBezTo>
                    <a:pt x="37" y="1445"/>
                    <a:pt x="36" y="1445"/>
                    <a:pt x="36" y="1445"/>
                  </a:cubicBezTo>
                  <a:cubicBezTo>
                    <a:pt x="36" y="1446"/>
                    <a:pt x="37" y="1447"/>
                    <a:pt x="37" y="1447"/>
                  </a:cubicBezTo>
                  <a:cubicBezTo>
                    <a:pt x="38" y="1447"/>
                    <a:pt x="38" y="1447"/>
                    <a:pt x="38" y="1446"/>
                  </a:cubicBezTo>
                  <a:moveTo>
                    <a:pt x="447" y="124"/>
                  </a:moveTo>
                  <a:cubicBezTo>
                    <a:pt x="447" y="123"/>
                    <a:pt x="448" y="123"/>
                    <a:pt x="448" y="123"/>
                  </a:cubicBezTo>
                  <a:cubicBezTo>
                    <a:pt x="447" y="122"/>
                    <a:pt x="447" y="121"/>
                    <a:pt x="446" y="121"/>
                  </a:cubicBezTo>
                  <a:cubicBezTo>
                    <a:pt x="446" y="121"/>
                    <a:pt x="446" y="122"/>
                    <a:pt x="446" y="122"/>
                  </a:cubicBezTo>
                  <a:cubicBezTo>
                    <a:pt x="446" y="123"/>
                    <a:pt x="446" y="123"/>
                    <a:pt x="447" y="124"/>
                  </a:cubicBezTo>
                  <a:moveTo>
                    <a:pt x="734" y="88"/>
                  </a:moveTo>
                  <a:cubicBezTo>
                    <a:pt x="734" y="87"/>
                    <a:pt x="734" y="86"/>
                    <a:pt x="733" y="86"/>
                  </a:cubicBezTo>
                  <a:cubicBezTo>
                    <a:pt x="733" y="86"/>
                    <a:pt x="732" y="87"/>
                    <a:pt x="731" y="87"/>
                  </a:cubicBezTo>
                  <a:cubicBezTo>
                    <a:pt x="731" y="87"/>
                    <a:pt x="732" y="88"/>
                    <a:pt x="732" y="88"/>
                  </a:cubicBezTo>
                  <a:cubicBezTo>
                    <a:pt x="733" y="88"/>
                    <a:pt x="733" y="88"/>
                    <a:pt x="734" y="88"/>
                  </a:cubicBezTo>
                  <a:moveTo>
                    <a:pt x="23" y="1891"/>
                  </a:moveTo>
                  <a:cubicBezTo>
                    <a:pt x="23" y="1892"/>
                    <a:pt x="23" y="1893"/>
                    <a:pt x="23" y="1893"/>
                  </a:cubicBezTo>
                  <a:cubicBezTo>
                    <a:pt x="23" y="1893"/>
                    <a:pt x="24" y="1894"/>
                    <a:pt x="24" y="1895"/>
                  </a:cubicBezTo>
                  <a:cubicBezTo>
                    <a:pt x="24" y="1894"/>
                    <a:pt x="25" y="1893"/>
                    <a:pt x="25" y="1893"/>
                  </a:cubicBezTo>
                  <a:cubicBezTo>
                    <a:pt x="24" y="1892"/>
                    <a:pt x="24" y="1892"/>
                    <a:pt x="23" y="1891"/>
                  </a:cubicBezTo>
                  <a:moveTo>
                    <a:pt x="686" y="1968"/>
                  </a:moveTo>
                  <a:cubicBezTo>
                    <a:pt x="685" y="1968"/>
                    <a:pt x="685" y="1968"/>
                    <a:pt x="684" y="1968"/>
                  </a:cubicBezTo>
                  <a:cubicBezTo>
                    <a:pt x="684" y="1968"/>
                    <a:pt x="684" y="1968"/>
                    <a:pt x="683" y="1968"/>
                  </a:cubicBezTo>
                  <a:cubicBezTo>
                    <a:pt x="683" y="1968"/>
                    <a:pt x="684" y="1969"/>
                    <a:pt x="684" y="1969"/>
                  </a:cubicBezTo>
                  <a:cubicBezTo>
                    <a:pt x="684" y="1969"/>
                    <a:pt x="685" y="1969"/>
                    <a:pt x="685" y="1969"/>
                  </a:cubicBezTo>
                  <a:cubicBezTo>
                    <a:pt x="686" y="1969"/>
                    <a:pt x="686" y="1969"/>
                    <a:pt x="687" y="1969"/>
                  </a:cubicBezTo>
                  <a:cubicBezTo>
                    <a:pt x="687" y="1968"/>
                    <a:pt x="687" y="1968"/>
                    <a:pt x="687" y="1968"/>
                  </a:cubicBezTo>
                  <a:cubicBezTo>
                    <a:pt x="686" y="1968"/>
                    <a:pt x="686" y="1968"/>
                    <a:pt x="686" y="1968"/>
                  </a:cubicBezTo>
                  <a:moveTo>
                    <a:pt x="710" y="1969"/>
                  </a:moveTo>
                  <a:cubicBezTo>
                    <a:pt x="710" y="1969"/>
                    <a:pt x="711" y="1969"/>
                    <a:pt x="711" y="1969"/>
                  </a:cubicBezTo>
                  <a:cubicBezTo>
                    <a:pt x="711" y="1969"/>
                    <a:pt x="712" y="1968"/>
                    <a:pt x="712" y="1968"/>
                  </a:cubicBezTo>
                  <a:cubicBezTo>
                    <a:pt x="711" y="1968"/>
                    <a:pt x="711" y="1968"/>
                    <a:pt x="711" y="1968"/>
                  </a:cubicBezTo>
                  <a:cubicBezTo>
                    <a:pt x="710" y="1968"/>
                    <a:pt x="709" y="1968"/>
                    <a:pt x="709" y="1968"/>
                  </a:cubicBezTo>
                  <a:cubicBezTo>
                    <a:pt x="708" y="1968"/>
                    <a:pt x="708" y="1969"/>
                    <a:pt x="708" y="1969"/>
                  </a:cubicBezTo>
                  <a:cubicBezTo>
                    <a:pt x="708" y="1969"/>
                    <a:pt x="709" y="1969"/>
                    <a:pt x="709" y="1969"/>
                  </a:cubicBezTo>
                  <a:cubicBezTo>
                    <a:pt x="709" y="1969"/>
                    <a:pt x="709" y="1969"/>
                    <a:pt x="710" y="1969"/>
                  </a:cubicBezTo>
                  <a:moveTo>
                    <a:pt x="621" y="1975"/>
                  </a:moveTo>
                  <a:cubicBezTo>
                    <a:pt x="621" y="1975"/>
                    <a:pt x="621" y="1975"/>
                    <a:pt x="620" y="1975"/>
                  </a:cubicBezTo>
                  <a:cubicBezTo>
                    <a:pt x="619" y="1975"/>
                    <a:pt x="618" y="1975"/>
                    <a:pt x="617" y="1975"/>
                  </a:cubicBezTo>
                  <a:cubicBezTo>
                    <a:pt x="617" y="1975"/>
                    <a:pt x="617" y="1975"/>
                    <a:pt x="617" y="1975"/>
                  </a:cubicBezTo>
                  <a:cubicBezTo>
                    <a:pt x="618" y="1976"/>
                    <a:pt x="618" y="1976"/>
                    <a:pt x="619" y="1976"/>
                  </a:cubicBezTo>
                  <a:cubicBezTo>
                    <a:pt x="619" y="1976"/>
                    <a:pt x="620" y="1975"/>
                    <a:pt x="621" y="1975"/>
                  </a:cubicBezTo>
                  <a:moveTo>
                    <a:pt x="74" y="994"/>
                  </a:moveTo>
                  <a:cubicBezTo>
                    <a:pt x="74" y="994"/>
                    <a:pt x="74" y="994"/>
                    <a:pt x="74" y="995"/>
                  </a:cubicBezTo>
                  <a:cubicBezTo>
                    <a:pt x="74" y="996"/>
                    <a:pt x="74" y="997"/>
                    <a:pt x="74" y="998"/>
                  </a:cubicBezTo>
                  <a:cubicBezTo>
                    <a:pt x="74" y="998"/>
                    <a:pt x="74" y="998"/>
                    <a:pt x="74" y="998"/>
                  </a:cubicBezTo>
                  <a:cubicBezTo>
                    <a:pt x="75" y="997"/>
                    <a:pt x="75" y="997"/>
                    <a:pt x="75" y="996"/>
                  </a:cubicBezTo>
                  <a:cubicBezTo>
                    <a:pt x="75" y="995"/>
                    <a:pt x="75" y="995"/>
                    <a:pt x="74" y="994"/>
                  </a:cubicBezTo>
                  <a:moveTo>
                    <a:pt x="492" y="113"/>
                  </a:moveTo>
                  <a:cubicBezTo>
                    <a:pt x="491" y="112"/>
                    <a:pt x="490" y="112"/>
                    <a:pt x="490" y="112"/>
                  </a:cubicBezTo>
                  <a:cubicBezTo>
                    <a:pt x="489" y="112"/>
                    <a:pt x="488" y="112"/>
                    <a:pt x="488" y="113"/>
                  </a:cubicBezTo>
                  <a:cubicBezTo>
                    <a:pt x="488" y="113"/>
                    <a:pt x="489" y="114"/>
                    <a:pt x="489" y="114"/>
                  </a:cubicBezTo>
                  <a:cubicBezTo>
                    <a:pt x="490" y="114"/>
                    <a:pt x="490" y="113"/>
                    <a:pt x="492" y="113"/>
                  </a:cubicBezTo>
                  <a:moveTo>
                    <a:pt x="656" y="1936"/>
                  </a:moveTo>
                  <a:cubicBezTo>
                    <a:pt x="656" y="1936"/>
                    <a:pt x="657" y="1936"/>
                    <a:pt x="657" y="1936"/>
                  </a:cubicBezTo>
                  <a:cubicBezTo>
                    <a:pt x="656" y="1935"/>
                    <a:pt x="656" y="1935"/>
                    <a:pt x="655" y="1934"/>
                  </a:cubicBezTo>
                  <a:cubicBezTo>
                    <a:pt x="655" y="1934"/>
                    <a:pt x="655" y="1935"/>
                    <a:pt x="654" y="1935"/>
                  </a:cubicBezTo>
                  <a:cubicBezTo>
                    <a:pt x="655" y="1935"/>
                    <a:pt x="655" y="1936"/>
                    <a:pt x="656" y="1936"/>
                  </a:cubicBezTo>
                  <a:moveTo>
                    <a:pt x="46" y="1297"/>
                  </a:moveTo>
                  <a:cubicBezTo>
                    <a:pt x="46" y="1297"/>
                    <a:pt x="45" y="1297"/>
                    <a:pt x="45" y="1297"/>
                  </a:cubicBezTo>
                  <a:cubicBezTo>
                    <a:pt x="45" y="1297"/>
                    <a:pt x="44" y="1297"/>
                    <a:pt x="44" y="1297"/>
                  </a:cubicBezTo>
                  <a:cubicBezTo>
                    <a:pt x="44" y="1297"/>
                    <a:pt x="44" y="1297"/>
                    <a:pt x="44" y="1297"/>
                  </a:cubicBezTo>
                  <a:cubicBezTo>
                    <a:pt x="44" y="1298"/>
                    <a:pt x="44" y="1298"/>
                    <a:pt x="44" y="1299"/>
                  </a:cubicBezTo>
                  <a:cubicBezTo>
                    <a:pt x="44" y="1299"/>
                    <a:pt x="44" y="1299"/>
                    <a:pt x="44" y="1299"/>
                  </a:cubicBezTo>
                  <a:cubicBezTo>
                    <a:pt x="45" y="1299"/>
                    <a:pt x="45" y="1298"/>
                    <a:pt x="46" y="1297"/>
                  </a:cubicBezTo>
                  <a:moveTo>
                    <a:pt x="49" y="1237"/>
                  </a:moveTo>
                  <a:cubicBezTo>
                    <a:pt x="50" y="1238"/>
                    <a:pt x="50" y="1238"/>
                    <a:pt x="50" y="1239"/>
                  </a:cubicBezTo>
                  <a:cubicBezTo>
                    <a:pt x="50" y="1239"/>
                    <a:pt x="50" y="1238"/>
                    <a:pt x="51" y="1238"/>
                  </a:cubicBezTo>
                  <a:cubicBezTo>
                    <a:pt x="51" y="1236"/>
                    <a:pt x="51" y="1236"/>
                    <a:pt x="51" y="1236"/>
                  </a:cubicBezTo>
                  <a:cubicBezTo>
                    <a:pt x="51" y="1236"/>
                    <a:pt x="50" y="1236"/>
                    <a:pt x="50" y="1235"/>
                  </a:cubicBezTo>
                  <a:cubicBezTo>
                    <a:pt x="50" y="1236"/>
                    <a:pt x="50" y="1236"/>
                    <a:pt x="49" y="1237"/>
                  </a:cubicBezTo>
                  <a:moveTo>
                    <a:pt x="1339" y="1160"/>
                  </a:moveTo>
                  <a:cubicBezTo>
                    <a:pt x="1339" y="1159"/>
                    <a:pt x="1339" y="1159"/>
                    <a:pt x="1339" y="1158"/>
                  </a:cubicBezTo>
                  <a:cubicBezTo>
                    <a:pt x="1339" y="1158"/>
                    <a:pt x="1338" y="1158"/>
                    <a:pt x="1338" y="1158"/>
                  </a:cubicBezTo>
                  <a:cubicBezTo>
                    <a:pt x="1338" y="1158"/>
                    <a:pt x="1338" y="1158"/>
                    <a:pt x="1337" y="1158"/>
                  </a:cubicBezTo>
                  <a:cubicBezTo>
                    <a:pt x="1337" y="1159"/>
                    <a:pt x="1338" y="1161"/>
                    <a:pt x="1338" y="1161"/>
                  </a:cubicBezTo>
                  <a:cubicBezTo>
                    <a:pt x="1339" y="1161"/>
                    <a:pt x="1339" y="1160"/>
                    <a:pt x="1339" y="1160"/>
                  </a:cubicBezTo>
                  <a:moveTo>
                    <a:pt x="30" y="1733"/>
                  </a:moveTo>
                  <a:cubicBezTo>
                    <a:pt x="29" y="1733"/>
                    <a:pt x="29" y="1732"/>
                    <a:pt x="28" y="1733"/>
                  </a:cubicBezTo>
                  <a:cubicBezTo>
                    <a:pt x="28" y="1733"/>
                    <a:pt x="27" y="1734"/>
                    <a:pt x="27" y="1734"/>
                  </a:cubicBezTo>
                  <a:cubicBezTo>
                    <a:pt x="27" y="1734"/>
                    <a:pt x="28" y="1735"/>
                    <a:pt x="28" y="1734"/>
                  </a:cubicBezTo>
                  <a:cubicBezTo>
                    <a:pt x="29" y="1734"/>
                    <a:pt x="29" y="1734"/>
                    <a:pt x="30" y="1733"/>
                  </a:cubicBezTo>
                  <a:moveTo>
                    <a:pt x="21" y="1734"/>
                  </a:moveTo>
                  <a:cubicBezTo>
                    <a:pt x="21" y="1735"/>
                    <a:pt x="21" y="1736"/>
                    <a:pt x="21" y="1737"/>
                  </a:cubicBezTo>
                  <a:cubicBezTo>
                    <a:pt x="21" y="1737"/>
                    <a:pt x="21" y="1737"/>
                    <a:pt x="21" y="1737"/>
                  </a:cubicBezTo>
                  <a:cubicBezTo>
                    <a:pt x="22" y="1737"/>
                    <a:pt x="22" y="1736"/>
                    <a:pt x="23" y="1735"/>
                  </a:cubicBezTo>
                  <a:cubicBezTo>
                    <a:pt x="23" y="1735"/>
                    <a:pt x="22" y="1735"/>
                    <a:pt x="21" y="1734"/>
                  </a:cubicBezTo>
                  <a:moveTo>
                    <a:pt x="49" y="1241"/>
                  </a:moveTo>
                  <a:cubicBezTo>
                    <a:pt x="49" y="1242"/>
                    <a:pt x="49" y="1242"/>
                    <a:pt x="49" y="1243"/>
                  </a:cubicBezTo>
                  <a:cubicBezTo>
                    <a:pt x="49" y="1243"/>
                    <a:pt x="49" y="1244"/>
                    <a:pt x="49" y="1244"/>
                  </a:cubicBezTo>
                  <a:cubicBezTo>
                    <a:pt x="49" y="1244"/>
                    <a:pt x="49" y="1243"/>
                    <a:pt x="50" y="1243"/>
                  </a:cubicBezTo>
                  <a:cubicBezTo>
                    <a:pt x="50" y="1242"/>
                    <a:pt x="50" y="1241"/>
                    <a:pt x="50" y="1241"/>
                  </a:cubicBezTo>
                  <a:cubicBezTo>
                    <a:pt x="50" y="1241"/>
                    <a:pt x="50" y="1240"/>
                    <a:pt x="50" y="1240"/>
                  </a:cubicBezTo>
                  <a:cubicBezTo>
                    <a:pt x="50" y="1240"/>
                    <a:pt x="49" y="1240"/>
                    <a:pt x="49" y="1240"/>
                  </a:cubicBezTo>
                  <a:cubicBezTo>
                    <a:pt x="48" y="1241"/>
                    <a:pt x="49" y="1241"/>
                    <a:pt x="49" y="1241"/>
                  </a:cubicBezTo>
                  <a:moveTo>
                    <a:pt x="20" y="1810"/>
                  </a:moveTo>
                  <a:cubicBezTo>
                    <a:pt x="19" y="1811"/>
                    <a:pt x="19" y="1811"/>
                    <a:pt x="19" y="1811"/>
                  </a:cubicBezTo>
                  <a:cubicBezTo>
                    <a:pt x="19" y="1812"/>
                    <a:pt x="19" y="1812"/>
                    <a:pt x="19" y="1813"/>
                  </a:cubicBezTo>
                  <a:cubicBezTo>
                    <a:pt x="20" y="1812"/>
                    <a:pt x="20" y="1812"/>
                    <a:pt x="21" y="1811"/>
                  </a:cubicBezTo>
                  <a:cubicBezTo>
                    <a:pt x="21" y="1811"/>
                    <a:pt x="20" y="1811"/>
                    <a:pt x="20" y="1810"/>
                  </a:cubicBezTo>
                  <a:moveTo>
                    <a:pt x="1352" y="212"/>
                  </a:moveTo>
                  <a:cubicBezTo>
                    <a:pt x="1351" y="211"/>
                    <a:pt x="1350" y="211"/>
                    <a:pt x="1350" y="211"/>
                  </a:cubicBezTo>
                  <a:cubicBezTo>
                    <a:pt x="1350" y="211"/>
                    <a:pt x="1349" y="212"/>
                    <a:pt x="1349" y="213"/>
                  </a:cubicBezTo>
                  <a:cubicBezTo>
                    <a:pt x="1349" y="213"/>
                    <a:pt x="1350" y="213"/>
                    <a:pt x="1350" y="213"/>
                  </a:cubicBezTo>
                  <a:cubicBezTo>
                    <a:pt x="1351" y="213"/>
                    <a:pt x="1351" y="212"/>
                    <a:pt x="1352" y="212"/>
                  </a:cubicBezTo>
                  <a:moveTo>
                    <a:pt x="374" y="1986"/>
                  </a:moveTo>
                  <a:cubicBezTo>
                    <a:pt x="374" y="1985"/>
                    <a:pt x="373" y="1984"/>
                    <a:pt x="373" y="1984"/>
                  </a:cubicBezTo>
                  <a:cubicBezTo>
                    <a:pt x="373" y="1983"/>
                    <a:pt x="373" y="1983"/>
                    <a:pt x="372" y="1983"/>
                  </a:cubicBezTo>
                  <a:cubicBezTo>
                    <a:pt x="372" y="1984"/>
                    <a:pt x="372" y="1984"/>
                    <a:pt x="372" y="1984"/>
                  </a:cubicBezTo>
                  <a:cubicBezTo>
                    <a:pt x="372" y="1985"/>
                    <a:pt x="373" y="1986"/>
                    <a:pt x="373" y="1986"/>
                  </a:cubicBezTo>
                  <a:cubicBezTo>
                    <a:pt x="373" y="1987"/>
                    <a:pt x="373" y="1987"/>
                    <a:pt x="374" y="1987"/>
                  </a:cubicBezTo>
                  <a:cubicBezTo>
                    <a:pt x="374" y="1987"/>
                    <a:pt x="374" y="1986"/>
                    <a:pt x="374" y="1986"/>
                  </a:cubicBezTo>
                  <a:moveTo>
                    <a:pt x="383" y="145"/>
                  </a:moveTo>
                  <a:cubicBezTo>
                    <a:pt x="382" y="145"/>
                    <a:pt x="382" y="145"/>
                    <a:pt x="381" y="145"/>
                  </a:cubicBezTo>
                  <a:cubicBezTo>
                    <a:pt x="381" y="145"/>
                    <a:pt x="381" y="145"/>
                    <a:pt x="381" y="145"/>
                  </a:cubicBezTo>
                  <a:cubicBezTo>
                    <a:pt x="382" y="146"/>
                    <a:pt x="383" y="146"/>
                    <a:pt x="383" y="146"/>
                  </a:cubicBezTo>
                  <a:cubicBezTo>
                    <a:pt x="384" y="146"/>
                    <a:pt x="384" y="146"/>
                    <a:pt x="384" y="145"/>
                  </a:cubicBezTo>
                  <a:cubicBezTo>
                    <a:pt x="384" y="145"/>
                    <a:pt x="384" y="145"/>
                    <a:pt x="384" y="145"/>
                  </a:cubicBezTo>
                  <a:cubicBezTo>
                    <a:pt x="383" y="145"/>
                    <a:pt x="383" y="145"/>
                    <a:pt x="383" y="145"/>
                  </a:cubicBezTo>
                  <a:moveTo>
                    <a:pt x="289" y="149"/>
                  </a:moveTo>
                  <a:cubicBezTo>
                    <a:pt x="289" y="149"/>
                    <a:pt x="289" y="149"/>
                    <a:pt x="289" y="149"/>
                  </a:cubicBezTo>
                  <a:cubicBezTo>
                    <a:pt x="288" y="149"/>
                    <a:pt x="287" y="150"/>
                    <a:pt x="287" y="151"/>
                  </a:cubicBezTo>
                  <a:cubicBezTo>
                    <a:pt x="287" y="151"/>
                    <a:pt x="288" y="152"/>
                    <a:pt x="288" y="151"/>
                  </a:cubicBezTo>
                  <a:cubicBezTo>
                    <a:pt x="288" y="151"/>
                    <a:pt x="289" y="150"/>
                    <a:pt x="289" y="149"/>
                  </a:cubicBezTo>
                  <a:moveTo>
                    <a:pt x="992" y="61"/>
                  </a:moveTo>
                  <a:cubicBezTo>
                    <a:pt x="993" y="60"/>
                    <a:pt x="994" y="59"/>
                    <a:pt x="994" y="59"/>
                  </a:cubicBezTo>
                  <a:cubicBezTo>
                    <a:pt x="993" y="59"/>
                    <a:pt x="993" y="58"/>
                    <a:pt x="992" y="58"/>
                  </a:cubicBezTo>
                  <a:cubicBezTo>
                    <a:pt x="992" y="58"/>
                    <a:pt x="991" y="59"/>
                    <a:pt x="991" y="60"/>
                  </a:cubicBezTo>
                  <a:cubicBezTo>
                    <a:pt x="991" y="60"/>
                    <a:pt x="992" y="60"/>
                    <a:pt x="992" y="61"/>
                  </a:cubicBezTo>
                  <a:moveTo>
                    <a:pt x="594" y="1966"/>
                  </a:moveTo>
                  <a:cubicBezTo>
                    <a:pt x="594" y="1966"/>
                    <a:pt x="594" y="1965"/>
                    <a:pt x="595" y="1965"/>
                  </a:cubicBezTo>
                  <a:cubicBezTo>
                    <a:pt x="594" y="1964"/>
                    <a:pt x="594" y="1964"/>
                    <a:pt x="594" y="1964"/>
                  </a:cubicBezTo>
                  <a:cubicBezTo>
                    <a:pt x="593" y="1964"/>
                    <a:pt x="593" y="1965"/>
                    <a:pt x="592" y="1965"/>
                  </a:cubicBezTo>
                  <a:cubicBezTo>
                    <a:pt x="592" y="1965"/>
                    <a:pt x="593" y="1966"/>
                    <a:pt x="594" y="1966"/>
                  </a:cubicBezTo>
                  <a:moveTo>
                    <a:pt x="622" y="83"/>
                  </a:moveTo>
                  <a:cubicBezTo>
                    <a:pt x="622" y="82"/>
                    <a:pt x="624" y="84"/>
                    <a:pt x="624" y="83"/>
                  </a:cubicBezTo>
                  <a:cubicBezTo>
                    <a:pt x="624" y="83"/>
                    <a:pt x="623" y="82"/>
                    <a:pt x="622" y="82"/>
                  </a:cubicBezTo>
                  <a:cubicBezTo>
                    <a:pt x="621" y="82"/>
                    <a:pt x="621" y="82"/>
                    <a:pt x="620" y="82"/>
                  </a:cubicBezTo>
                  <a:cubicBezTo>
                    <a:pt x="620" y="82"/>
                    <a:pt x="620" y="83"/>
                    <a:pt x="620" y="83"/>
                  </a:cubicBezTo>
                  <a:cubicBezTo>
                    <a:pt x="620" y="83"/>
                    <a:pt x="620" y="83"/>
                    <a:pt x="620" y="83"/>
                  </a:cubicBezTo>
                  <a:cubicBezTo>
                    <a:pt x="621" y="83"/>
                    <a:pt x="621" y="83"/>
                    <a:pt x="622" y="83"/>
                  </a:cubicBezTo>
                  <a:moveTo>
                    <a:pt x="613" y="1978"/>
                  </a:moveTo>
                  <a:cubicBezTo>
                    <a:pt x="613" y="1977"/>
                    <a:pt x="613" y="1977"/>
                    <a:pt x="612" y="1976"/>
                  </a:cubicBezTo>
                  <a:cubicBezTo>
                    <a:pt x="611" y="1976"/>
                    <a:pt x="611" y="1977"/>
                    <a:pt x="611" y="1978"/>
                  </a:cubicBezTo>
                  <a:cubicBezTo>
                    <a:pt x="610" y="1978"/>
                    <a:pt x="611" y="1978"/>
                    <a:pt x="611" y="1978"/>
                  </a:cubicBezTo>
                  <a:cubicBezTo>
                    <a:pt x="612" y="1978"/>
                    <a:pt x="612" y="1978"/>
                    <a:pt x="613" y="1978"/>
                  </a:cubicBezTo>
                  <a:moveTo>
                    <a:pt x="1000" y="62"/>
                  </a:moveTo>
                  <a:cubicBezTo>
                    <a:pt x="1000" y="61"/>
                    <a:pt x="999" y="61"/>
                    <a:pt x="999" y="60"/>
                  </a:cubicBezTo>
                  <a:cubicBezTo>
                    <a:pt x="998" y="61"/>
                    <a:pt x="998" y="62"/>
                    <a:pt x="998" y="62"/>
                  </a:cubicBezTo>
                  <a:cubicBezTo>
                    <a:pt x="998" y="63"/>
                    <a:pt x="999" y="63"/>
                    <a:pt x="999" y="63"/>
                  </a:cubicBezTo>
                  <a:cubicBezTo>
                    <a:pt x="999" y="63"/>
                    <a:pt x="1000" y="63"/>
                    <a:pt x="1000" y="62"/>
                  </a:cubicBezTo>
                  <a:moveTo>
                    <a:pt x="386" y="116"/>
                  </a:moveTo>
                  <a:cubicBezTo>
                    <a:pt x="385" y="116"/>
                    <a:pt x="383" y="115"/>
                    <a:pt x="383" y="117"/>
                  </a:cubicBezTo>
                  <a:cubicBezTo>
                    <a:pt x="384" y="117"/>
                    <a:pt x="385" y="117"/>
                    <a:pt x="385" y="117"/>
                  </a:cubicBezTo>
                  <a:cubicBezTo>
                    <a:pt x="386" y="117"/>
                    <a:pt x="386" y="117"/>
                    <a:pt x="387" y="117"/>
                  </a:cubicBezTo>
                  <a:cubicBezTo>
                    <a:pt x="387" y="117"/>
                    <a:pt x="387" y="116"/>
                    <a:pt x="387" y="116"/>
                  </a:cubicBezTo>
                  <a:cubicBezTo>
                    <a:pt x="387" y="116"/>
                    <a:pt x="387" y="116"/>
                    <a:pt x="387" y="116"/>
                  </a:cubicBezTo>
                  <a:cubicBezTo>
                    <a:pt x="386" y="116"/>
                    <a:pt x="386" y="116"/>
                    <a:pt x="386" y="116"/>
                  </a:cubicBezTo>
                  <a:moveTo>
                    <a:pt x="74" y="989"/>
                  </a:moveTo>
                  <a:cubicBezTo>
                    <a:pt x="74" y="990"/>
                    <a:pt x="74" y="990"/>
                    <a:pt x="74" y="991"/>
                  </a:cubicBezTo>
                  <a:cubicBezTo>
                    <a:pt x="74" y="991"/>
                    <a:pt x="73" y="992"/>
                    <a:pt x="74" y="992"/>
                  </a:cubicBezTo>
                  <a:cubicBezTo>
                    <a:pt x="75" y="992"/>
                    <a:pt x="75" y="992"/>
                    <a:pt x="75" y="992"/>
                  </a:cubicBezTo>
                  <a:cubicBezTo>
                    <a:pt x="75" y="991"/>
                    <a:pt x="75" y="990"/>
                    <a:pt x="74" y="989"/>
                  </a:cubicBezTo>
                  <a:moveTo>
                    <a:pt x="33" y="1566"/>
                  </a:moveTo>
                  <a:cubicBezTo>
                    <a:pt x="32" y="1566"/>
                    <a:pt x="32" y="1566"/>
                    <a:pt x="31" y="1566"/>
                  </a:cubicBezTo>
                  <a:cubicBezTo>
                    <a:pt x="30" y="1565"/>
                    <a:pt x="30" y="1566"/>
                    <a:pt x="30" y="1567"/>
                  </a:cubicBezTo>
                  <a:cubicBezTo>
                    <a:pt x="30" y="1568"/>
                    <a:pt x="31" y="1568"/>
                    <a:pt x="31" y="1568"/>
                  </a:cubicBezTo>
                  <a:cubicBezTo>
                    <a:pt x="31" y="1568"/>
                    <a:pt x="32" y="1567"/>
                    <a:pt x="33" y="1566"/>
                  </a:cubicBezTo>
                  <a:moveTo>
                    <a:pt x="399" y="128"/>
                  </a:moveTo>
                  <a:cubicBezTo>
                    <a:pt x="398" y="127"/>
                    <a:pt x="398" y="127"/>
                    <a:pt x="397" y="127"/>
                  </a:cubicBezTo>
                  <a:cubicBezTo>
                    <a:pt x="397" y="126"/>
                    <a:pt x="396" y="127"/>
                    <a:pt x="396" y="127"/>
                  </a:cubicBezTo>
                  <a:cubicBezTo>
                    <a:pt x="396" y="128"/>
                    <a:pt x="397" y="128"/>
                    <a:pt x="397" y="128"/>
                  </a:cubicBezTo>
                  <a:cubicBezTo>
                    <a:pt x="398" y="128"/>
                    <a:pt x="398" y="128"/>
                    <a:pt x="399" y="128"/>
                  </a:cubicBezTo>
                  <a:moveTo>
                    <a:pt x="554" y="1940"/>
                  </a:moveTo>
                  <a:cubicBezTo>
                    <a:pt x="554" y="1940"/>
                    <a:pt x="554" y="1940"/>
                    <a:pt x="554" y="1940"/>
                  </a:cubicBezTo>
                  <a:cubicBezTo>
                    <a:pt x="554" y="1939"/>
                    <a:pt x="554" y="1939"/>
                    <a:pt x="554" y="1938"/>
                  </a:cubicBezTo>
                  <a:cubicBezTo>
                    <a:pt x="554" y="1938"/>
                    <a:pt x="554" y="1938"/>
                    <a:pt x="554" y="1938"/>
                  </a:cubicBezTo>
                  <a:cubicBezTo>
                    <a:pt x="553" y="1938"/>
                    <a:pt x="553" y="1938"/>
                    <a:pt x="552" y="1938"/>
                  </a:cubicBezTo>
                  <a:cubicBezTo>
                    <a:pt x="552" y="1938"/>
                    <a:pt x="552" y="1939"/>
                    <a:pt x="552" y="1939"/>
                  </a:cubicBezTo>
                  <a:cubicBezTo>
                    <a:pt x="552" y="1939"/>
                    <a:pt x="553" y="1939"/>
                    <a:pt x="554" y="1940"/>
                  </a:cubicBezTo>
                  <a:moveTo>
                    <a:pt x="68" y="998"/>
                  </a:moveTo>
                  <a:cubicBezTo>
                    <a:pt x="69" y="997"/>
                    <a:pt x="69" y="997"/>
                    <a:pt x="70" y="997"/>
                  </a:cubicBezTo>
                  <a:cubicBezTo>
                    <a:pt x="67" y="997"/>
                    <a:pt x="71" y="994"/>
                    <a:pt x="69" y="994"/>
                  </a:cubicBezTo>
                  <a:cubicBezTo>
                    <a:pt x="68" y="994"/>
                    <a:pt x="68" y="995"/>
                    <a:pt x="68" y="995"/>
                  </a:cubicBezTo>
                  <a:cubicBezTo>
                    <a:pt x="68" y="996"/>
                    <a:pt x="68" y="997"/>
                    <a:pt x="68" y="998"/>
                  </a:cubicBezTo>
                  <a:moveTo>
                    <a:pt x="378" y="1979"/>
                  </a:moveTo>
                  <a:cubicBezTo>
                    <a:pt x="377" y="1979"/>
                    <a:pt x="377" y="1979"/>
                    <a:pt x="376" y="1979"/>
                  </a:cubicBezTo>
                  <a:cubicBezTo>
                    <a:pt x="376" y="1979"/>
                    <a:pt x="375" y="1980"/>
                    <a:pt x="375" y="1980"/>
                  </a:cubicBezTo>
                  <a:cubicBezTo>
                    <a:pt x="375" y="1980"/>
                    <a:pt x="376" y="1980"/>
                    <a:pt x="376" y="1980"/>
                  </a:cubicBezTo>
                  <a:cubicBezTo>
                    <a:pt x="377" y="1980"/>
                    <a:pt x="378" y="1980"/>
                    <a:pt x="379" y="1980"/>
                  </a:cubicBezTo>
                  <a:cubicBezTo>
                    <a:pt x="379" y="1980"/>
                    <a:pt x="380" y="1980"/>
                    <a:pt x="380" y="1980"/>
                  </a:cubicBezTo>
                  <a:cubicBezTo>
                    <a:pt x="380" y="1980"/>
                    <a:pt x="379" y="1979"/>
                    <a:pt x="379" y="1979"/>
                  </a:cubicBezTo>
                  <a:cubicBezTo>
                    <a:pt x="379" y="1979"/>
                    <a:pt x="378" y="1979"/>
                    <a:pt x="378" y="1979"/>
                  </a:cubicBezTo>
                  <a:moveTo>
                    <a:pt x="459" y="106"/>
                  </a:moveTo>
                  <a:cubicBezTo>
                    <a:pt x="458" y="108"/>
                    <a:pt x="458" y="108"/>
                    <a:pt x="461" y="108"/>
                  </a:cubicBezTo>
                  <a:cubicBezTo>
                    <a:pt x="461" y="108"/>
                    <a:pt x="462" y="108"/>
                    <a:pt x="462" y="108"/>
                  </a:cubicBezTo>
                  <a:cubicBezTo>
                    <a:pt x="461" y="108"/>
                    <a:pt x="460" y="107"/>
                    <a:pt x="459" y="106"/>
                  </a:cubicBezTo>
                  <a:moveTo>
                    <a:pt x="49" y="1272"/>
                  </a:moveTo>
                  <a:cubicBezTo>
                    <a:pt x="50" y="1272"/>
                    <a:pt x="50" y="1271"/>
                    <a:pt x="50" y="1271"/>
                  </a:cubicBezTo>
                  <a:cubicBezTo>
                    <a:pt x="50" y="1271"/>
                    <a:pt x="50" y="1270"/>
                    <a:pt x="49" y="1270"/>
                  </a:cubicBezTo>
                  <a:cubicBezTo>
                    <a:pt x="49" y="1270"/>
                    <a:pt x="49" y="1270"/>
                    <a:pt x="49" y="1271"/>
                  </a:cubicBezTo>
                  <a:cubicBezTo>
                    <a:pt x="49" y="1271"/>
                    <a:pt x="49" y="1271"/>
                    <a:pt x="49" y="1272"/>
                  </a:cubicBezTo>
                  <a:moveTo>
                    <a:pt x="649" y="1968"/>
                  </a:moveTo>
                  <a:cubicBezTo>
                    <a:pt x="650" y="1968"/>
                    <a:pt x="650" y="1967"/>
                    <a:pt x="650" y="1967"/>
                  </a:cubicBezTo>
                  <a:cubicBezTo>
                    <a:pt x="650" y="1967"/>
                    <a:pt x="650" y="1966"/>
                    <a:pt x="650" y="1966"/>
                  </a:cubicBezTo>
                  <a:cubicBezTo>
                    <a:pt x="649" y="1966"/>
                    <a:pt x="649" y="1966"/>
                    <a:pt x="649" y="1967"/>
                  </a:cubicBezTo>
                  <a:cubicBezTo>
                    <a:pt x="649" y="1967"/>
                    <a:pt x="649" y="1968"/>
                    <a:pt x="649" y="1968"/>
                  </a:cubicBezTo>
                  <a:moveTo>
                    <a:pt x="445" y="1960"/>
                  </a:moveTo>
                  <a:cubicBezTo>
                    <a:pt x="446" y="1960"/>
                    <a:pt x="446" y="1960"/>
                    <a:pt x="447" y="1959"/>
                  </a:cubicBezTo>
                  <a:cubicBezTo>
                    <a:pt x="446" y="1959"/>
                    <a:pt x="446" y="1959"/>
                    <a:pt x="445" y="1959"/>
                  </a:cubicBezTo>
                  <a:cubicBezTo>
                    <a:pt x="445" y="1959"/>
                    <a:pt x="444" y="1959"/>
                    <a:pt x="444" y="1959"/>
                  </a:cubicBezTo>
                  <a:cubicBezTo>
                    <a:pt x="443" y="1959"/>
                    <a:pt x="443" y="1960"/>
                    <a:pt x="443" y="1960"/>
                  </a:cubicBezTo>
                  <a:cubicBezTo>
                    <a:pt x="443" y="1960"/>
                    <a:pt x="443" y="1960"/>
                    <a:pt x="444" y="1960"/>
                  </a:cubicBezTo>
                  <a:cubicBezTo>
                    <a:pt x="444" y="1960"/>
                    <a:pt x="445" y="1960"/>
                    <a:pt x="445" y="1960"/>
                  </a:cubicBezTo>
                  <a:moveTo>
                    <a:pt x="443" y="1967"/>
                  </a:moveTo>
                  <a:cubicBezTo>
                    <a:pt x="444" y="1967"/>
                    <a:pt x="444" y="1966"/>
                    <a:pt x="444" y="1966"/>
                  </a:cubicBezTo>
                  <a:cubicBezTo>
                    <a:pt x="444" y="1965"/>
                    <a:pt x="443" y="1965"/>
                    <a:pt x="443" y="1965"/>
                  </a:cubicBezTo>
                  <a:cubicBezTo>
                    <a:pt x="443" y="1965"/>
                    <a:pt x="442" y="1966"/>
                    <a:pt x="442" y="1966"/>
                  </a:cubicBezTo>
                  <a:cubicBezTo>
                    <a:pt x="442" y="1966"/>
                    <a:pt x="443" y="1967"/>
                    <a:pt x="443" y="1967"/>
                  </a:cubicBezTo>
                  <a:moveTo>
                    <a:pt x="617" y="1964"/>
                  </a:moveTo>
                  <a:cubicBezTo>
                    <a:pt x="618" y="1963"/>
                    <a:pt x="619" y="1963"/>
                    <a:pt x="620" y="1962"/>
                  </a:cubicBezTo>
                  <a:cubicBezTo>
                    <a:pt x="619" y="1962"/>
                    <a:pt x="619" y="1962"/>
                    <a:pt x="619" y="1962"/>
                  </a:cubicBezTo>
                  <a:cubicBezTo>
                    <a:pt x="618" y="1962"/>
                    <a:pt x="617" y="1962"/>
                    <a:pt x="617" y="1963"/>
                  </a:cubicBezTo>
                  <a:cubicBezTo>
                    <a:pt x="617" y="1963"/>
                    <a:pt x="617" y="1964"/>
                    <a:pt x="617" y="1964"/>
                  </a:cubicBezTo>
                  <a:moveTo>
                    <a:pt x="455" y="1964"/>
                  </a:moveTo>
                  <a:cubicBezTo>
                    <a:pt x="454" y="1963"/>
                    <a:pt x="454" y="1963"/>
                    <a:pt x="454" y="1963"/>
                  </a:cubicBezTo>
                  <a:cubicBezTo>
                    <a:pt x="453" y="1963"/>
                    <a:pt x="453" y="1964"/>
                    <a:pt x="453" y="1964"/>
                  </a:cubicBezTo>
                  <a:cubicBezTo>
                    <a:pt x="453" y="1964"/>
                    <a:pt x="453" y="1965"/>
                    <a:pt x="454" y="1965"/>
                  </a:cubicBezTo>
                  <a:cubicBezTo>
                    <a:pt x="454" y="1965"/>
                    <a:pt x="454" y="1964"/>
                    <a:pt x="455" y="1964"/>
                  </a:cubicBezTo>
                  <a:moveTo>
                    <a:pt x="348" y="133"/>
                  </a:moveTo>
                  <a:cubicBezTo>
                    <a:pt x="348" y="133"/>
                    <a:pt x="349" y="133"/>
                    <a:pt x="349" y="133"/>
                  </a:cubicBezTo>
                  <a:cubicBezTo>
                    <a:pt x="349" y="133"/>
                    <a:pt x="350" y="133"/>
                    <a:pt x="350" y="133"/>
                  </a:cubicBezTo>
                  <a:cubicBezTo>
                    <a:pt x="350" y="133"/>
                    <a:pt x="350" y="132"/>
                    <a:pt x="349" y="132"/>
                  </a:cubicBezTo>
                  <a:cubicBezTo>
                    <a:pt x="348" y="132"/>
                    <a:pt x="348" y="132"/>
                    <a:pt x="347" y="132"/>
                  </a:cubicBezTo>
                  <a:cubicBezTo>
                    <a:pt x="346" y="132"/>
                    <a:pt x="346" y="133"/>
                    <a:pt x="346" y="133"/>
                  </a:cubicBezTo>
                  <a:cubicBezTo>
                    <a:pt x="346" y="133"/>
                    <a:pt x="347" y="133"/>
                    <a:pt x="347" y="133"/>
                  </a:cubicBezTo>
                  <a:cubicBezTo>
                    <a:pt x="347" y="133"/>
                    <a:pt x="347" y="133"/>
                    <a:pt x="348" y="133"/>
                  </a:cubicBezTo>
                  <a:moveTo>
                    <a:pt x="741" y="1961"/>
                  </a:moveTo>
                  <a:cubicBezTo>
                    <a:pt x="740" y="1961"/>
                    <a:pt x="740" y="1962"/>
                    <a:pt x="740" y="1962"/>
                  </a:cubicBezTo>
                  <a:cubicBezTo>
                    <a:pt x="740" y="1962"/>
                    <a:pt x="740" y="1963"/>
                    <a:pt x="740" y="1963"/>
                  </a:cubicBezTo>
                  <a:cubicBezTo>
                    <a:pt x="741" y="1963"/>
                    <a:pt x="742" y="1963"/>
                    <a:pt x="742" y="1962"/>
                  </a:cubicBezTo>
                  <a:cubicBezTo>
                    <a:pt x="742" y="1962"/>
                    <a:pt x="741" y="1961"/>
                    <a:pt x="741" y="1961"/>
                  </a:cubicBezTo>
                  <a:moveTo>
                    <a:pt x="656" y="1964"/>
                  </a:moveTo>
                  <a:cubicBezTo>
                    <a:pt x="655" y="1963"/>
                    <a:pt x="655" y="1963"/>
                    <a:pt x="655" y="1963"/>
                  </a:cubicBezTo>
                  <a:cubicBezTo>
                    <a:pt x="654" y="1963"/>
                    <a:pt x="654" y="1963"/>
                    <a:pt x="653" y="1964"/>
                  </a:cubicBezTo>
                  <a:cubicBezTo>
                    <a:pt x="654" y="1964"/>
                    <a:pt x="654" y="1965"/>
                    <a:pt x="654" y="1965"/>
                  </a:cubicBezTo>
                  <a:cubicBezTo>
                    <a:pt x="655" y="1965"/>
                    <a:pt x="655" y="1964"/>
                    <a:pt x="656" y="1964"/>
                  </a:cubicBezTo>
                  <a:moveTo>
                    <a:pt x="1353" y="232"/>
                  </a:moveTo>
                  <a:cubicBezTo>
                    <a:pt x="1353" y="232"/>
                    <a:pt x="1352" y="232"/>
                    <a:pt x="1352" y="232"/>
                  </a:cubicBezTo>
                  <a:cubicBezTo>
                    <a:pt x="1352" y="232"/>
                    <a:pt x="1351" y="233"/>
                    <a:pt x="1351" y="233"/>
                  </a:cubicBezTo>
                  <a:cubicBezTo>
                    <a:pt x="1350" y="233"/>
                    <a:pt x="1351" y="234"/>
                    <a:pt x="1351" y="234"/>
                  </a:cubicBezTo>
                  <a:cubicBezTo>
                    <a:pt x="1351" y="234"/>
                    <a:pt x="1352" y="234"/>
                    <a:pt x="1352" y="233"/>
                  </a:cubicBezTo>
                  <a:cubicBezTo>
                    <a:pt x="1353" y="233"/>
                    <a:pt x="1353" y="233"/>
                    <a:pt x="1353" y="232"/>
                  </a:cubicBezTo>
                  <a:moveTo>
                    <a:pt x="395" y="130"/>
                  </a:moveTo>
                  <a:cubicBezTo>
                    <a:pt x="395" y="130"/>
                    <a:pt x="396" y="130"/>
                    <a:pt x="396" y="130"/>
                  </a:cubicBezTo>
                  <a:cubicBezTo>
                    <a:pt x="396" y="130"/>
                    <a:pt x="397" y="130"/>
                    <a:pt x="397" y="130"/>
                  </a:cubicBezTo>
                  <a:cubicBezTo>
                    <a:pt x="397" y="130"/>
                    <a:pt x="397" y="129"/>
                    <a:pt x="396" y="129"/>
                  </a:cubicBezTo>
                  <a:cubicBezTo>
                    <a:pt x="396" y="129"/>
                    <a:pt x="395" y="129"/>
                    <a:pt x="394" y="129"/>
                  </a:cubicBezTo>
                  <a:cubicBezTo>
                    <a:pt x="394" y="129"/>
                    <a:pt x="393" y="130"/>
                    <a:pt x="393" y="130"/>
                  </a:cubicBezTo>
                  <a:cubicBezTo>
                    <a:pt x="393" y="130"/>
                    <a:pt x="394" y="130"/>
                    <a:pt x="394" y="130"/>
                  </a:cubicBezTo>
                  <a:cubicBezTo>
                    <a:pt x="394" y="130"/>
                    <a:pt x="395" y="130"/>
                    <a:pt x="395" y="130"/>
                  </a:cubicBezTo>
                  <a:moveTo>
                    <a:pt x="622" y="1968"/>
                  </a:moveTo>
                  <a:cubicBezTo>
                    <a:pt x="623" y="1968"/>
                    <a:pt x="623" y="1968"/>
                    <a:pt x="623" y="1967"/>
                  </a:cubicBezTo>
                  <a:cubicBezTo>
                    <a:pt x="623" y="1967"/>
                    <a:pt x="622" y="1966"/>
                    <a:pt x="621" y="1966"/>
                  </a:cubicBezTo>
                  <a:cubicBezTo>
                    <a:pt x="621" y="1966"/>
                    <a:pt x="621" y="1966"/>
                    <a:pt x="621" y="1967"/>
                  </a:cubicBezTo>
                  <a:cubicBezTo>
                    <a:pt x="621" y="1967"/>
                    <a:pt x="622" y="1968"/>
                    <a:pt x="622" y="1968"/>
                  </a:cubicBezTo>
                  <a:moveTo>
                    <a:pt x="765" y="1961"/>
                  </a:moveTo>
                  <a:cubicBezTo>
                    <a:pt x="764" y="1962"/>
                    <a:pt x="764" y="1963"/>
                    <a:pt x="764" y="1963"/>
                  </a:cubicBezTo>
                  <a:cubicBezTo>
                    <a:pt x="764" y="1963"/>
                    <a:pt x="764" y="1964"/>
                    <a:pt x="764" y="1964"/>
                  </a:cubicBezTo>
                  <a:cubicBezTo>
                    <a:pt x="765" y="1964"/>
                    <a:pt x="765" y="1963"/>
                    <a:pt x="766" y="1963"/>
                  </a:cubicBezTo>
                  <a:cubicBezTo>
                    <a:pt x="766" y="1963"/>
                    <a:pt x="765" y="1962"/>
                    <a:pt x="765" y="1961"/>
                  </a:cubicBezTo>
                  <a:moveTo>
                    <a:pt x="593" y="1937"/>
                  </a:moveTo>
                  <a:cubicBezTo>
                    <a:pt x="593" y="1937"/>
                    <a:pt x="594" y="1937"/>
                    <a:pt x="594" y="1937"/>
                  </a:cubicBezTo>
                  <a:cubicBezTo>
                    <a:pt x="594" y="1936"/>
                    <a:pt x="593" y="1936"/>
                    <a:pt x="593" y="1935"/>
                  </a:cubicBezTo>
                  <a:cubicBezTo>
                    <a:pt x="593" y="1935"/>
                    <a:pt x="592" y="1936"/>
                    <a:pt x="592" y="1936"/>
                  </a:cubicBezTo>
                  <a:cubicBezTo>
                    <a:pt x="592" y="1936"/>
                    <a:pt x="592" y="1937"/>
                    <a:pt x="593" y="1937"/>
                  </a:cubicBezTo>
                  <a:moveTo>
                    <a:pt x="493" y="1938"/>
                  </a:moveTo>
                  <a:cubicBezTo>
                    <a:pt x="493" y="1938"/>
                    <a:pt x="493" y="1938"/>
                    <a:pt x="494" y="1937"/>
                  </a:cubicBezTo>
                  <a:cubicBezTo>
                    <a:pt x="493" y="1937"/>
                    <a:pt x="493" y="1937"/>
                    <a:pt x="492" y="1937"/>
                  </a:cubicBezTo>
                  <a:cubicBezTo>
                    <a:pt x="492" y="1937"/>
                    <a:pt x="491" y="1937"/>
                    <a:pt x="491" y="1937"/>
                  </a:cubicBezTo>
                  <a:cubicBezTo>
                    <a:pt x="491" y="1937"/>
                    <a:pt x="490" y="1937"/>
                    <a:pt x="490" y="1938"/>
                  </a:cubicBezTo>
                  <a:cubicBezTo>
                    <a:pt x="490" y="1938"/>
                    <a:pt x="491" y="1938"/>
                    <a:pt x="491" y="1938"/>
                  </a:cubicBezTo>
                  <a:cubicBezTo>
                    <a:pt x="491" y="1938"/>
                    <a:pt x="492" y="1938"/>
                    <a:pt x="493" y="1938"/>
                  </a:cubicBezTo>
                  <a:moveTo>
                    <a:pt x="707" y="1938"/>
                  </a:moveTo>
                  <a:cubicBezTo>
                    <a:pt x="706" y="1937"/>
                    <a:pt x="705" y="1937"/>
                    <a:pt x="705" y="1937"/>
                  </a:cubicBezTo>
                  <a:cubicBezTo>
                    <a:pt x="705" y="1937"/>
                    <a:pt x="705" y="1938"/>
                    <a:pt x="704" y="1938"/>
                  </a:cubicBezTo>
                  <a:cubicBezTo>
                    <a:pt x="705" y="1938"/>
                    <a:pt x="705" y="1939"/>
                    <a:pt x="705" y="1939"/>
                  </a:cubicBezTo>
                  <a:cubicBezTo>
                    <a:pt x="706" y="1939"/>
                    <a:pt x="706" y="1938"/>
                    <a:pt x="707" y="1938"/>
                  </a:cubicBezTo>
                  <a:moveTo>
                    <a:pt x="1364" y="194"/>
                  </a:moveTo>
                  <a:cubicBezTo>
                    <a:pt x="1364" y="194"/>
                    <a:pt x="1364" y="194"/>
                    <a:pt x="1364" y="194"/>
                  </a:cubicBezTo>
                  <a:cubicBezTo>
                    <a:pt x="1365" y="194"/>
                    <a:pt x="1365" y="193"/>
                    <a:pt x="1366" y="193"/>
                  </a:cubicBezTo>
                  <a:cubicBezTo>
                    <a:pt x="1365" y="193"/>
                    <a:pt x="1365" y="193"/>
                    <a:pt x="1364" y="193"/>
                  </a:cubicBezTo>
                  <a:cubicBezTo>
                    <a:pt x="1364" y="193"/>
                    <a:pt x="1363" y="193"/>
                    <a:pt x="1363" y="193"/>
                  </a:cubicBezTo>
                  <a:cubicBezTo>
                    <a:pt x="1362" y="193"/>
                    <a:pt x="1362" y="193"/>
                    <a:pt x="1362" y="193"/>
                  </a:cubicBezTo>
                  <a:cubicBezTo>
                    <a:pt x="1362" y="193"/>
                    <a:pt x="1362" y="194"/>
                    <a:pt x="1363" y="194"/>
                  </a:cubicBezTo>
                  <a:cubicBezTo>
                    <a:pt x="1363" y="194"/>
                    <a:pt x="1363" y="194"/>
                    <a:pt x="1364" y="194"/>
                  </a:cubicBezTo>
                  <a:moveTo>
                    <a:pt x="645" y="1939"/>
                  </a:moveTo>
                  <a:cubicBezTo>
                    <a:pt x="644" y="1938"/>
                    <a:pt x="644" y="1938"/>
                    <a:pt x="644" y="1938"/>
                  </a:cubicBezTo>
                  <a:cubicBezTo>
                    <a:pt x="643" y="1938"/>
                    <a:pt x="643" y="1939"/>
                    <a:pt x="643" y="1939"/>
                  </a:cubicBezTo>
                  <a:cubicBezTo>
                    <a:pt x="643" y="1939"/>
                    <a:pt x="643" y="1940"/>
                    <a:pt x="644" y="1940"/>
                  </a:cubicBezTo>
                  <a:cubicBezTo>
                    <a:pt x="644" y="1940"/>
                    <a:pt x="645" y="1939"/>
                    <a:pt x="645" y="1939"/>
                  </a:cubicBezTo>
                  <a:moveTo>
                    <a:pt x="1364" y="202"/>
                  </a:moveTo>
                  <a:cubicBezTo>
                    <a:pt x="1364" y="202"/>
                    <a:pt x="1365" y="202"/>
                    <a:pt x="1366" y="202"/>
                  </a:cubicBezTo>
                  <a:cubicBezTo>
                    <a:pt x="1365" y="202"/>
                    <a:pt x="1364" y="201"/>
                    <a:pt x="1364" y="201"/>
                  </a:cubicBezTo>
                  <a:cubicBezTo>
                    <a:pt x="1363" y="201"/>
                    <a:pt x="1363" y="201"/>
                    <a:pt x="1362" y="201"/>
                  </a:cubicBezTo>
                  <a:cubicBezTo>
                    <a:pt x="1362" y="201"/>
                    <a:pt x="1362" y="202"/>
                    <a:pt x="1362" y="202"/>
                  </a:cubicBezTo>
                  <a:cubicBezTo>
                    <a:pt x="1362" y="202"/>
                    <a:pt x="1362" y="202"/>
                    <a:pt x="1362" y="202"/>
                  </a:cubicBezTo>
                  <a:cubicBezTo>
                    <a:pt x="1363" y="202"/>
                    <a:pt x="1363" y="202"/>
                    <a:pt x="1364" y="202"/>
                  </a:cubicBezTo>
                  <a:moveTo>
                    <a:pt x="1373" y="205"/>
                  </a:moveTo>
                  <a:cubicBezTo>
                    <a:pt x="1373" y="205"/>
                    <a:pt x="1374" y="205"/>
                    <a:pt x="1374" y="205"/>
                  </a:cubicBezTo>
                  <a:cubicBezTo>
                    <a:pt x="1374" y="205"/>
                    <a:pt x="1375" y="205"/>
                    <a:pt x="1375" y="205"/>
                  </a:cubicBezTo>
                  <a:cubicBezTo>
                    <a:pt x="1375" y="205"/>
                    <a:pt x="1374" y="204"/>
                    <a:pt x="1374" y="204"/>
                  </a:cubicBezTo>
                  <a:cubicBezTo>
                    <a:pt x="1373" y="204"/>
                    <a:pt x="1373" y="204"/>
                    <a:pt x="1372" y="204"/>
                  </a:cubicBezTo>
                  <a:cubicBezTo>
                    <a:pt x="1372" y="204"/>
                    <a:pt x="1372" y="205"/>
                    <a:pt x="1371" y="205"/>
                  </a:cubicBezTo>
                  <a:cubicBezTo>
                    <a:pt x="1372" y="205"/>
                    <a:pt x="1372" y="205"/>
                    <a:pt x="1372" y="205"/>
                  </a:cubicBezTo>
                  <a:cubicBezTo>
                    <a:pt x="1372" y="205"/>
                    <a:pt x="1373" y="205"/>
                    <a:pt x="1373" y="205"/>
                  </a:cubicBezTo>
                  <a:moveTo>
                    <a:pt x="832" y="1939"/>
                  </a:moveTo>
                  <a:cubicBezTo>
                    <a:pt x="831" y="1939"/>
                    <a:pt x="831" y="1939"/>
                    <a:pt x="830" y="1939"/>
                  </a:cubicBezTo>
                  <a:cubicBezTo>
                    <a:pt x="830" y="1940"/>
                    <a:pt x="831" y="1941"/>
                    <a:pt x="831" y="1941"/>
                  </a:cubicBezTo>
                  <a:cubicBezTo>
                    <a:pt x="832" y="1940"/>
                    <a:pt x="832" y="1940"/>
                    <a:pt x="833" y="1939"/>
                  </a:cubicBezTo>
                  <a:cubicBezTo>
                    <a:pt x="832" y="1939"/>
                    <a:pt x="832" y="1939"/>
                    <a:pt x="832" y="1939"/>
                  </a:cubicBezTo>
                  <a:moveTo>
                    <a:pt x="530" y="1940"/>
                  </a:moveTo>
                  <a:cubicBezTo>
                    <a:pt x="529" y="1940"/>
                    <a:pt x="529" y="1940"/>
                    <a:pt x="528" y="1940"/>
                  </a:cubicBezTo>
                  <a:cubicBezTo>
                    <a:pt x="528" y="1940"/>
                    <a:pt x="528" y="1940"/>
                    <a:pt x="528" y="1941"/>
                  </a:cubicBezTo>
                  <a:cubicBezTo>
                    <a:pt x="529" y="1941"/>
                    <a:pt x="530" y="1941"/>
                    <a:pt x="531" y="1941"/>
                  </a:cubicBezTo>
                  <a:cubicBezTo>
                    <a:pt x="531" y="1940"/>
                    <a:pt x="531" y="1940"/>
                    <a:pt x="531" y="1940"/>
                  </a:cubicBezTo>
                  <a:cubicBezTo>
                    <a:pt x="531" y="1940"/>
                    <a:pt x="530" y="1940"/>
                    <a:pt x="530" y="1940"/>
                  </a:cubicBezTo>
                  <a:moveTo>
                    <a:pt x="822" y="75"/>
                  </a:moveTo>
                  <a:cubicBezTo>
                    <a:pt x="821" y="74"/>
                    <a:pt x="821" y="74"/>
                    <a:pt x="821" y="74"/>
                  </a:cubicBezTo>
                  <a:cubicBezTo>
                    <a:pt x="820" y="74"/>
                    <a:pt x="820" y="74"/>
                    <a:pt x="819" y="75"/>
                  </a:cubicBezTo>
                  <a:cubicBezTo>
                    <a:pt x="819" y="75"/>
                    <a:pt x="820" y="76"/>
                    <a:pt x="820" y="76"/>
                  </a:cubicBezTo>
                  <a:cubicBezTo>
                    <a:pt x="821" y="76"/>
                    <a:pt x="821" y="75"/>
                    <a:pt x="822" y="75"/>
                  </a:cubicBezTo>
                  <a:moveTo>
                    <a:pt x="794" y="1941"/>
                  </a:moveTo>
                  <a:cubicBezTo>
                    <a:pt x="794" y="1941"/>
                    <a:pt x="794" y="1941"/>
                    <a:pt x="795" y="1941"/>
                  </a:cubicBezTo>
                  <a:cubicBezTo>
                    <a:pt x="795" y="1941"/>
                    <a:pt x="795" y="1940"/>
                    <a:pt x="795" y="1940"/>
                  </a:cubicBezTo>
                  <a:cubicBezTo>
                    <a:pt x="794" y="1940"/>
                    <a:pt x="793" y="1940"/>
                    <a:pt x="792" y="1940"/>
                  </a:cubicBezTo>
                  <a:cubicBezTo>
                    <a:pt x="792" y="1940"/>
                    <a:pt x="792" y="1941"/>
                    <a:pt x="792" y="1941"/>
                  </a:cubicBezTo>
                  <a:cubicBezTo>
                    <a:pt x="793" y="1941"/>
                    <a:pt x="793" y="1941"/>
                    <a:pt x="794" y="1941"/>
                  </a:cubicBezTo>
                  <a:moveTo>
                    <a:pt x="780" y="1942"/>
                  </a:moveTo>
                  <a:cubicBezTo>
                    <a:pt x="780" y="1942"/>
                    <a:pt x="781" y="1942"/>
                    <a:pt x="782" y="1942"/>
                  </a:cubicBezTo>
                  <a:cubicBezTo>
                    <a:pt x="782" y="1942"/>
                    <a:pt x="782" y="1941"/>
                    <a:pt x="782" y="1941"/>
                  </a:cubicBezTo>
                  <a:cubicBezTo>
                    <a:pt x="781" y="1941"/>
                    <a:pt x="779" y="1941"/>
                    <a:pt x="778" y="1941"/>
                  </a:cubicBezTo>
                  <a:cubicBezTo>
                    <a:pt x="778" y="1941"/>
                    <a:pt x="779" y="1942"/>
                    <a:pt x="779" y="1942"/>
                  </a:cubicBezTo>
                  <a:cubicBezTo>
                    <a:pt x="779" y="1942"/>
                    <a:pt x="779" y="1942"/>
                    <a:pt x="780" y="1942"/>
                  </a:cubicBezTo>
                  <a:moveTo>
                    <a:pt x="21" y="1801"/>
                  </a:moveTo>
                  <a:cubicBezTo>
                    <a:pt x="21" y="1800"/>
                    <a:pt x="20" y="1800"/>
                    <a:pt x="20" y="1800"/>
                  </a:cubicBezTo>
                  <a:cubicBezTo>
                    <a:pt x="19" y="1800"/>
                    <a:pt x="19" y="1800"/>
                    <a:pt x="19" y="1800"/>
                  </a:cubicBezTo>
                  <a:cubicBezTo>
                    <a:pt x="19" y="1801"/>
                    <a:pt x="19" y="1801"/>
                    <a:pt x="20" y="1802"/>
                  </a:cubicBezTo>
                  <a:cubicBezTo>
                    <a:pt x="20" y="1802"/>
                    <a:pt x="20" y="1801"/>
                    <a:pt x="21" y="1801"/>
                  </a:cubicBezTo>
                  <a:moveTo>
                    <a:pt x="306" y="167"/>
                  </a:moveTo>
                  <a:cubicBezTo>
                    <a:pt x="305" y="167"/>
                    <a:pt x="305" y="167"/>
                    <a:pt x="304" y="167"/>
                  </a:cubicBezTo>
                  <a:cubicBezTo>
                    <a:pt x="305" y="168"/>
                    <a:pt x="306" y="168"/>
                    <a:pt x="306" y="169"/>
                  </a:cubicBezTo>
                  <a:cubicBezTo>
                    <a:pt x="306" y="168"/>
                    <a:pt x="307" y="168"/>
                    <a:pt x="307" y="168"/>
                  </a:cubicBezTo>
                  <a:cubicBezTo>
                    <a:pt x="306" y="167"/>
                    <a:pt x="306" y="167"/>
                    <a:pt x="306" y="167"/>
                  </a:cubicBezTo>
                  <a:moveTo>
                    <a:pt x="323" y="161"/>
                  </a:moveTo>
                  <a:cubicBezTo>
                    <a:pt x="323" y="162"/>
                    <a:pt x="322" y="163"/>
                    <a:pt x="322" y="163"/>
                  </a:cubicBezTo>
                  <a:cubicBezTo>
                    <a:pt x="322" y="163"/>
                    <a:pt x="323" y="164"/>
                    <a:pt x="323" y="164"/>
                  </a:cubicBezTo>
                  <a:cubicBezTo>
                    <a:pt x="323" y="164"/>
                    <a:pt x="324" y="163"/>
                    <a:pt x="324" y="163"/>
                  </a:cubicBezTo>
                  <a:cubicBezTo>
                    <a:pt x="324" y="163"/>
                    <a:pt x="324" y="162"/>
                    <a:pt x="323" y="161"/>
                  </a:cubicBezTo>
                  <a:moveTo>
                    <a:pt x="760" y="1923"/>
                  </a:moveTo>
                  <a:cubicBezTo>
                    <a:pt x="760" y="1922"/>
                    <a:pt x="759" y="1922"/>
                    <a:pt x="759" y="1922"/>
                  </a:cubicBezTo>
                  <a:cubicBezTo>
                    <a:pt x="759" y="1922"/>
                    <a:pt x="758" y="1922"/>
                    <a:pt x="758" y="1922"/>
                  </a:cubicBezTo>
                  <a:cubicBezTo>
                    <a:pt x="758" y="1923"/>
                    <a:pt x="758" y="1924"/>
                    <a:pt x="759" y="1924"/>
                  </a:cubicBezTo>
                  <a:cubicBezTo>
                    <a:pt x="759" y="1924"/>
                    <a:pt x="760" y="1923"/>
                    <a:pt x="760" y="1923"/>
                  </a:cubicBezTo>
                  <a:moveTo>
                    <a:pt x="301" y="155"/>
                  </a:moveTo>
                  <a:cubicBezTo>
                    <a:pt x="300" y="155"/>
                    <a:pt x="300" y="156"/>
                    <a:pt x="299" y="156"/>
                  </a:cubicBezTo>
                  <a:cubicBezTo>
                    <a:pt x="300" y="156"/>
                    <a:pt x="300" y="157"/>
                    <a:pt x="300" y="157"/>
                  </a:cubicBezTo>
                  <a:cubicBezTo>
                    <a:pt x="301" y="157"/>
                    <a:pt x="301" y="156"/>
                    <a:pt x="302" y="156"/>
                  </a:cubicBezTo>
                  <a:cubicBezTo>
                    <a:pt x="302" y="156"/>
                    <a:pt x="301" y="155"/>
                    <a:pt x="301" y="155"/>
                  </a:cubicBezTo>
                  <a:moveTo>
                    <a:pt x="467" y="155"/>
                  </a:moveTo>
                  <a:cubicBezTo>
                    <a:pt x="466" y="155"/>
                    <a:pt x="465" y="154"/>
                    <a:pt x="465" y="154"/>
                  </a:cubicBezTo>
                  <a:cubicBezTo>
                    <a:pt x="465" y="154"/>
                    <a:pt x="464" y="155"/>
                    <a:pt x="464" y="155"/>
                  </a:cubicBezTo>
                  <a:cubicBezTo>
                    <a:pt x="465" y="156"/>
                    <a:pt x="465" y="156"/>
                    <a:pt x="465" y="156"/>
                  </a:cubicBezTo>
                  <a:cubicBezTo>
                    <a:pt x="466" y="156"/>
                    <a:pt x="466" y="156"/>
                    <a:pt x="467" y="155"/>
                  </a:cubicBezTo>
                  <a:moveTo>
                    <a:pt x="587" y="1928"/>
                  </a:moveTo>
                  <a:cubicBezTo>
                    <a:pt x="586" y="1928"/>
                    <a:pt x="586" y="1928"/>
                    <a:pt x="585" y="1927"/>
                  </a:cubicBezTo>
                  <a:cubicBezTo>
                    <a:pt x="585" y="1927"/>
                    <a:pt x="584" y="1928"/>
                    <a:pt x="584" y="1928"/>
                  </a:cubicBezTo>
                  <a:cubicBezTo>
                    <a:pt x="584" y="1929"/>
                    <a:pt x="584" y="1929"/>
                    <a:pt x="585" y="1929"/>
                  </a:cubicBezTo>
                  <a:cubicBezTo>
                    <a:pt x="586" y="1929"/>
                    <a:pt x="586" y="1929"/>
                    <a:pt x="587" y="1928"/>
                  </a:cubicBezTo>
                  <a:moveTo>
                    <a:pt x="1355" y="171"/>
                  </a:moveTo>
                  <a:cubicBezTo>
                    <a:pt x="1355" y="172"/>
                    <a:pt x="1354" y="172"/>
                    <a:pt x="1354" y="173"/>
                  </a:cubicBezTo>
                  <a:cubicBezTo>
                    <a:pt x="1354" y="173"/>
                    <a:pt x="1355" y="173"/>
                    <a:pt x="1355" y="174"/>
                  </a:cubicBezTo>
                  <a:cubicBezTo>
                    <a:pt x="1355" y="173"/>
                    <a:pt x="1356" y="173"/>
                    <a:pt x="1356" y="173"/>
                  </a:cubicBezTo>
                  <a:cubicBezTo>
                    <a:pt x="1356" y="172"/>
                    <a:pt x="1356" y="172"/>
                    <a:pt x="1355" y="171"/>
                  </a:cubicBezTo>
                  <a:moveTo>
                    <a:pt x="557" y="1930"/>
                  </a:moveTo>
                  <a:cubicBezTo>
                    <a:pt x="558" y="1930"/>
                    <a:pt x="558" y="1931"/>
                    <a:pt x="559" y="1931"/>
                  </a:cubicBezTo>
                  <a:cubicBezTo>
                    <a:pt x="559" y="1931"/>
                    <a:pt x="560" y="1930"/>
                    <a:pt x="560" y="1930"/>
                  </a:cubicBezTo>
                  <a:cubicBezTo>
                    <a:pt x="560" y="1930"/>
                    <a:pt x="559" y="1929"/>
                    <a:pt x="558" y="1929"/>
                  </a:cubicBezTo>
                  <a:cubicBezTo>
                    <a:pt x="558" y="1929"/>
                    <a:pt x="558" y="1930"/>
                    <a:pt x="557" y="1930"/>
                  </a:cubicBezTo>
                  <a:moveTo>
                    <a:pt x="371" y="153"/>
                  </a:moveTo>
                  <a:cubicBezTo>
                    <a:pt x="370" y="153"/>
                    <a:pt x="369" y="152"/>
                    <a:pt x="369" y="152"/>
                  </a:cubicBezTo>
                  <a:cubicBezTo>
                    <a:pt x="369" y="152"/>
                    <a:pt x="368" y="153"/>
                    <a:pt x="368" y="153"/>
                  </a:cubicBezTo>
                  <a:cubicBezTo>
                    <a:pt x="369" y="154"/>
                    <a:pt x="369" y="154"/>
                    <a:pt x="369" y="154"/>
                  </a:cubicBezTo>
                  <a:cubicBezTo>
                    <a:pt x="370" y="154"/>
                    <a:pt x="370" y="154"/>
                    <a:pt x="371" y="153"/>
                  </a:cubicBezTo>
                  <a:moveTo>
                    <a:pt x="601" y="1935"/>
                  </a:moveTo>
                  <a:cubicBezTo>
                    <a:pt x="600" y="1935"/>
                    <a:pt x="600" y="1934"/>
                    <a:pt x="600" y="1934"/>
                  </a:cubicBezTo>
                  <a:cubicBezTo>
                    <a:pt x="599" y="1934"/>
                    <a:pt x="599" y="1935"/>
                    <a:pt x="599" y="1935"/>
                  </a:cubicBezTo>
                  <a:cubicBezTo>
                    <a:pt x="599" y="1935"/>
                    <a:pt x="599" y="1936"/>
                    <a:pt x="600" y="1936"/>
                  </a:cubicBezTo>
                  <a:cubicBezTo>
                    <a:pt x="600" y="1936"/>
                    <a:pt x="600" y="1936"/>
                    <a:pt x="601" y="1935"/>
                  </a:cubicBezTo>
                  <a:moveTo>
                    <a:pt x="830" y="1951"/>
                  </a:moveTo>
                  <a:cubicBezTo>
                    <a:pt x="829" y="1951"/>
                    <a:pt x="828" y="1951"/>
                    <a:pt x="828" y="1951"/>
                  </a:cubicBezTo>
                  <a:cubicBezTo>
                    <a:pt x="828" y="1951"/>
                    <a:pt x="827" y="1951"/>
                    <a:pt x="827" y="1951"/>
                  </a:cubicBezTo>
                  <a:cubicBezTo>
                    <a:pt x="827" y="1952"/>
                    <a:pt x="828" y="1952"/>
                    <a:pt x="828" y="1952"/>
                  </a:cubicBezTo>
                  <a:cubicBezTo>
                    <a:pt x="828" y="1952"/>
                    <a:pt x="829" y="1952"/>
                    <a:pt x="830" y="1951"/>
                  </a:cubicBezTo>
                  <a:moveTo>
                    <a:pt x="591" y="1955"/>
                  </a:moveTo>
                  <a:cubicBezTo>
                    <a:pt x="592" y="1955"/>
                    <a:pt x="592" y="1954"/>
                    <a:pt x="593" y="1954"/>
                  </a:cubicBezTo>
                  <a:cubicBezTo>
                    <a:pt x="592" y="1954"/>
                    <a:pt x="592" y="1953"/>
                    <a:pt x="591" y="1953"/>
                  </a:cubicBezTo>
                  <a:cubicBezTo>
                    <a:pt x="591" y="1953"/>
                    <a:pt x="591" y="1954"/>
                    <a:pt x="590" y="1954"/>
                  </a:cubicBezTo>
                  <a:cubicBezTo>
                    <a:pt x="591" y="1954"/>
                    <a:pt x="591" y="1955"/>
                    <a:pt x="591" y="1955"/>
                  </a:cubicBezTo>
                  <a:moveTo>
                    <a:pt x="54" y="1490"/>
                  </a:moveTo>
                  <a:cubicBezTo>
                    <a:pt x="54" y="1491"/>
                    <a:pt x="54" y="1491"/>
                    <a:pt x="53" y="1492"/>
                  </a:cubicBezTo>
                  <a:cubicBezTo>
                    <a:pt x="53" y="1492"/>
                    <a:pt x="54" y="1492"/>
                    <a:pt x="54" y="1493"/>
                  </a:cubicBezTo>
                  <a:cubicBezTo>
                    <a:pt x="55" y="1493"/>
                    <a:pt x="55" y="1493"/>
                    <a:pt x="55" y="1491"/>
                  </a:cubicBezTo>
                  <a:cubicBezTo>
                    <a:pt x="55" y="1491"/>
                    <a:pt x="55" y="1491"/>
                    <a:pt x="54" y="1490"/>
                  </a:cubicBezTo>
                  <a:moveTo>
                    <a:pt x="40" y="1486"/>
                  </a:moveTo>
                  <a:cubicBezTo>
                    <a:pt x="40" y="1486"/>
                    <a:pt x="41" y="1485"/>
                    <a:pt x="41" y="1485"/>
                  </a:cubicBezTo>
                  <a:cubicBezTo>
                    <a:pt x="41" y="1485"/>
                    <a:pt x="40" y="1484"/>
                    <a:pt x="40" y="1484"/>
                  </a:cubicBezTo>
                  <a:cubicBezTo>
                    <a:pt x="39" y="1484"/>
                    <a:pt x="39" y="1485"/>
                    <a:pt x="39" y="1485"/>
                  </a:cubicBezTo>
                  <a:cubicBezTo>
                    <a:pt x="39" y="1485"/>
                    <a:pt x="40" y="1486"/>
                    <a:pt x="40" y="1486"/>
                  </a:cubicBezTo>
                  <a:moveTo>
                    <a:pt x="757" y="1954"/>
                  </a:moveTo>
                  <a:cubicBezTo>
                    <a:pt x="757" y="1954"/>
                    <a:pt x="758" y="1954"/>
                    <a:pt x="758" y="1954"/>
                  </a:cubicBezTo>
                  <a:cubicBezTo>
                    <a:pt x="759" y="1954"/>
                    <a:pt x="759" y="1954"/>
                    <a:pt x="759" y="1954"/>
                  </a:cubicBezTo>
                  <a:cubicBezTo>
                    <a:pt x="758" y="1954"/>
                    <a:pt x="756" y="1954"/>
                    <a:pt x="755" y="1954"/>
                  </a:cubicBezTo>
                  <a:cubicBezTo>
                    <a:pt x="755" y="1954"/>
                    <a:pt x="755" y="1954"/>
                    <a:pt x="756" y="1954"/>
                  </a:cubicBezTo>
                  <a:cubicBezTo>
                    <a:pt x="756" y="1954"/>
                    <a:pt x="756" y="1954"/>
                    <a:pt x="757" y="1954"/>
                  </a:cubicBezTo>
                  <a:moveTo>
                    <a:pt x="909" y="65"/>
                  </a:moveTo>
                  <a:cubicBezTo>
                    <a:pt x="910" y="65"/>
                    <a:pt x="910" y="65"/>
                    <a:pt x="910" y="65"/>
                  </a:cubicBezTo>
                  <a:cubicBezTo>
                    <a:pt x="911" y="65"/>
                    <a:pt x="911" y="64"/>
                    <a:pt x="910" y="64"/>
                  </a:cubicBezTo>
                  <a:cubicBezTo>
                    <a:pt x="910" y="64"/>
                    <a:pt x="909" y="64"/>
                    <a:pt x="909" y="63"/>
                  </a:cubicBezTo>
                  <a:cubicBezTo>
                    <a:pt x="909" y="63"/>
                    <a:pt x="908" y="63"/>
                    <a:pt x="908" y="63"/>
                  </a:cubicBezTo>
                  <a:cubicBezTo>
                    <a:pt x="908" y="63"/>
                    <a:pt x="908" y="64"/>
                    <a:pt x="908" y="64"/>
                  </a:cubicBezTo>
                  <a:cubicBezTo>
                    <a:pt x="908" y="64"/>
                    <a:pt x="909" y="65"/>
                    <a:pt x="909" y="65"/>
                  </a:cubicBezTo>
                  <a:moveTo>
                    <a:pt x="681" y="1957"/>
                  </a:moveTo>
                  <a:cubicBezTo>
                    <a:pt x="681" y="1957"/>
                    <a:pt x="682" y="1956"/>
                    <a:pt x="682" y="1956"/>
                  </a:cubicBezTo>
                  <a:cubicBezTo>
                    <a:pt x="682" y="1955"/>
                    <a:pt x="681" y="1955"/>
                    <a:pt x="681" y="1955"/>
                  </a:cubicBezTo>
                  <a:cubicBezTo>
                    <a:pt x="681" y="1956"/>
                    <a:pt x="680" y="1956"/>
                    <a:pt x="679" y="1957"/>
                  </a:cubicBezTo>
                  <a:cubicBezTo>
                    <a:pt x="680" y="1957"/>
                    <a:pt x="680" y="1957"/>
                    <a:pt x="681" y="1957"/>
                  </a:cubicBezTo>
                  <a:moveTo>
                    <a:pt x="382" y="136"/>
                  </a:moveTo>
                  <a:cubicBezTo>
                    <a:pt x="382" y="135"/>
                    <a:pt x="383" y="134"/>
                    <a:pt x="383" y="134"/>
                  </a:cubicBezTo>
                  <a:cubicBezTo>
                    <a:pt x="382" y="134"/>
                    <a:pt x="382" y="134"/>
                    <a:pt x="381" y="133"/>
                  </a:cubicBezTo>
                  <a:cubicBezTo>
                    <a:pt x="381" y="134"/>
                    <a:pt x="381" y="134"/>
                    <a:pt x="381" y="134"/>
                  </a:cubicBezTo>
                  <a:cubicBezTo>
                    <a:pt x="381" y="135"/>
                    <a:pt x="381" y="135"/>
                    <a:pt x="382" y="136"/>
                  </a:cubicBezTo>
                  <a:moveTo>
                    <a:pt x="84" y="229"/>
                  </a:moveTo>
                  <a:cubicBezTo>
                    <a:pt x="84" y="229"/>
                    <a:pt x="84" y="229"/>
                    <a:pt x="84" y="228"/>
                  </a:cubicBezTo>
                  <a:cubicBezTo>
                    <a:pt x="84" y="228"/>
                    <a:pt x="84" y="228"/>
                    <a:pt x="84" y="227"/>
                  </a:cubicBezTo>
                  <a:cubicBezTo>
                    <a:pt x="83" y="228"/>
                    <a:pt x="83" y="228"/>
                    <a:pt x="83" y="228"/>
                  </a:cubicBezTo>
                  <a:cubicBezTo>
                    <a:pt x="83" y="229"/>
                    <a:pt x="83" y="230"/>
                    <a:pt x="83" y="230"/>
                  </a:cubicBezTo>
                  <a:cubicBezTo>
                    <a:pt x="83" y="231"/>
                    <a:pt x="83" y="231"/>
                    <a:pt x="84" y="231"/>
                  </a:cubicBezTo>
                  <a:cubicBezTo>
                    <a:pt x="84" y="231"/>
                    <a:pt x="84" y="231"/>
                    <a:pt x="84" y="230"/>
                  </a:cubicBezTo>
                  <a:cubicBezTo>
                    <a:pt x="84" y="230"/>
                    <a:pt x="84" y="230"/>
                    <a:pt x="84" y="229"/>
                  </a:cubicBezTo>
                  <a:moveTo>
                    <a:pt x="38" y="1443"/>
                  </a:moveTo>
                  <a:cubicBezTo>
                    <a:pt x="38" y="1442"/>
                    <a:pt x="39" y="1442"/>
                    <a:pt x="39" y="1442"/>
                  </a:cubicBezTo>
                  <a:cubicBezTo>
                    <a:pt x="39" y="1441"/>
                    <a:pt x="38" y="1441"/>
                    <a:pt x="38" y="1441"/>
                  </a:cubicBezTo>
                  <a:cubicBezTo>
                    <a:pt x="38" y="1441"/>
                    <a:pt x="37" y="1441"/>
                    <a:pt x="37" y="1441"/>
                  </a:cubicBezTo>
                  <a:cubicBezTo>
                    <a:pt x="37" y="1442"/>
                    <a:pt x="37" y="1442"/>
                    <a:pt x="38" y="1443"/>
                  </a:cubicBezTo>
                  <a:moveTo>
                    <a:pt x="63" y="1436"/>
                  </a:moveTo>
                  <a:cubicBezTo>
                    <a:pt x="63" y="1435"/>
                    <a:pt x="62" y="1435"/>
                    <a:pt x="62" y="1435"/>
                  </a:cubicBezTo>
                  <a:cubicBezTo>
                    <a:pt x="62" y="1435"/>
                    <a:pt x="61" y="1436"/>
                    <a:pt x="61" y="1436"/>
                  </a:cubicBezTo>
                  <a:cubicBezTo>
                    <a:pt x="61" y="1436"/>
                    <a:pt x="62" y="1437"/>
                    <a:pt x="62" y="1437"/>
                  </a:cubicBezTo>
                  <a:cubicBezTo>
                    <a:pt x="62" y="1437"/>
                    <a:pt x="63" y="1436"/>
                    <a:pt x="63" y="1436"/>
                  </a:cubicBezTo>
                  <a:moveTo>
                    <a:pt x="264" y="136"/>
                  </a:moveTo>
                  <a:cubicBezTo>
                    <a:pt x="264" y="135"/>
                    <a:pt x="265" y="134"/>
                    <a:pt x="265" y="134"/>
                  </a:cubicBezTo>
                  <a:cubicBezTo>
                    <a:pt x="264" y="134"/>
                    <a:pt x="264" y="134"/>
                    <a:pt x="263" y="133"/>
                  </a:cubicBezTo>
                  <a:cubicBezTo>
                    <a:pt x="263" y="134"/>
                    <a:pt x="263" y="134"/>
                    <a:pt x="263" y="134"/>
                  </a:cubicBezTo>
                  <a:cubicBezTo>
                    <a:pt x="263" y="135"/>
                    <a:pt x="263" y="135"/>
                    <a:pt x="264" y="136"/>
                  </a:cubicBezTo>
                  <a:moveTo>
                    <a:pt x="43" y="1430"/>
                  </a:moveTo>
                  <a:cubicBezTo>
                    <a:pt x="43" y="1430"/>
                    <a:pt x="43" y="1430"/>
                    <a:pt x="44" y="1430"/>
                  </a:cubicBezTo>
                  <a:cubicBezTo>
                    <a:pt x="44" y="1430"/>
                    <a:pt x="45" y="1430"/>
                    <a:pt x="46" y="1430"/>
                  </a:cubicBezTo>
                  <a:cubicBezTo>
                    <a:pt x="45" y="1429"/>
                    <a:pt x="45" y="1429"/>
                    <a:pt x="44" y="1428"/>
                  </a:cubicBezTo>
                  <a:cubicBezTo>
                    <a:pt x="44" y="1429"/>
                    <a:pt x="43" y="1429"/>
                    <a:pt x="43" y="1430"/>
                  </a:cubicBezTo>
                  <a:moveTo>
                    <a:pt x="620" y="1959"/>
                  </a:moveTo>
                  <a:cubicBezTo>
                    <a:pt x="621" y="1959"/>
                    <a:pt x="621" y="1959"/>
                    <a:pt x="622" y="1959"/>
                  </a:cubicBezTo>
                  <a:cubicBezTo>
                    <a:pt x="621" y="1958"/>
                    <a:pt x="620" y="1958"/>
                    <a:pt x="619" y="1957"/>
                  </a:cubicBezTo>
                  <a:cubicBezTo>
                    <a:pt x="619" y="1957"/>
                    <a:pt x="619" y="1958"/>
                    <a:pt x="619" y="1958"/>
                  </a:cubicBezTo>
                  <a:cubicBezTo>
                    <a:pt x="619" y="1958"/>
                    <a:pt x="620" y="1959"/>
                    <a:pt x="620" y="1959"/>
                  </a:cubicBezTo>
                  <a:moveTo>
                    <a:pt x="628" y="1957"/>
                  </a:moveTo>
                  <a:cubicBezTo>
                    <a:pt x="628" y="1957"/>
                    <a:pt x="627" y="1957"/>
                    <a:pt x="627" y="1958"/>
                  </a:cubicBezTo>
                  <a:cubicBezTo>
                    <a:pt x="627" y="1958"/>
                    <a:pt x="627" y="1959"/>
                    <a:pt x="628" y="1959"/>
                  </a:cubicBezTo>
                  <a:cubicBezTo>
                    <a:pt x="628" y="1959"/>
                    <a:pt x="629" y="1958"/>
                    <a:pt x="629" y="1958"/>
                  </a:cubicBezTo>
                  <a:cubicBezTo>
                    <a:pt x="629" y="1957"/>
                    <a:pt x="629" y="1957"/>
                    <a:pt x="628" y="1957"/>
                  </a:cubicBezTo>
                  <a:moveTo>
                    <a:pt x="687" y="1959"/>
                  </a:moveTo>
                  <a:cubicBezTo>
                    <a:pt x="687" y="1959"/>
                    <a:pt x="688" y="1959"/>
                    <a:pt x="688" y="1959"/>
                  </a:cubicBezTo>
                  <a:cubicBezTo>
                    <a:pt x="689" y="1959"/>
                    <a:pt x="689" y="1959"/>
                    <a:pt x="690" y="1958"/>
                  </a:cubicBezTo>
                  <a:cubicBezTo>
                    <a:pt x="689" y="1958"/>
                    <a:pt x="689" y="1958"/>
                    <a:pt x="688" y="1957"/>
                  </a:cubicBezTo>
                  <a:cubicBezTo>
                    <a:pt x="688" y="1958"/>
                    <a:pt x="688" y="1958"/>
                    <a:pt x="687" y="1959"/>
                  </a:cubicBezTo>
                  <a:moveTo>
                    <a:pt x="987" y="65"/>
                  </a:moveTo>
                  <a:cubicBezTo>
                    <a:pt x="988" y="64"/>
                    <a:pt x="988" y="64"/>
                    <a:pt x="988" y="63"/>
                  </a:cubicBezTo>
                  <a:cubicBezTo>
                    <a:pt x="988" y="63"/>
                    <a:pt x="988" y="62"/>
                    <a:pt x="987" y="62"/>
                  </a:cubicBezTo>
                  <a:cubicBezTo>
                    <a:pt x="987" y="62"/>
                    <a:pt x="987" y="63"/>
                    <a:pt x="987" y="63"/>
                  </a:cubicBezTo>
                  <a:cubicBezTo>
                    <a:pt x="987" y="63"/>
                    <a:pt x="987" y="64"/>
                    <a:pt x="987" y="65"/>
                  </a:cubicBezTo>
                  <a:moveTo>
                    <a:pt x="1363" y="212"/>
                  </a:moveTo>
                  <a:cubicBezTo>
                    <a:pt x="1363" y="212"/>
                    <a:pt x="1362" y="211"/>
                    <a:pt x="1362" y="211"/>
                  </a:cubicBezTo>
                  <a:cubicBezTo>
                    <a:pt x="1362" y="211"/>
                    <a:pt x="1361" y="211"/>
                    <a:pt x="1361" y="212"/>
                  </a:cubicBezTo>
                  <a:cubicBezTo>
                    <a:pt x="1361" y="212"/>
                    <a:pt x="1361" y="213"/>
                    <a:pt x="1362" y="213"/>
                  </a:cubicBezTo>
                  <a:cubicBezTo>
                    <a:pt x="1362" y="213"/>
                    <a:pt x="1363" y="212"/>
                    <a:pt x="1363" y="212"/>
                  </a:cubicBezTo>
                  <a:moveTo>
                    <a:pt x="22" y="1762"/>
                  </a:moveTo>
                  <a:cubicBezTo>
                    <a:pt x="22" y="1761"/>
                    <a:pt x="21" y="1761"/>
                    <a:pt x="21" y="1760"/>
                  </a:cubicBezTo>
                  <a:cubicBezTo>
                    <a:pt x="20" y="1760"/>
                    <a:pt x="20" y="1761"/>
                    <a:pt x="20" y="1761"/>
                  </a:cubicBezTo>
                  <a:cubicBezTo>
                    <a:pt x="20" y="1762"/>
                    <a:pt x="20" y="1762"/>
                    <a:pt x="21" y="1762"/>
                  </a:cubicBezTo>
                  <a:cubicBezTo>
                    <a:pt x="21" y="1762"/>
                    <a:pt x="21" y="1762"/>
                    <a:pt x="22" y="1762"/>
                  </a:cubicBezTo>
                  <a:moveTo>
                    <a:pt x="1356" y="212"/>
                  </a:moveTo>
                  <a:cubicBezTo>
                    <a:pt x="1356" y="212"/>
                    <a:pt x="1356" y="212"/>
                    <a:pt x="1355" y="212"/>
                  </a:cubicBezTo>
                  <a:cubicBezTo>
                    <a:pt x="1355" y="212"/>
                    <a:pt x="1355" y="212"/>
                    <a:pt x="1354" y="212"/>
                  </a:cubicBezTo>
                  <a:cubicBezTo>
                    <a:pt x="1355" y="213"/>
                    <a:pt x="1355" y="213"/>
                    <a:pt x="1355" y="213"/>
                  </a:cubicBezTo>
                  <a:cubicBezTo>
                    <a:pt x="1356" y="213"/>
                    <a:pt x="1357" y="213"/>
                    <a:pt x="1357" y="213"/>
                  </a:cubicBezTo>
                  <a:cubicBezTo>
                    <a:pt x="1358" y="213"/>
                    <a:pt x="1358" y="213"/>
                    <a:pt x="1358" y="212"/>
                  </a:cubicBezTo>
                  <a:cubicBezTo>
                    <a:pt x="1358" y="212"/>
                    <a:pt x="1358" y="212"/>
                    <a:pt x="1357" y="212"/>
                  </a:cubicBezTo>
                  <a:cubicBezTo>
                    <a:pt x="1357" y="212"/>
                    <a:pt x="1357" y="212"/>
                    <a:pt x="1356" y="212"/>
                  </a:cubicBezTo>
                  <a:moveTo>
                    <a:pt x="24" y="1720"/>
                  </a:moveTo>
                  <a:cubicBezTo>
                    <a:pt x="24" y="1720"/>
                    <a:pt x="23" y="1719"/>
                    <a:pt x="23" y="1719"/>
                  </a:cubicBezTo>
                  <a:cubicBezTo>
                    <a:pt x="23" y="1719"/>
                    <a:pt x="22" y="1720"/>
                    <a:pt x="22" y="1720"/>
                  </a:cubicBezTo>
                  <a:cubicBezTo>
                    <a:pt x="22" y="1720"/>
                    <a:pt x="22" y="1721"/>
                    <a:pt x="23" y="1721"/>
                  </a:cubicBezTo>
                  <a:cubicBezTo>
                    <a:pt x="23" y="1721"/>
                    <a:pt x="23" y="1721"/>
                    <a:pt x="24" y="1720"/>
                  </a:cubicBezTo>
                  <a:moveTo>
                    <a:pt x="37" y="1691"/>
                  </a:moveTo>
                  <a:cubicBezTo>
                    <a:pt x="37" y="1692"/>
                    <a:pt x="37" y="1692"/>
                    <a:pt x="37" y="1693"/>
                  </a:cubicBezTo>
                  <a:cubicBezTo>
                    <a:pt x="37" y="1693"/>
                    <a:pt x="37" y="1694"/>
                    <a:pt x="38" y="1694"/>
                  </a:cubicBezTo>
                  <a:cubicBezTo>
                    <a:pt x="38" y="1694"/>
                    <a:pt x="39" y="1693"/>
                    <a:pt x="39" y="1693"/>
                  </a:cubicBezTo>
                  <a:cubicBezTo>
                    <a:pt x="39" y="1692"/>
                    <a:pt x="38" y="1692"/>
                    <a:pt x="37" y="1691"/>
                  </a:cubicBezTo>
                  <a:moveTo>
                    <a:pt x="31" y="1688"/>
                  </a:moveTo>
                  <a:cubicBezTo>
                    <a:pt x="31" y="1689"/>
                    <a:pt x="30" y="1689"/>
                    <a:pt x="30" y="1689"/>
                  </a:cubicBezTo>
                  <a:cubicBezTo>
                    <a:pt x="30" y="1690"/>
                    <a:pt x="31" y="1690"/>
                    <a:pt x="31" y="1690"/>
                  </a:cubicBezTo>
                  <a:cubicBezTo>
                    <a:pt x="31" y="1690"/>
                    <a:pt x="32" y="1690"/>
                    <a:pt x="32" y="1689"/>
                  </a:cubicBezTo>
                  <a:cubicBezTo>
                    <a:pt x="32" y="1689"/>
                    <a:pt x="32" y="1689"/>
                    <a:pt x="31" y="1688"/>
                  </a:cubicBezTo>
                  <a:moveTo>
                    <a:pt x="793" y="1945"/>
                  </a:moveTo>
                  <a:cubicBezTo>
                    <a:pt x="793" y="1946"/>
                    <a:pt x="792" y="1946"/>
                    <a:pt x="792" y="1946"/>
                  </a:cubicBezTo>
                  <a:cubicBezTo>
                    <a:pt x="792" y="1947"/>
                    <a:pt x="793" y="1948"/>
                    <a:pt x="793" y="1948"/>
                  </a:cubicBezTo>
                  <a:cubicBezTo>
                    <a:pt x="793" y="1948"/>
                    <a:pt x="794" y="1947"/>
                    <a:pt x="794" y="1946"/>
                  </a:cubicBezTo>
                  <a:cubicBezTo>
                    <a:pt x="794" y="1946"/>
                    <a:pt x="794" y="1946"/>
                    <a:pt x="793" y="1945"/>
                  </a:cubicBezTo>
                  <a:moveTo>
                    <a:pt x="30" y="1669"/>
                  </a:moveTo>
                  <a:cubicBezTo>
                    <a:pt x="30" y="1668"/>
                    <a:pt x="30" y="1668"/>
                    <a:pt x="30" y="1667"/>
                  </a:cubicBezTo>
                  <a:cubicBezTo>
                    <a:pt x="29" y="1668"/>
                    <a:pt x="29" y="1668"/>
                    <a:pt x="29" y="1669"/>
                  </a:cubicBezTo>
                  <a:cubicBezTo>
                    <a:pt x="29" y="1669"/>
                    <a:pt x="29" y="1670"/>
                    <a:pt x="30" y="1670"/>
                  </a:cubicBezTo>
                  <a:cubicBezTo>
                    <a:pt x="30" y="1670"/>
                    <a:pt x="30" y="1669"/>
                    <a:pt x="30" y="1669"/>
                  </a:cubicBezTo>
                  <a:moveTo>
                    <a:pt x="692" y="1948"/>
                  </a:moveTo>
                  <a:cubicBezTo>
                    <a:pt x="692" y="1948"/>
                    <a:pt x="693" y="1947"/>
                    <a:pt x="694" y="1947"/>
                  </a:cubicBezTo>
                  <a:cubicBezTo>
                    <a:pt x="693" y="1947"/>
                    <a:pt x="692" y="1947"/>
                    <a:pt x="692" y="1947"/>
                  </a:cubicBezTo>
                  <a:cubicBezTo>
                    <a:pt x="691" y="1947"/>
                    <a:pt x="691" y="1947"/>
                    <a:pt x="690" y="1947"/>
                  </a:cubicBezTo>
                  <a:cubicBezTo>
                    <a:pt x="690" y="1947"/>
                    <a:pt x="690" y="1947"/>
                    <a:pt x="690" y="1947"/>
                  </a:cubicBezTo>
                  <a:cubicBezTo>
                    <a:pt x="690" y="1947"/>
                    <a:pt x="690" y="1948"/>
                    <a:pt x="690" y="1948"/>
                  </a:cubicBezTo>
                  <a:cubicBezTo>
                    <a:pt x="691" y="1948"/>
                    <a:pt x="691" y="1948"/>
                    <a:pt x="692" y="1948"/>
                  </a:cubicBezTo>
                  <a:moveTo>
                    <a:pt x="703" y="1951"/>
                  </a:moveTo>
                  <a:cubicBezTo>
                    <a:pt x="704" y="1950"/>
                    <a:pt x="704" y="1950"/>
                    <a:pt x="704" y="1950"/>
                  </a:cubicBezTo>
                  <a:cubicBezTo>
                    <a:pt x="704" y="1949"/>
                    <a:pt x="703" y="1948"/>
                    <a:pt x="703" y="1948"/>
                  </a:cubicBezTo>
                  <a:cubicBezTo>
                    <a:pt x="703" y="1948"/>
                    <a:pt x="702" y="1948"/>
                    <a:pt x="702" y="1948"/>
                  </a:cubicBezTo>
                  <a:cubicBezTo>
                    <a:pt x="702" y="1949"/>
                    <a:pt x="703" y="1950"/>
                    <a:pt x="703" y="1951"/>
                  </a:cubicBezTo>
                  <a:moveTo>
                    <a:pt x="711" y="1948"/>
                  </a:moveTo>
                  <a:cubicBezTo>
                    <a:pt x="710" y="1948"/>
                    <a:pt x="710" y="1948"/>
                    <a:pt x="709" y="1948"/>
                  </a:cubicBezTo>
                  <a:cubicBezTo>
                    <a:pt x="710" y="1948"/>
                    <a:pt x="710" y="1948"/>
                    <a:pt x="711" y="1949"/>
                  </a:cubicBezTo>
                  <a:cubicBezTo>
                    <a:pt x="711" y="1949"/>
                    <a:pt x="712" y="1949"/>
                    <a:pt x="712" y="1949"/>
                  </a:cubicBezTo>
                  <a:cubicBezTo>
                    <a:pt x="713" y="1948"/>
                    <a:pt x="713" y="1948"/>
                    <a:pt x="713" y="1948"/>
                  </a:cubicBezTo>
                  <a:cubicBezTo>
                    <a:pt x="713" y="1948"/>
                    <a:pt x="713" y="1948"/>
                    <a:pt x="712" y="1948"/>
                  </a:cubicBezTo>
                  <a:cubicBezTo>
                    <a:pt x="712" y="1948"/>
                    <a:pt x="711" y="1948"/>
                    <a:pt x="711" y="1948"/>
                  </a:cubicBezTo>
                  <a:moveTo>
                    <a:pt x="639" y="1950"/>
                  </a:moveTo>
                  <a:cubicBezTo>
                    <a:pt x="639" y="1950"/>
                    <a:pt x="638" y="1950"/>
                    <a:pt x="638" y="1950"/>
                  </a:cubicBezTo>
                  <a:cubicBezTo>
                    <a:pt x="638" y="1950"/>
                    <a:pt x="637" y="1950"/>
                    <a:pt x="637" y="1950"/>
                  </a:cubicBezTo>
                  <a:cubicBezTo>
                    <a:pt x="637" y="1951"/>
                    <a:pt x="638" y="1951"/>
                    <a:pt x="638" y="1951"/>
                  </a:cubicBezTo>
                  <a:cubicBezTo>
                    <a:pt x="638" y="1951"/>
                    <a:pt x="639" y="1951"/>
                    <a:pt x="639" y="1950"/>
                  </a:cubicBezTo>
                  <a:moveTo>
                    <a:pt x="31" y="1541"/>
                  </a:moveTo>
                  <a:cubicBezTo>
                    <a:pt x="31" y="1542"/>
                    <a:pt x="30" y="1542"/>
                    <a:pt x="30" y="1543"/>
                  </a:cubicBezTo>
                  <a:cubicBezTo>
                    <a:pt x="30" y="1543"/>
                    <a:pt x="31" y="1543"/>
                    <a:pt x="31" y="1543"/>
                  </a:cubicBezTo>
                  <a:cubicBezTo>
                    <a:pt x="32" y="1543"/>
                    <a:pt x="32" y="1543"/>
                    <a:pt x="32" y="1542"/>
                  </a:cubicBezTo>
                  <a:cubicBezTo>
                    <a:pt x="32" y="1542"/>
                    <a:pt x="32" y="1542"/>
                    <a:pt x="31" y="1541"/>
                  </a:cubicBezTo>
                  <a:moveTo>
                    <a:pt x="33" y="1540"/>
                  </a:moveTo>
                  <a:cubicBezTo>
                    <a:pt x="33" y="1541"/>
                    <a:pt x="33" y="1542"/>
                    <a:pt x="33" y="1542"/>
                  </a:cubicBezTo>
                  <a:cubicBezTo>
                    <a:pt x="33" y="1543"/>
                    <a:pt x="34" y="1543"/>
                    <a:pt x="34" y="1543"/>
                  </a:cubicBezTo>
                  <a:cubicBezTo>
                    <a:pt x="34" y="1543"/>
                    <a:pt x="34" y="1543"/>
                    <a:pt x="35" y="1542"/>
                  </a:cubicBezTo>
                  <a:cubicBezTo>
                    <a:pt x="35" y="1542"/>
                    <a:pt x="35" y="1542"/>
                    <a:pt x="35" y="1542"/>
                  </a:cubicBezTo>
                  <a:cubicBezTo>
                    <a:pt x="34" y="1541"/>
                    <a:pt x="34" y="1541"/>
                    <a:pt x="33" y="1540"/>
                  </a:cubicBezTo>
                  <a:moveTo>
                    <a:pt x="29" y="1536"/>
                  </a:moveTo>
                  <a:cubicBezTo>
                    <a:pt x="29" y="1535"/>
                    <a:pt x="30" y="1535"/>
                    <a:pt x="30" y="1534"/>
                  </a:cubicBezTo>
                  <a:cubicBezTo>
                    <a:pt x="30" y="1534"/>
                    <a:pt x="29" y="1533"/>
                    <a:pt x="29" y="1533"/>
                  </a:cubicBezTo>
                  <a:cubicBezTo>
                    <a:pt x="29" y="1534"/>
                    <a:pt x="29" y="1534"/>
                    <a:pt x="28" y="1535"/>
                  </a:cubicBezTo>
                  <a:cubicBezTo>
                    <a:pt x="28" y="1535"/>
                    <a:pt x="29" y="1535"/>
                    <a:pt x="29" y="1536"/>
                  </a:cubicBezTo>
                  <a:moveTo>
                    <a:pt x="475" y="106"/>
                  </a:moveTo>
                  <a:cubicBezTo>
                    <a:pt x="475" y="106"/>
                    <a:pt x="474" y="106"/>
                    <a:pt x="474" y="105"/>
                  </a:cubicBezTo>
                  <a:cubicBezTo>
                    <a:pt x="474" y="105"/>
                    <a:pt x="473" y="106"/>
                    <a:pt x="473" y="106"/>
                  </a:cubicBezTo>
                  <a:cubicBezTo>
                    <a:pt x="473" y="106"/>
                    <a:pt x="473" y="107"/>
                    <a:pt x="474" y="107"/>
                  </a:cubicBezTo>
                  <a:cubicBezTo>
                    <a:pt x="474" y="107"/>
                    <a:pt x="475" y="107"/>
                    <a:pt x="475" y="106"/>
                  </a:cubicBezTo>
                  <a:moveTo>
                    <a:pt x="899" y="78"/>
                  </a:moveTo>
                  <a:cubicBezTo>
                    <a:pt x="898" y="78"/>
                    <a:pt x="897" y="77"/>
                    <a:pt x="897" y="78"/>
                  </a:cubicBezTo>
                  <a:cubicBezTo>
                    <a:pt x="897" y="78"/>
                    <a:pt x="897" y="78"/>
                    <a:pt x="896" y="79"/>
                  </a:cubicBezTo>
                  <a:cubicBezTo>
                    <a:pt x="897" y="79"/>
                    <a:pt x="897" y="79"/>
                    <a:pt x="897" y="79"/>
                  </a:cubicBezTo>
                  <a:cubicBezTo>
                    <a:pt x="898" y="79"/>
                    <a:pt x="898" y="79"/>
                    <a:pt x="899" y="78"/>
                  </a:cubicBezTo>
                  <a:moveTo>
                    <a:pt x="478" y="1990"/>
                  </a:moveTo>
                  <a:cubicBezTo>
                    <a:pt x="477" y="1990"/>
                    <a:pt x="477" y="1990"/>
                    <a:pt x="476" y="1990"/>
                  </a:cubicBezTo>
                  <a:cubicBezTo>
                    <a:pt x="476" y="1990"/>
                    <a:pt x="476" y="1991"/>
                    <a:pt x="476" y="1991"/>
                  </a:cubicBezTo>
                  <a:cubicBezTo>
                    <a:pt x="476" y="1991"/>
                    <a:pt x="476" y="1991"/>
                    <a:pt x="477" y="1991"/>
                  </a:cubicBezTo>
                  <a:cubicBezTo>
                    <a:pt x="477" y="1991"/>
                    <a:pt x="477" y="1991"/>
                    <a:pt x="477" y="1991"/>
                  </a:cubicBezTo>
                  <a:cubicBezTo>
                    <a:pt x="478" y="1991"/>
                    <a:pt x="478" y="1990"/>
                    <a:pt x="479" y="1990"/>
                  </a:cubicBezTo>
                  <a:cubicBezTo>
                    <a:pt x="478" y="1990"/>
                    <a:pt x="478" y="1990"/>
                    <a:pt x="478" y="1990"/>
                  </a:cubicBezTo>
                  <a:moveTo>
                    <a:pt x="800" y="79"/>
                  </a:moveTo>
                  <a:cubicBezTo>
                    <a:pt x="799" y="78"/>
                    <a:pt x="798" y="78"/>
                    <a:pt x="797" y="78"/>
                  </a:cubicBezTo>
                  <a:cubicBezTo>
                    <a:pt x="797" y="78"/>
                    <a:pt x="797" y="78"/>
                    <a:pt x="797" y="79"/>
                  </a:cubicBezTo>
                  <a:cubicBezTo>
                    <a:pt x="797" y="79"/>
                    <a:pt x="797" y="79"/>
                    <a:pt x="798" y="79"/>
                  </a:cubicBezTo>
                  <a:cubicBezTo>
                    <a:pt x="798" y="79"/>
                    <a:pt x="799" y="79"/>
                    <a:pt x="800" y="79"/>
                  </a:cubicBezTo>
                  <a:moveTo>
                    <a:pt x="629" y="88"/>
                  </a:moveTo>
                  <a:cubicBezTo>
                    <a:pt x="629" y="87"/>
                    <a:pt x="628" y="87"/>
                    <a:pt x="628" y="86"/>
                  </a:cubicBezTo>
                  <a:cubicBezTo>
                    <a:pt x="627" y="87"/>
                    <a:pt x="627" y="87"/>
                    <a:pt x="627" y="87"/>
                  </a:cubicBezTo>
                  <a:cubicBezTo>
                    <a:pt x="627" y="88"/>
                    <a:pt x="628" y="88"/>
                    <a:pt x="628" y="88"/>
                  </a:cubicBezTo>
                  <a:cubicBezTo>
                    <a:pt x="629" y="88"/>
                    <a:pt x="629" y="88"/>
                    <a:pt x="629" y="88"/>
                  </a:cubicBezTo>
                  <a:moveTo>
                    <a:pt x="76" y="608"/>
                  </a:moveTo>
                  <a:cubicBezTo>
                    <a:pt x="76" y="607"/>
                    <a:pt x="76" y="607"/>
                    <a:pt x="76" y="607"/>
                  </a:cubicBezTo>
                  <a:cubicBezTo>
                    <a:pt x="76" y="606"/>
                    <a:pt x="76" y="606"/>
                    <a:pt x="75" y="606"/>
                  </a:cubicBezTo>
                  <a:cubicBezTo>
                    <a:pt x="75" y="606"/>
                    <a:pt x="74" y="606"/>
                    <a:pt x="75" y="606"/>
                  </a:cubicBezTo>
                  <a:cubicBezTo>
                    <a:pt x="75" y="607"/>
                    <a:pt x="75" y="607"/>
                    <a:pt x="76" y="608"/>
                  </a:cubicBezTo>
                  <a:moveTo>
                    <a:pt x="1355" y="249"/>
                  </a:moveTo>
                  <a:cubicBezTo>
                    <a:pt x="1355" y="249"/>
                    <a:pt x="1355" y="248"/>
                    <a:pt x="1356" y="248"/>
                  </a:cubicBezTo>
                  <a:cubicBezTo>
                    <a:pt x="1356" y="248"/>
                    <a:pt x="1355" y="247"/>
                    <a:pt x="1355" y="247"/>
                  </a:cubicBezTo>
                  <a:cubicBezTo>
                    <a:pt x="1355" y="248"/>
                    <a:pt x="1354" y="249"/>
                    <a:pt x="1353" y="249"/>
                  </a:cubicBezTo>
                  <a:cubicBezTo>
                    <a:pt x="1354" y="249"/>
                    <a:pt x="1354" y="249"/>
                    <a:pt x="1355" y="249"/>
                  </a:cubicBezTo>
                  <a:moveTo>
                    <a:pt x="513" y="1975"/>
                  </a:moveTo>
                  <a:cubicBezTo>
                    <a:pt x="513" y="1974"/>
                    <a:pt x="513" y="1974"/>
                    <a:pt x="513" y="1973"/>
                  </a:cubicBezTo>
                  <a:cubicBezTo>
                    <a:pt x="513" y="1973"/>
                    <a:pt x="513" y="1973"/>
                    <a:pt x="513" y="1973"/>
                  </a:cubicBezTo>
                  <a:cubicBezTo>
                    <a:pt x="513" y="1974"/>
                    <a:pt x="513" y="1975"/>
                    <a:pt x="513" y="1976"/>
                  </a:cubicBezTo>
                  <a:cubicBezTo>
                    <a:pt x="513" y="1976"/>
                    <a:pt x="513" y="1976"/>
                    <a:pt x="513" y="1976"/>
                  </a:cubicBezTo>
                  <a:cubicBezTo>
                    <a:pt x="513" y="1976"/>
                    <a:pt x="513" y="1975"/>
                    <a:pt x="513" y="1975"/>
                  </a:cubicBezTo>
                  <a:moveTo>
                    <a:pt x="492" y="96"/>
                  </a:moveTo>
                  <a:cubicBezTo>
                    <a:pt x="492" y="96"/>
                    <a:pt x="493" y="96"/>
                    <a:pt x="494" y="96"/>
                  </a:cubicBezTo>
                  <a:cubicBezTo>
                    <a:pt x="494" y="96"/>
                    <a:pt x="494" y="95"/>
                    <a:pt x="494" y="95"/>
                  </a:cubicBezTo>
                  <a:cubicBezTo>
                    <a:pt x="493" y="95"/>
                    <a:pt x="491" y="95"/>
                    <a:pt x="490" y="95"/>
                  </a:cubicBezTo>
                  <a:cubicBezTo>
                    <a:pt x="490" y="95"/>
                    <a:pt x="491" y="96"/>
                    <a:pt x="491" y="96"/>
                  </a:cubicBezTo>
                  <a:cubicBezTo>
                    <a:pt x="491" y="96"/>
                    <a:pt x="491" y="96"/>
                    <a:pt x="492" y="96"/>
                  </a:cubicBezTo>
                  <a:moveTo>
                    <a:pt x="344" y="1994"/>
                  </a:moveTo>
                  <a:cubicBezTo>
                    <a:pt x="343" y="1993"/>
                    <a:pt x="343" y="1993"/>
                    <a:pt x="343" y="1993"/>
                  </a:cubicBezTo>
                  <a:cubicBezTo>
                    <a:pt x="342" y="1993"/>
                    <a:pt x="342" y="1993"/>
                    <a:pt x="341" y="1993"/>
                  </a:cubicBezTo>
                  <a:cubicBezTo>
                    <a:pt x="342" y="1994"/>
                    <a:pt x="342" y="1994"/>
                    <a:pt x="342" y="1995"/>
                  </a:cubicBezTo>
                  <a:cubicBezTo>
                    <a:pt x="343" y="1995"/>
                    <a:pt x="343" y="1994"/>
                    <a:pt x="344" y="1994"/>
                  </a:cubicBezTo>
                  <a:moveTo>
                    <a:pt x="504" y="103"/>
                  </a:moveTo>
                  <a:cubicBezTo>
                    <a:pt x="505" y="103"/>
                    <a:pt x="505" y="103"/>
                    <a:pt x="506" y="103"/>
                  </a:cubicBezTo>
                  <a:cubicBezTo>
                    <a:pt x="506" y="103"/>
                    <a:pt x="506" y="103"/>
                    <a:pt x="506" y="103"/>
                  </a:cubicBezTo>
                  <a:cubicBezTo>
                    <a:pt x="505" y="103"/>
                    <a:pt x="504" y="103"/>
                    <a:pt x="503" y="103"/>
                  </a:cubicBezTo>
                  <a:cubicBezTo>
                    <a:pt x="503" y="103"/>
                    <a:pt x="503" y="103"/>
                    <a:pt x="503" y="103"/>
                  </a:cubicBezTo>
                  <a:cubicBezTo>
                    <a:pt x="503" y="104"/>
                    <a:pt x="504" y="103"/>
                    <a:pt x="504" y="103"/>
                  </a:cubicBezTo>
                  <a:moveTo>
                    <a:pt x="1344" y="250"/>
                  </a:moveTo>
                  <a:cubicBezTo>
                    <a:pt x="1345" y="249"/>
                    <a:pt x="1345" y="249"/>
                    <a:pt x="1345" y="248"/>
                  </a:cubicBezTo>
                  <a:cubicBezTo>
                    <a:pt x="1346" y="248"/>
                    <a:pt x="1345" y="247"/>
                    <a:pt x="1345" y="247"/>
                  </a:cubicBezTo>
                  <a:cubicBezTo>
                    <a:pt x="1344" y="248"/>
                    <a:pt x="1344" y="248"/>
                    <a:pt x="1343" y="249"/>
                  </a:cubicBezTo>
                  <a:cubicBezTo>
                    <a:pt x="1343" y="249"/>
                    <a:pt x="1344" y="249"/>
                    <a:pt x="1344" y="250"/>
                  </a:cubicBezTo>
                  <a:moveTo>
                    <a:pt x="633" y="78"/>
                  </a:moveTo>
                  <a:cubicBezTo>
                    <a:pt x="633" y="78"/>
                    <a:pt x="632" y="77"/>
                    <a:pt x="632" y="78"/>
                  </a:cubicBezTo>
                  <a:cubicBezTo>
                    <a:pt x="632" y="78"/>
                    <a:pt x="631" y="79"/>
                    <a:pt x="630" y="79"/>
                  </a:cubicBezTo>
                  <a:cubicBezTo>
                    <a:pt x="631" y="79"/>
                    <a:pt x="631" y="79"/>
                    <a:pt x="631" y="79"/>
                  </a:cubicBezTo>
                  <a:cubicBezTo>
                    <a:pt x="632" y="79"/>
                    <a:pt x="633" y="79"/>
                    <a:pt x="633" y="78"/>
                  </a:cubicBezTo>
                  <a:moveTo>
                    <a:pt x="309" y="1987"/>
                  </a:moveTo>
                  <a:cubicBezTo>
                    <a:pt x="308" y="1987"/>
                    <a:pt x="308" y="1987"/>
                    <a:pt x="308" y="1987"/>
                  </a:cubicBezTo>
                  <a:cubicBezTo>
                    <a:pt x="307" y="1987"/>
                    <a:pt x="307" y="1987"/>
                    <a:pt x="306" y="1988"/>
                  </a:cubicBezTo>
                  <a:cubicBezTo>
                    <a:pt x="306" y="1988"/>
                    <a:pt x="307" y="1989"/>
                    <a:pt x="307" y="1989"/>
                  </a:cubicBezTo>
                  <a:cubicBezTo>
                    <a:pt x="308" y="1989"/>
                    <a:pt x="308" y="1988"/>
                    <a:pt x="309" y="1987"/>
                  </a:cubicBezTo>
                  <a:moveTo>
                    <a:pt x="390" y="125"/>
                  </a:moveTo>
                  <a:cubicBezTo>
                    <a:pt x="391" y="125"/>
                    <a:pt x="391" y="125"/>
                    <a:pt x="392" y="125"/>
                  </a:cubicBezTo>
                  <a:cubicBezTo>
                    <a:pt x="392" y="125"/>
                    <a:pt x="392" y="124"/>
                    <a:pt x="392" y="124"/>
                  </a:cubicBezTo>
                  <a:cubicBezTo>
                    <a:pt x="391" y="124"/>
                    <a:pt x="390" y="124"/>
                    <a:pt x="389" y="124"/>
                  </a:cubicBezTo>
                  <a:cubicBezTo>
                    <a:pt x="389" y="124"/>
                    <a:pt x="389" y="124"/>
                    <a:pt x="389" y="125"/>
                  </a:cubicBezTo>
                  <a:cubicBezTo>
                    <a:pt x="389" y="125"/>
                    <a:pt x="390" y="125"/>
                    <a:pt x="390" y="125"/>
                  </a:cubicBezTo>
                  <a:moveTo>
                    <a:pt x="77" y="943"/>
                  </a:moveTo>
                  <a:cubicBezTo>
                    <a:pt x="76" y="942"/>
                    <a:pt x="76" y="942"/>
                    <a:pt x="75" y="942"/>
                  </a:cubicBezTo>
                  <a:cubicBezTo>
                    <a:pt x="75" y="942"/>
                    <a:pt x="75" y="942"/>
                    <a:pt x="74" y="942"/>
                  </a:cubicBezTo>
                  <a:cubicBezTo>
                    <a:pt x="75" y="943"/>
                    <a:pt x="75" y="943"/>
                    <a:pt x="75" y="943"/>
                  </a:cubicBezTo>
                  <a:cubicBezTo>
                    <a:pt x="76" y="943"/>
                    <a:pt x="76" y="943"/>
                    <a:pt x="77" y="943"/>
                  </a:cubicBezTo>
                  <a:moveTo>
                    <a:pt x="546" y="1984"/>
                  </a:moveTo>
                  <a:cubicBezTo>
                    <a:pt x="546" y="1984"/>
                    <a:pt x="546" y="1984"/>
                    <a:pt x="546" y="1983"/>
                  </a:cubicBezTo>
                  <a:cubicBezTo>
                    <a:pt x="545" y="1984"/>
                    <a:pt x="544" y="1984"/>
                    <a:pt x="543" y="1984"/>
                  </a:cubicBezTo>
                  <a:cubicBezTo>
                    <a:pt x="543" y="1984"/>
                    <a:pt x="543" y="1985"/>
                    <a:pt x="543" y="1985"/>
                  </a:cubicBezTo>
                  <a:cubicBezTo>
                    <a:pt x="544" y="1985"/>
                    <a:pt x="546" y="1985"/>
                    <a:pt x="546" y="1984"/>
                  </a:cubicBezTo>
                  <a:moveTo>
                    <a:pt x="378" y="1984"/>
                  </a:moveTo>
                  <a:cubicBezTo>
                    <a:pt x="378" y="1984"/>
                    <a:pt x="377" y="1983"/>
                    <a:pt x="377" y="1983"/>
                  </a:cubicBezTo>
                  <a:cubicBezTo>
                    <a:pt x="376" y="1983"/>
                    <a:pt x="376" y="1984"/>
                    <a:pt x="376" y="1984"/>
                  </a:cubicBezTo>
                  <a:cubicBezTo>
                    <a:pt x="376" y="1984"/>
                    <a:pt x="377" y="1985"/>
                    <a:pt x="377" y="1985"/>
                  </a:cubicBezTo>
                  <a:cubicBezTo>
                    <a:pt x="377" y="1985"/>
                    <a:pt x="378" y="1984"/>
                    <a:pt x="378" y="1984"/>
                  </a:cubicBezTo>
                  <a:moveTo>
                    <a:pt x="362" y="1986"/>
                  </a:moveTo>
                  <a:cubicBezTo>
                    <a:pt x="362" y="1985"/>
                    <a:pt x="363" y="1984"/>
                    <a:pt x="362" y="1984"/>
                  </a:cubicBezTo>
                  <a:cubicBezTo>
                    <a:pt x="362" y="1984"/>
                    <a:pt x="362" y="1983"/>
                    <a:pt x="361" y="1983"/>
                  </a:cubicBezTo>
                  <a:cubicBezTo>
                    <a:pt x="361" y="1983"/>
                    <a:pt x="361" y="1984"/>
                    <a:pt x="361" y="1984"/>
                  </a:cubicBezTo>
                  <a:cubicBezTo>
                    <a:pt x="361" y="1984"/>
                    <a:pt x="361" y="1985"/>
                    <a:pt x="362" y="1986"/>
                  </a:cubicBezTo>
                  <a:moveTo>
                    <a:pt x="357" y="1986"/>
                  </a:moveTo>
                  <a:cubicBezTo>
                    <a:pt x="358" y="1985"/>
                    <a:pt x="359" y="1984"/>
                    <a:pt x="359" y="1984"/>
                  </a:cubicBezTo>
                  <a:cubicBezTo>
                    <a:pt x="358" y="1984"/>
                    <a:pt x="358" y="1983"/>
                    <a:pt x="358" y="1983"/>
                  </a:cubicBezTo>
                  <a:cubicBezTo>
                    <a:pt x="358" y="1983"/>
                    <a:pt x="357" y="1984"/>
                    <a:pt x="357" y="1984"/>
                  </a:cubicBezTo>
                  <a:cubicBezTo>
                    <a:pt x="357" y="1984"/>
                    <a:pt x="357" y="1985"/>
                    <a:pt x="357" y="1986"/>
                  </a:cubicBezTo>
                  <a:moveTo>
                    <a:pt x="302" y="1983"/>
                  </a:moveTo>
                  <a:cubicBezTo>
                    <a:pt x="301" y="1983"/>
                    <a:pt x="301" y="1983"/>
                    <a:pt x="300" y="1984"/>
                  </a:cubicBezTo>
                  <a:cubicBezTo>
                    <a:pt x="301" y="1984"/>
                    <a:pt x="302" y="1985"/>
                    <a:pt x="302" y="1985"/>
                  </a:cubicBezTo>
                  <a:cubicBezTo>
                    <a:pt x="302" y="1985"/>
                    <a:pt x="303" y="1984"/>
                    <a:pt x="303" y="1984"/>
                  </a:cubicBezTo>
                  <a:cubicBezTo>
                    <a:pt x="303" y="1984"/>
                    <a:pt x="303" y="1983"/>
                    <a:pt x="302" y="1983"/>
                  </a:cubicBezTo>
                  <a:moveTo>
                    <a:pt x="560" y="1982"/>
                  </a:moveTo>
                  <a:cubicBezTo>
                    <a:pt x="560" y="1982"/>
                    <a:pt x="559" y="1983"/>
                    <a:pt x="558" y="1983"/>
                  </a:cubicBezTo>
                  <a:cubicBezTo>
                    <a:pt x="559" y="1983"/>
                    <a:pt x="560" y="1983"/>
                    <a:pt x="560" y="1983"/>
                  </a:cubicBezTo>
                  <a:cubicBezTo>
                    <a:pt x="561" y="1983"/>
                    <a:pt x="561" y="1983"/>
                    <a:pt x="562" y="1983"/>
                  </a:cubicBezTo>
                  <a:cubicBezTo>
                    <a:pt x="562" y="1983"/>
                    <a:pt x="562" y="1983"/>
                    <a:pt x="562" y="1982"/>
                  </a:cubicBezTo>
                  <a:cubicBezTo>
                    <a:pt x="562" y="1982"/>
                    <a:pt x="562" y="1982"/>
                    <a:pt x="562" y="1982"/>
                  </a:cubicBezTo>
                  <a:cubicBezTo>
                    <a:pt x="561" y="1982"/>
                    <a:pt x="561" y="1982"/>
                    <a:pt x="560" y="1982"/>
                  </a:cubicBezTo>
                  <a:moveTo>
                    <a:pt x="1386" y="260"/>
                  </a:moveTo>
                  <a:cubicBezTo>
                    <a:pt x="1387" y="260"/>
                    <a:pt x="1388" y="260"/>
                    <a:pt x="1388" y="260"/>
                  </a:cubicBezTo>
                  <a:cubicBezTo>
                    <a:pt x="1388" y="260"/>
                    <a:pt x="1388" y="259"/>
                    <a:pt x="1389" y="259"/>
                  </a:cubicBezTo>
                  <a:cubicBezTo>
                    <a:pt x="1387" y="259"/>
                    <a:pt x="1386" y="259"/>
                    <a:pt x="1385" y="259"/>
                  </a:cubicBezTo>
                  <a:cubicBezTo>
                    <a:pt x="1385" y="259"/>
                    <a:pt x="1385" y="260"/>
                    <a:pt x="1385" y="260"/>
                  </a:cubicBezTo>
                  <a:cubicBezTo>
                    <a:pt x="1386" y="260"/>
                    <a:pt x="1386" y="260"/>
                    <a:pt x="1386" y="260"/>
                  </a:cubicBezTo>
                  <a:moveTo>
                    <a:pt x="401" y="113"/>
                  </a:moveTo>
                  <a:cubicBezTo>
                    <a:pt x="401" y="114"/>
                    <a:pt x="400" y="115"/>
                    <a:pt x="400" y="115"/>
                  </a:cubicBezTo>
                  <a:cubicBezTo>
                    <a:pt x="400" y="115"/>
                    <a:pt x="400" y="116"/>
                    <a:pt x="401" y="116"/>
                  </a:cubicBezTo>
                  <a:cubicBezTo>
                    <a:pt x="401" y="116"/>
                    <a:pt x="402" y="115"/>
                    <a:pt x="402" y="115"/>
                  </a:cubicBezTo>
                  <a:cubicBezTo>
                    <a:pt x="402" y="115"/>
                    <a:pt x="401" y="114"/>
                    <a:pt x="401" y="113"/>
                  </a:cubicBezTo>
                  <a:moveTo>
                    <a:pt x="564" y="1981"/>
                  </a:moveTo>
                  <a:cubicBezTo>
                    <a:pt x="565" y="1980"/>
                    <a:pt x="565" y="1979"/>
                    <a:pt x="565" y="1979"/>
                  </a:cubicBezTo>
                  <a:cubicBezTo>
                    <a:pt x="565" y="1979"/>
                    <a:pt x="564" y="1979"/>
                    <a:pt x="564" y="1978"/>
                  </a:cubicBezTo>
                  <a:cubicBezTo>
                    <a:pt x="564" y="1979"/>
                    <a:pt x="563" y="1979"/>
                    <a:pt x="563" y="1979"/>
                  </a:cubicBezTo>
                  <a:cubicBezTo>
                    <a:pt x="563" y="1980"/>
                    <a:pt x="564" y="1980"/>
                    <a:pt x="564" y="1981"/>
                  </a:cubicBezTo>
                  <a:moveTo>
                    <a:pt x="450" y="115"/>
                  </a:moveTo>
                  <a:cubicBezTo>
                    <a:pt x="450" y="115"/>
                    <a:pt x="451" y="115"/>
                    <a:pt x="451" y="115"/>
                  </a:cubicBezTo>
                  <a:cubicBezTo>
                    <a:pt x="451" y="115"/>
                    <a:pt x="451" y="115"/>
                    <a:pt x="452" y="114"/>
                  </a:cubicBezTo>
                  <a:cubicBezTo>
                    <a:pt x="451" y="114"/>
                    <a:pt x="451" y="114"/>
                    <a:pt x="451" y="114"/>
                  </a:cubicBezTo>
                  <a:cubicBezTo>
                    <a:pt x="450" y="114"/>
                    <a:pt x="449" y="114"/>
                    <a:pt x="449" y="114"/>
                  </a:cubicBezTo>
                  <a:cubicBezTo>
                    <a:pt x="448" y="114"/>
                    <a:pt x="448" y="114"/>
                    <a:pt x="448" y="114"/>
                  </a:cubicBezTo>
                  <a:cubicBezTo>
                    <a:pt x="448" y="115"/>
                    <a:pt x="449" y="115"/>
                    <a:pt x="449" y="115"/>
                  </a:cubicBezTo>
                  <a:cubicBezTo>
                    <a:pt x="449" y="115"/>
                    <a:pt x="450" y="115"/>
                    <a:pt x="450" y="115"/>
                  </a:cubicBezTo>
                  <a:moveTo>
                    <a:pt x="356" y="115"/>
                  </a:moveTo>
                  <a:cubicBezTo>
                    <a:pt x="356" y="115"/>
                    <a:pt x="355" y="115"/>
                    <a:pt x="355" y="115"/>
                  </a:cubicBezTo>
                  <a:cubicBezTo>
                    <a:pt x="356" y="116"/>
                    <a:pt x="356" y="116"/>
                    <a:pt x="357" y="117"/>
                  </a:cubicBezTo>
                  <a:cubicBezTo>
                    <a:pt x="357" y="117"/>
                    <a:pt x="358" y="117"/>
                    <a:pt x="358" y="116"/>
                  </a:cubicBezTo>
                  <a:cubicBezTo>
                    <a:pt x="358" y="116"/>
                    <a:pt x="358" y="116"/>
                    <a:pt x="358" y="115"/>
                  </a:cubicBezTo>
                  <a:cubicBezTo>
                    <a:pt x="357" y="115"/>
                    <a:pt x="357" y="115"/>
                    <a:pt x="356" y="115"/>
                  </a:cubicBezTo>
                  <a:moveTo>
                    <a:pt x="375" y="1991"/>
                  </a:moveTo>
                  <a:cubicBezTo>
                    <a:pt x="374" y="1990"/>
                    <a:pt x="373" y="1990"/>
                    <a:pt x="373" y="1990"/>
                  </a:cubicBezTo>
                  <a:cubicBezTo>
                    <a:pt x="373" y="1990"/>
                    <a:pt x="372" y="1990"/>
                    <a:pt x="372" y="1991"/>
                  </a:cubicBezTo>
                  <a:cubicBezTo>
                    <a:pt x="372" y="1991"/>
                    <a:pt x="373" y="1991"/>
                    <a:pt x="373" y="1992"/>
                  </a:cubicBezTo>
                  <a:cubicBezTo>
                    <a:pt x="373" y="1992"/>
                    <a:pt x="374" y="1991"/>
                    <a:pt x="375" y="1991"/>
                  </a:cubicBezTo>
                  <a:moveTo>
                    <a:pt x="501" y="1978"/>
                  </a:moveTo>
                  <a:cubicBezTo>
                    <a:pt x="501" y="1978"/>
                    <a:pt x="500" y="1978"/>
                    <a:pt x="500" y="1977"/>
                  </a:cubicBezTo>
                  <a:cubicBezTo>
                    <a:pt x="500" y="1978"/>
                    <a:pt x="499" y="1978"/>
                    <a:pt x="498" y="1979"/>
                  </a:cubicBezTo>
                  <a:cubicBezTo>
                    <a:pt x="498" y="1979"/>
                    <a:pt x="499" y="1979"/>
                    <a:pt x="499" y="1979"/>
                  </a:cubicBezTo>
                  <a:cubicBezTo>
                    <a:pt x="500" y="1979"/>
                    <a:pt x="500" y="1979"/>
                    <a:pt x="501" y="1978"/>
                  </a:cubicBezTo>
                  <a:moveTo>
                    <a:pt x="367" y="1978"/>
                  </a:moveTo>
                  <a:cubicBezTo>
                    <a:pt x="367" y="1977"/>
                    <a:pt x="366" y="1977"/>
                    <a:pt x="366" y="1976"/>
                  </a:cubicBezTo>
                  <a:cubicBezTo>
                    <a:pt x="365" y="1977"/>
                    <a:pt x="365" y="1977"/>
                    <a:pt x="365" y="1978"/>
                  </a:cubicBezTo>
                  <a:cubicBezTo>
                    <a:pt x="365" y="1978"/>
                    <a:pt x="366" y="1978"/>
                    <a:pt x="366" y="1978"/>
                  </a:cubicBezTo>
                  <a:cubicBezTo>
                    <a:pt x="367" y="1978"/>
                    <a:pt x="367" y="1978"/>
                    <a:pt x="367" y="1978"/>
                  </a:cubicBezTo>
                  <a:moveTo>
                    <a:pt x="1343" y="259"/>
                  </a:moveTo>
                  <a:cubicBezTo>
                    <a:pt x="1343" y="260"/>
                    <a:pt x="1343" y="261"/>
                    <a:pt x="1343" y="261"/>
                  </a:cubicBezTo>
                  <a:cubicBezTo>
                    <a:pt x="1343" y="261"/>
                    <a:pt x="1343" y="262"/>
                    <a:pt x="1343" y="262"/>
                  </a:cubicBezTo>
                  <a:cubicBezTo>
                    <a:pt x="1343" y="261"/>
                    <a:pt x="1343" y="259"/>
                    <a:pt x="1343" y="258"/>
                  </a:cubicBezTo>
                  <a:cubicBezTo>
                    <a:pt x="1343" y="258"/>
                    <a:pt x="1343" y="258"/>
                    <a:pt x="1343" y="259"/>
                  </a:cubicBezTo>
                  <a:cubicBezTo>
                    <a:pt x="1343" y="259"/>
                    <a:pt x="1343" y="259"/>
                    <a:pt x="1343" y="259"/>
                  </a:cubicBezTo>
                  <a:moveTo>
                    <a:pt x="370" y="126"/>
                  </a:moveTo>
                  <a:cubicBezTo>
                    <a:pt x="369" y="126"/>
                    <a:pt x="368" y="125"/>
                    <a:pt x="368" y="126"/>
                  </a:cubicBezTo>
                  <a:cubicBezTo>
                    <a:pt x="368" y="126"/>
                    <a:pt x="368" y="126"/>
                    <a:pt x="367" y="127"/>
                  </a:cubicBezTo>
                  <a:cubicBezTo>
                    <a:pt x="368" y="127"/>
                    <a:pt x="368" y="127"/>
                    <a:pt x="368" y="127"/>
                  </a:cubicBezTo>
                  <a:cubicBezTo>
                    <a:pt x="369" y="127"/>
                    <a:pt x="369" y="127"/>
                    <a:pt x="370" y="126"/>
                  </a:cubicBezTo>
                  <a:moveTo>
                    <a:pt x="1320" y="129"/>
                  </a:moveTo>
                  <a:cubicBezTo>
                    <a:pt x="1319" y="128"/>
                    <a:pt x="1319" y="127"/>
                    <a:pt x="1319" y="127"/>
                  </a:cubicBezTo>
                  <a:cubicBezTo>
                    <a:pt x="1318" y="128"/>
                    <a:pt x="1318" y="128"/>
                    <a:pt x="1318" y="128"/>
                  </a:cubicBezTo>
                  <a:cubicBezTo>
                    <a:pt x="1318" y="129"/>
                    <a:pt x="1318" y="129"/>
                    <a:pt x="1318" y="129"/>
                  </a:cubicBezTo>
                  <a:cubicBezTo>
                    <a:pt x="1319" y="129"/>
                    <a:pt x="1319" y="129"/>
                    <a:pt x="1320" y="129"/>
                  </a:cubicBezTo>
                  <a:moveTo>
                    <a:pt x="64" y="1169"/>
                  </a:moveTo>
                  <a:cubicBezTo>
                    <a:pt x="64" y="1168"/>
                    <a:pt x="63" y="1168"/>
                    <a:pt x="63" y="1168"/>
                  </a:cubicBezTo>
                  <a:cubicBezTo>
                    <a:pt x="63" y="1168"/>
                    <a:pt x="62" y="1169"/>
                    <a:pt x="62" y="1169"/>
                  </a:cubicBezTo>
                  <a:cubicBezTo>
                    <a:pt x="62" y="1170"/>
                    <a:pt x="63" y="1170"/>
                    <a:pt x="63" y="1170"/>
                  </a:cubicBezTo>
                  <a:cubicBezTo>
                    <a:pt x="63" y="1170"/>
                    <a:pt x="64" y="1169"/>
                    <a:pt x="64" y="1169"/>
                  </a:cubicBezTo>
                  <a:moveTo>
                    <a:pt x="882" y="78"/>
                  </a:moveTo>
                  <a:cubicBezTo>
                    <a:pt x="882" y="78"/>
                    <a:pt x="883" y="78"/>
                    <a:pt x="883" y="77"/>
                  </a:cubicBezTo>
                  <a:cubicBezTo>
                    <a:pt x="883" y="77"/>
                    <a:pt x="883" y="77"/>
                    <a:pt x="884" y="77"/>
                  </a:cubicBezTo>
                  <a:cubicBezTo>
                    <a:pt x="882" y="77"/>
                    <a:pt x="881" y="77"/>
                    <a:pt x="880" y="77"/>
                  </a:cubicBezTo>
                  <a:cubicBezTo>
                    <a:pt x="880" y="77"/>
                    <a:pt x="880" y="77"/>
                    <a:pt x="880" y="77"/>
                  </a:cubicBezTo>
                  <a:cubicBezTo>
                    <a:pt x="881" y="78"/>
                    <a:pt x="881" y="78"/>
                    <a:pt x="882" y="78"/>
                  </a:cubicBezTo>
                  <a:moveTo>
                    <a:pt x="498" y="1988"/>
                  </a:moveTo>
                  <a:cubicBezTo>
                    <a:pt x="499" y="1988"/>
                    <a:pt x="499" y="1987"/>
                    <a:pt x="500" y="1987"/>
                  </a:cubicBezTo>
                  <a:cubicBezTo>
                    <a:pt x="500" y="1987"/>
                    <a:pt x="500" y="1987"/>
                    <a:pt x="501" y="1986"/>
                  </a:cubicBezTo>
                  <a:cubicBezTo>
                    <a:pt x="500" y="1986"/>
                    <a:pt x="500" y="1986"/>
                    <a:pt x="500" y="1986"/>
                  </a:cubicBezTo>
                  <a:cubicBezTo>
                    <a:pt x="499" y="1986"/>
                    <a:pt x="499" y="1986"/>
                    <a:pt x="498" y="1986"/>
                  </a:cubicBezTo>
                  <a:cubicBezTo>
                    <a:pt x="498" y="1986"/>
                    <a:pt x="498" y="1987"/>
                    <a:pt x="498" y="1987"/>
                  </a:cubicBezTo>
                  <a:cubicBezTo>
                    <a:pt x="498" y="1987"/>
                    <a:pt x="498" y="1988"/>
                    <a:pt x="498" y="1988"/>
                  </a:cubicBezTo>
                  <a:moveTo>
                    <a:pt x="578" y="100"/>
                  </a:moveTo>
                  <a:cubicBezTo>
                    <a:pt x="578" y="99"/>
                    <a:pt x="579" y="99"/>
                    <a:pt x="579" y="98"/>
                  </a:cubicBezTo>
                  <a:cubicBezTo>
                    <a:pt x="579" y="98"/>
                    <a:pt x="578" y="98"/>
                    <a:pt x="578" y="98"/>
                  </a:cubicBezTo>
                  <a:cubicBezTo>
                    <a:pt x="578" y="98"/>
                    <a:pt x="577" y="98"/>
                    <a:pt x="577" y="98"/>
                  </a:cubicBezTo>
                  <a:cubicBezTo>
                    <a:pt x="577" y="99"/>
                    <a:pt x="578" y="99"/>
                    <a:pt x="578" y="100"/>
                  </a:cubicBezTo>
                  <a:moveTo>
                    <a:pt x="376" y="128"/>
                  </a:moveTo>
                  <a:cubicBezTo>
                    <a:pt x="376" y="128"/>
                    <a:pt x="376" y="129"/>
                    <a:pt x="375" y="129"/>
                  </a:cubicBezTo>
                  <a:cubicBezTo>
                    <a:pt x="376" y="129"/>
                    <a:pt x="376" y="129"/>
                    <a:pt x="377" y="129"/>
                  </a:cubicBezTo>
                  <a:cubicBezTo>
                    <a:pt x="377" y="129"/>
                    <a:pt x="378" y="129"/>
                    <a:pt x="378" y="129"/>
                  </a:cubicBezTo>
                  <a:cubicBezTo>
                    <a:pt x="378" y="129"/>
                    <a:pt x="379" y="129"/>
                    <a:pt x="379" y="129"/>
                  </a:cubicBezTo>
                  <a:cubicBezTo>
                    <a:pt x="379" y="129"/>
                    <a:pt x="378" y="128"/>
                    <a:pt x="378" y="128"/>
                  </a:cubicBezTo>
                  <a:cubicBezTo>
                    <a:pt x="378" y="128"/>
                    <a:pt x="377" y="128"/>
                    <a:pt x="376" y="128"/>
                  </a:cubicBezTo>
                  <a:moveTo>
                    <a:pt x="71" y="992"/>
                  </a:moveTo>
                  <a:cubicBezTo>
                    <a:pt x="71" y="993"/>
                    <a:pt x="71" y="993"/>
                    <a:pt x="71" y="993"/>
                  </a:cubicBezTo>
                  <a:cubicBezTo>
                    <a:pt x="71" y="994"/>
                    <a:pt x="72" y="995"/>
                    <a:pt x="72" y="995"/>
                  </a:cubicBezTo>
                  <a:cubicBezTo>
                    <a:pt x="72" y="994"/>
                    <a:pt x="72" y="994"/>
                    <a:pt x="72" y="993"/>
                  </a:cubicBezTo>
                  <a:cubicBezTo>
                    <a:pt x="72" y="993"/>
                    <a:pt x="72" y="992"/>
                    <a:pt x="71" y="992"/>
                  </a:cubicBezTo>
                  <a:moveTo>
                    <a:pt x="1344" y="1102"/>
                  </a:moveTo>
                  <a:cubicBezTo>
                    <a:pt x="1343" y="1101"/>
                    <a:pt x="1343" y="1101"/>
                    <a:pt x="1343" y="1101"/>
                  </a:cubicBezTo>
                  <a:cubicBezTo>
                    <a:pt x="1342" y="1101"/>
                    <a:pt x="1342" y="1101"/>
                    <a:pt x="1342" y="1101"/>
                  </a:cubicBezTo>
                  <a:cubicBezTo>
                    <a:pt x="1342" y="1102"/>
                    <a:pt x="1342" y="1103"/>
                    <a:pt x="1343" y="1103"/>
                  </a:cubicBezTo>
                  <a:cubicBezTo>
                    <a:pt x="1343" y="1103"/>
                    <a:pt x="1343" y="1102"/>
                    <a:pt x="1344" y="1102"/>
                  </a:cubicBezTo>
                  <a:moveTo>
                    <a:pt x="377" y="126"/>
                  </a:moveTo>
                  <a:cubicBezTo>
                    <a:pt x="378" y="126"/>
                    <a:pt x="379" y="127"/>
                    <a:pt x="379" y="126"/>
                  </a:cubicBezTo>
                  <a:cubicBezTo>
                    <a:pt x="379" y="126"/>
                    <a:pt x="379" y="126"/>
                    <a:pt x="380" y="126"/>
                  </a:cubicBezTo>
                  <a:cubicBezTo>
                    <a:pt x="378" y="126"/>
                    <a:pt x="377" y="126"/>
                    <a:pt x="376" y="126"/>
                  </a:cubicBezTo>
                  <a:cubicBezTo>
                    <a:pt x="376" y="126"/>
                    <a:pt x="376" y="126"/>
                    <a:pt x="376" y="126"/>
                  </a:cubicBezTo>
                  <a:cubicBezTo>
                    <a:pt x="377" y="127"/>
                    <a:pt x="377" y="126"/>
                    <a:pt x="377" y="126"/>
                  </a:cubicBezTo>
                  <a:moveTo>
                    <a:pt x="413" y="1968"/>
                  </a:moveTo>
                  <a:cubicBezTo>
                    <a:pt x="412" y="1967"/>
                    <a:pt x="412" y="1967"/>
                    <a:pt x="412" y="1967"/>
                  </a:cubicBezTo>
                  <a:cubicBezTo>
                    <a:pt x="411" y="1967"/>
                    <a:pt x="411" y="1967"/>
                    <a:pt x="411" y="1968"/>
                  </a:cubicBezTo>
                  <a:cubicBezTo>
                    <a:pt x="410" y="1968"/>
                    <a:pt x="411" y="1969"/>
                    <a:pt x="411" y="1969"/>
                  </a:cubicBezTo>
                  <a:cubicBezTo>
                    <a:pt x="412" y="1969"/>
                    <a:pt x="412" y="1968"/>
                    <a:pt x="413" y="1968"/>
                  </a:cubicBezTo>
                  <a:moveTo>
                    <a:pt x="1344" y="243"/>
                  </a:moveTo>
                  <a:cubicBezTo>
                    <a:pt x="1343" y="242"/>
                    <a:pt x="1343" y="242"/>
                    <a:pt x="1343" y="242"/>
                  </a:cubicBezTo>
                  <a:cubicBezTo>
                    <a:pt x="1342" y="242"/>
                    <a:pt x="1342" y="243"/>
                    <a:pt x="1341" y="243"/>
                  </a:cubicBezTo>
                  <a:cubicBezTo>
                    <a:pt x="1341" y="243"/>
                    <a:pt x="1341" y="244"/>
                    <a:pt x="1341" y="244"/>
                  </a:cubicBezTo>
                  <a:cubicBezTo>
                    <a:pt x="1342" y="243"/>
                    <a:pt x="1343" y="243"/>
                    <a:pt x="1344" y="243"/>
                  </a:cubicBezTo>
                  <a:moveTo>
                    <a:pt x="382" y="1973"/>
                  </a:moveTo>
                  <a:cubicBezTo>
                    <a:pt x="382" y="1972"/>
                    <a:pt x="383" y="1972"/>
                    <a:pt x="383" y="1972"/>
                  </a:cubicBezTo>
                  <a:cubicBezTo>
                    <a:pt x="382" y="1971"/>
                    <a:pt x="382" y="1971"/>
                    <a:pt x="381" y="1971"/>
                  </a:cubicBezTo>
                  <a:cubicBezTo>
                    <a:pt x="381" y="1971"/>
                    <a:pt x="381" y="1971"/>
                    <a:pt x="381" y="1972"/>
                  </a:cubicBezTo>
                  <a:cubicBezTo>
                    <a:pt x="381" y="1972"/>
                    <a:pt x="381" y="1972"/>
                    <a:pt x="382" y="1973"/>
                  </a:cubicBezTo>
                  <a:moveTo>
                    <a:pt x="518" y="129"/>
                  </a:moveTo>
                  <a:cubicBezTo>
                    <a:pt x="517" y="129"/>
                    <a:pt x="516" y="128"/>
                    <a:pt x="516" y="128"/>
                  </a:cubicBezTo>
                  <a:cubicBezTo>
                    <a:pt x="516" y="128"/>
                    <a:pt x="515" y="129"/>
                    <a:pt x="515" y="129"/>
                  </a:cubicBezTo>
                  <a:cubicBezTo>
                    <a:pt x="515" y="130"/>
                    <a:pt x="516" y="130"/>
                    <a:pt x="516" y="130"/>
                  </a:cubicBezTo>
                  <a:cubicBezTo>
                    <a:pt x="516" y="130"/>
                    <a:pt x="517" y="130"/>
                    <a:pt x="518" y="129"/>
                  </a:cubicBezTo>
                  <a:moveTo>
                    <a:pt x="1352" y="243"/>
                  </a:moveTo>
                  <a:cubicBezTo>
                    <a:pt x="1353" y="243"/>
                    <a:pt x="1353" y="243"/>
                    <a:pt x="1354" y="243"/>
                  </a:cubicBezTo>
                  <a:cubicBezTo>
                    <a:pt x="1354" y="243"/>
                    <a:pt x="1354" y="242"/>
                    <a:pt x="1354" y="242"/>
                  </a:cubicBezTo>
                  <a:cubicBezTo>
                    <a:pt x="1353" y="242"/>
                    <a:pt x="1352" y="242"/>
                    <a:pt x="1350" y="242"/>
                  </a:cubicBezTo>
                  <a:cubicBezTo>
                    <a:pt x="1351" y="242"/>
                    <a:pt x="1351" y="243"/>
                    <a:pt x="1351" y="243"/>
                  </a:cubicBezTo>
                  <a:cubicBezTo>
                    <a:pt x="1351" y="243"/>
                    <a:pt x="1352" y="243"/>
                    <a:pt x="1352" y="243"/>
                  </a:cubicBezTo>
                  <a:moveTo>
                    <a:pt x="371" y="1972"/>
                  </a:moveTo>
                  <a:cubicBezTo>
                    <a:pt x="370" y="1971"/>
                    <a:pt x="370" y="1971"/>
                    <a:pt x="369" y="1971"/>
                  </a:cubicBezTo>
                  <a:cubicBezTo>
                    <a:pt x="369" y="1971"/>
                    <a:pt x="369" y="1971"/>
                    <a:pt x="368" y="1972"/>
                  </a:cubicBezTo>
                  <a:cubicBezTo>
                    <a:pt x="368" y="1972"/>
                    <a:pt x="369" y="1973"/>
                    <a:pt x="369" y="1973"/>
                  </a:cubicBezTo>
                  <a:cubicBezTo>
                    <a:pt x="369" y="1972"/>
                    <a:pt x="370" y="1972"/>
                    <a:pt x="371" y="1972"/>
                  </a:cubicBezTo>
                  <a:moveTo>
                    <a:pt x="1335" y="1188"/>
                  </a:moveTo>
                  <a:cubicBezTo>
                    <a:pt x="1334" y="1188"/>
                    <a:pt x="1333" y="1187"/>
                    <a:pt x="1333" y="1187"/>
                  </a:cubicBezTo>
                  <a:cubicBezTo>
                    <a:pt x="1333" y="1187"/>
                    <a:pt x="1332" y="1188"/>
                    <a:pt x="1332" y="1188"/>
                  </a:cubicBezTo>
                  <a:cubicBezTo>
                    <a:pt x="1332" y="1188"/>
                    <a:pt x="1333" y="1189"/>
                    <a:pt x="1333" y="1189"/>
                  </a:cubicBezTo>
                  <a:cubicBezTo>
                    <a:pt x="1333" y="1189"/>
                    <a:pt x="1334" y="1189"/>
                    <a:pt x="1335" y="1188"/>
                  </a:cubicBezTo>
                  <a:moveTo>
                    <a:pt x="302" y="1969"/>
                  </a:moveTo>
                  <a:cubicBezTo>
                    <a:pt x="303" y="1968"/>
                    <a:pt x="303" y="1968"/>
                    <a:pt x="303" y="1968"/>
                  </a:cubicBezTo>
                  <a:cubicBezTo>
                    <a:pt x="303" y="1967"/>
                    <a:pt x="302" y="1967"/>
                    <a:pt x="302" y="1967"/>
                  </a:cubicBezTo>
                  <a:cubicBezTo>
                    <a:pt x="302" y="1967"/>
                    <a:pt x="301" y="1967"/>
                    <a:pt x="301" y="1968"/>
                  </a:cubicBezTo>
                  <a:cubicBezTo>
                    <a:pt x="301" y="1968"/>
                    <a:pt x="302" y="1969"/>
                    <a:pt x="302" y="1969"/>
                  </a:cubicBezTo>
                  <a:moveTo>
                    <a:pt x="260" y="127"/>
                  </a:moveTo>
                  <a:cubicBezTo>
                    <a:pt x="260" y="127"/>
                    <a:pt x="261" y="127"/>
                    <a:pt x="261" y="127"/>
                  </a:cubicBezTo>
                  <a:cubicBezTo>
                    <a:pt x="261" y="127"/>
                    <a:pt x="261" y="127"/>
                    <a:pt x="262" y="127"/>
                  </a:cubicBezTo>
                  <a:cubicBezTo>
                    <a:pt x="260" y="127"/>
                    <a:pt x="259" y="127"/>
                    <a:pt x="258" y="127"/>
                  </a:cubicBezTo>
                  <a:cubicBezTo>
                    <a:pt x="258" y="127"/>
                    <a:pt x="258" y="127"/>
                    <a:pt x="258" y="127"/>
                  </a:cubicBezTo>
                  <a:cubicBezTo>
                    <a:pt x="259" y="127"/>
                    <a:pt x="259" y="127"/>
                    <a:pt x="260" y="127"/>
                  </a:cubicBezTo>
                  <a:moveTo>
                    <a:pt x="662" y="1977"/>
                  </a:moveTo>
                  <a:cubicBezTo>
                    <a:pt x="663" y="1976"/>
                    <a:pt x="663" y="1976"/>
                    <a:pt x="664" y="1976"/>
                  </a:cubicBezTo>
                  <a:cubicBezTo>
                    <a:pt x="663" y="1976"/>
                    <a:pt x="663" y="1975"/>
                    <a:pt x="663" y="1975"/>
                  </a:cubicBezTo>
                  <a:cubicBezTo>
                    <a:pt x="662" y="1975"/>
                    <a:pt x="662" y="1976"/>
                    <a:pt x="661" y="1976"/>
                  </a:cubicBezTo>
                  <a:cubicBezTo>
                    <a:pt x="661" y="1976"/>
                    <a:pt x="661" y="1976"/>
                    <a:pt x="662" y="1977"/>
                  </a:cubicBezTo>
                  <a:moveTo>
                    <a:pt x="428" y="118"/>
                  </a:moveTo>
                  <a:cubicBezTo>
                    <a:pt x="428" y="118"/>
                    <a:pt x="429" y="117"/>
                    <a:pt x="429" y="117"/>
                  </a:cubicBezTo>
                  <a:cubicBezTo>
                    <a:pt x="429" y="116"/>
                    <a:pt x="428" y="116"/>
                    <a:pt x="428" y="116"/>
                  </a:cubicBezTo>
                  <a:cubicBezTo>
                    <a:pt x="428" y="116"/>
                    <a:pt x="427" y="117"/>
                    <a:pt x="427" y="118"/>
                  </a:cubicBezTo>
                  <a:cubicBezTo>
                    <a:pt x="427" y="118"/>
                    <a:pt x="428" y="118"/>
                    <a:pt x="428" y="118"/>
                  </a:cubicBezTo>
                  <a:moveTo>
                    <a:pt x="1206" y="75"/>
                  </a:moveTo>
                  <a:cubicBezTo>
                    <a:pt x="1207" y="75"/>
                    <a:pt x="1208" y="74"/>
                    <a:pt x="1208" y="74"/>
                  </a:cubicBezTo>
                  <a:cubicBezTo>
                    <a:pt x="1208" y="74"/>
                    <a:pt x="1208" y="74"/>
                    <a:pt x="1207" y="74"/>
                  </a:cubicBezTo>
                  <a:cubicBezTo>
                    <a:pt x="1207" y="74"/>
                    <a:pt x="1206" y="74"/>
                    <a:pt x="1206" y="74"/>
                  </a:cubicBezTo>
                  <a:cubicBezTo>
                    <a:pt x="1206" y="74"/>
                    <a:pt x="1206" y="75"/>
                    <a:pt x="1206" y="75"/>
                  </a:cubicBezTo>
                  <a:moveTo>
                    <a:pt x="504" y="1979"/>
                  </a:moveTo>
                  <a:cubicBezTo>
                    <a:pt x="505" y="1978"/>
                    <a:pt x="506" y="1978"/>
                    <a:pt x="506" y="1978"/>
                  </a:cubicBezTo>
                  <a:cubicBezTo>
                    <a:pt x="506" y="1978"/>
                    <a:pt x="506" y="1977"/>
                    <a:pt x="505" y="1977"/>
                  </a:cubicBezTo>
                  <a:cubicBezTo>
                    <a:pt x="505" y="1977"/>
                    <a:pt x="504" y="1978"/>
                    <a:pt x="504" y="1978"/>
                  </a:cubicBezTo>
                  <a:cubicBezTo>
                    <a:pt x="504" y="1978"/>
                    <a:pt x="504" y="1978"/>
                    <a:pt x="504" y="1979"/>
                  </a:cubicBezTo>
                  <a:moveTo>
                    <a:pt x="48" y="1655"/>
                  </a:moveTo>
                  <a:cubicBezTo>
                    <a:pt x="47" y="1654"/>
                    <a:pt x="47" y="1654"/>
                    <a:pt x="47" y="1654"/>
                  </a:cubicBezTo>
                  <a:cubicBezTo>
                    <a:pt x="47" y="1654"/>
                    <a:pt x="46" y="1655"/>
                    <a:pt x="46" y="1655"/>
                  </a:cubicBezTo>
                  <a:cubicBezTo>
                    <a:pt x="46" y="1656"/>
                    <a:pt x="46" y="1656"/>
                    <a:pt x="47" y="1656"/>
                  </a:cubicBezTo>
                  <a:cubicBezTo>
                    <a:pt x="47" y="1656"/>
                    <a:pt x="47" y="1655"/>
                    <a:pt x="48" y="1655"/>
                  </a:cubicBezTo>
                  <a:moveTo>
                    <a:pt x="1358" y="180"/>
                  </a:moveTo>
                  <a:cubicBezTo>
                    <a:pt x="1358" y="180"/>
                    <a:pt x="1357" y="181"/>
                    <a:pt x="1357" y="181"/>
                  </a:cubicBezTo>
                  <a:cubicBezTo>
                    <a:pt x="1358" y="181"/>
                    <a:pt x="1358" y="182"/>
                    <a:pt x="1359" y="182"/>
                  </a:cubicBezTo>
                  <a:cubicBezTo>
                    <a:pt x="1359" y="182"/>
                    <a:pt x="1359" y="181"/>
                    <a:pt x="1359" y="181"/>
                  </a:cubicBezTo>
                  <a:cubicBezTo>
                    <a:pt x="1359" y="181"/>
                    <a:pt x="1358" y="180"/>
                    <a:pt x="1358" y="180"/>
                  </a:cubicBezTo>
                  <a:moveTo>
                    <a:pt x="628" y="1977"/>
                  </a:moveTo>
                  <a:cubicBezTo>
                    <a:pt x="628" y="1976"/>
                    <a:pt x="629" y="1976"/>
                    <a:pt x="629" y="1976"/>
                  </a:cubicBezTo>
                  <a:cubicBezTo>
                    <a:pt x="629" y="1976"/>
                    <a:pt x="628" y="1975"/>
                    <a:pt x="628" y="1975"/>
                  </a:cubicBezTo>
                  <a:cubicBezTo>
                    <a:pt x="627" y="1976"/>
                    <a:pt x="627" y="1976"/>
                    <a:pt x="627" y="1976"/>
                  </a:cubicBezTo>
                  <a:cubicBezTo>
                    <a:pt x="627" y="1976"/>
                    <a:pt x="627" y="1976"/>
                    <a:pt x="628" y="1977"/>
                  </a:cubicBezTo>
                  <a:moveTo>
                    <a:pt x="56" y="1522"/>
                  </a:moveTo>
                  <a:cubicBezTo>
                    <a:pt x="56" y="1522"/>
                    <a:pt x="57" y="1521"/>
                    <a:pt x="57" y="1521"/>
                  </a:cubicBezTo>
                  <a:cubicBezTo>
                    <a:pt x="57" y="1521"/>
                    <a:pt x="56" y="1520"/>
                    <a:pt x="56" y="1520"/>
                  </a:cubicBezTo>
                  <a:cubicBezTo>
                    <a:pt x="56" y="1521"/>
                    <a:pt x="56" y="1521"/>
                    <a:pt x="55" y="1522"/>
                  </a:cubicBezTo>
                  <a:cubicBezTo>
                    <a:pt x="55" y="1522"/>
                    <a:pt x="56" y="1522"/>
                    <a:pt x="56" y="1522"/>
                  </a:cubicBezTo>
                  <a:moveTo>
                    <a:pt x="1352" y="220"/>
                  </a:moveTo>
                  <a:cubicBezTo>
                    <a:pt x="1352" y="219"/>
                    <a:pt x="1352" y="219"/>
                    <a:pt x="1352" y="219"/>
                  </a:cubicBezTo>
                  <a:cubicBezTo>
                    <a:pt x="1351" y="219"/>
                    <a:pt x="1351" y="220"/>
                    <a:pt x="1351" y="220"/>
                  </a:cubicBezTo>
                  <a:cubicBezTo>
                    <a:pt x="1351" y="220"/>
                    <a:pt x="1351" y="221"/>
                    <a:pt x="1351" y="221"/>
                  </a:cubicBezTo>
                  <a:cubicBezTo>
                    <a:pt x="1352" y="220"/>
                    <a:pt x="1352" y="220"/>
                    <a:pt x="1352" y="220"/>
                  </a:cubicBezTo>
                  <a:moveTo>
                    <a:pt x="34" y="1565"/>
                  </a:moveTo>
                  <a:cubicBezTo>
                    <a:pt x="34" y="1564"/>
                    <a:pt x="35" y="1564"/>
                    <a:pt x="35" y="1564"/>
                  </a:cubicBezTo>
                  <a:cubicBezTo>
                    <a:pt x="35" y="1564"/>
                    <a:pt x="34" y="1563"/>
                    <a:pt x="34" y="1563"/>
                  </a:cubicBezTo>
                  <a:cubicBezTo>
                    <a:pt x="33" y="1563"/>
                    <a:pt x="33" y="1563"/>
                    <a:pt x="33" y="1563"/>
                  </a:cubicBezTo>
                  <a:cubicBezTo>
                    <a:pt x="33" y="1564"/>
                    <a:pt x="34" y="1564"/>
                    <a:pt x="34" y="1565"/>
                  </a:cubicBezTo>
                  <a:moveTo>
                    <a:pt x="409" y="1990"/>
                  </a:moveTo>
                  <a:cubicBezTo>
                    <a:pt x="409" y="1990"/>
                    <a:pt x="408" y="1990"/>
                    <a:pt x="408" y="1990"/>
                  </a:cubicBezTo>
                  <a:cubicBezTo>
                    <a:pt x="408" y="1991"/>
                    <a:pt x="409" y="1991"/>
                    <a:pt x="409" y="1991"/>
                  </a:cubicBezTo>
                  <a:cubicBezTo>
                    <a:pt x="409" y="1991"/>
                    <a:pt x="410" y="1990"/>
                    <a:pt x="410" y="1990"/>
                  </a:cubicBezTo>
                  <a:cubicBezTo>
                    <a:pt x="410" y="1990"/>
                    <a:pt x="410" y="1990"/>
                    <a:pt x="409" y="1990"/>
                  </a:cubicBezTo>
                  <a:moveTo>
                    <a:pt x="26" y="1840"/>
                  </a:moveTo>
                  <a:cubicBezTo>
                    <a:pt x="26" y="1840"/>
                    <a:pt x="27" y="1839"/>
                    <a:pt x="27" y="1839"/>
                  </a:cubicBezTo>
                  <a:cubicBezTo>
                    <a:pt x="27" y="1839"/>
                    <a:pt x="27" y="1838"/>
                    <a:pt x="27" y="1838"/>
                  </a:cubicBezTo>
                  <a:cubicBezTo>
                    <a:pt x="26" y="1839"/>
                    <a:pt x="26" y="1839"/>
                    <a:pt x="26" y="1839"/>
                  </a:cubicBezTo>
                  <a:cubicBezTo>
                    <a:pt x="25" y="1839"/>
                    <a:pt x="26" y="1840"/>
                    <a:pt x="26" y="1840"/>
                  </a:cubicBezTo>
                  <a:moveTo>
                    <a:pt x="616" y="1976"/>
                  </a:moveTo>
                  <a:cubicBezTo>
                    <a:pt x="615" y="1976"/>
                    <a:pt x="615" y="1977"/>
                    <a:pt x="614" y="1977"/>
                  </a:cubicBezTo>
                  <a:cubicBezTo>
                    <a:pt x="614" y="1977"/>
                    <a:pt x="615" y="1977"/>
                    <a:pt x="615" y="1977"/>
                  </a:cubicBezTo>
                  <a:cubicBezTo>
                    <a:pt x="616" y="1977"/>
                    <a:pt x="616" y="1977"/>
                    <a:pt x="617" y="1977"/>
                  </a:cubicBezTo>
                  <a:cubicBezTo>
                    <a:pt x="616" y="1977"/>
                    <a:pt x="616" y="1976"/>
                    <a:pt x="616" y="1976"/>
                  </a:cubicBezTo>
                  <a:moveTo>
                    <a:pt x="372" y="1977"/>
                  </a:moveTo>
                  <a:cubicBezTo>
                    <a:pt x="372" y="1978"/>
                    <a:pt x="371" y="1978"/>
                    <a:pt x="371" y="1978"/>
                  </a:cubicBezTo>
                  <a:cubicBezTo>
                    <a:pt x="372" y="1978"/>
                    <a:pt x="372" y="1979"/>
                    <a:pt x="373" y="1979"/>
                  </a:cubicBezTo>
                  <a:cubicBezTo>
                    <a:pt x="373" y="1979"/>
                    <a:pt x="373" y="1978"/>
                    <a:pt x="373" y="1978"/>
                  </a:cubicBezTo>
                  <a:cubicBezTo>
                    <a:pt x="373" y="1978"/>
                    <a:pt x="372" y="1977"/>
                    <a:pt x="372" y="1977"/>
                  </a:cubicBezTo>
                  <a:moveTo>
                    <a:pt x="574" y="1933"/>
                  </a:moveTo>
                  <a:cubicBezTo>
                    <a:pt x="574" y="1932"/>
                    <a:pt x="573" y="1932"/>
                    <a:pt x="573" y="1931"/>
                  </a:cubicBezTo>
                  <a:cubicBezTo>
                    <a:pt x="573" y="1932"/>
                    <a:pt x="572" y="1932"/>
                    <a:pt x="572" y="1933"/>
                  </a:cubicBezTo>
                  <a:cubicBezTo>
                    <a:pt x="572" y="1933"/>
                    <a:pt x="572" y="1933"/>
                    <a:pt x="572" y="1933"/>
                  </a:cubicBezTo>
                  <a:cubicBezTo>
                    <a:pt x="573" y="1933"/>
                    <a:pt x="573" y="1933"/>
                    <a:pt x="574" y="1933"/>
                  </a:cubicBezTo>
                  <a:moveTo>
                    <a:pt x="93" y="153"/>
                  </a:moveTo>
                  <a:cubicBezTo>
                    <a:pt x="94" y="152"/>
                    <a:pt x="94" y="152"/>
                    <a:pt x="94" y="151"/>
                  </a:cubicBezTo>
                  <a:cubicBezTo>
                    <a:pt x="94" y="151"/>
                    <a:pt x="94" y="151"/>
                    <a:pt x="94" y="150"/>
                  </a:cubicBezTo>
                  <a:cubicBezTo>
                    <a:pt x="94" y="151"/>
                    <a:pt x="93" y="151"/>
                    <a:pt x="93" y="151"/>
                  </a:cubicBezTo>
                  <a:cubicBezTo>
                    <a:pt x="93" y="152"/>
                    <a:pt x="93" y="152"/>
                    <a:pt x="93" y="153"/>
                  </a:cubicBezTo>
                  <a:moveTo>
                    <a:pt x="666" y="1949"/>
                  </a:moveTo>
                  <a:cubicBezTo>
                    <a:pt x="667" y="1949"/>
                    <a:pt x="667" y="1948"/>
                    <a:pt x="668" y="1948"/>
                  </a:cubicBezTo>
                  <a:cubicBezTo>
                    <a:pt x="667" y="1948"/>
                    <a:pt x="667" y="1948"/>
                    <a:pt x="667" y="1948"/>
                  </a:cubicBezTo>
                  <a:cubicBezTo>
                    <a:pt x="666" y="1948"/>
                    <a:pt x="666" y="1948"/>
                    <a:pt x="665" y="1948"/>
                  </a:cubicBezTo>
                  <a:cubicBezTo>
                    <a:pt x="665" y="1948"/>
                    <a:pt x="666" y="1948"/>
                    <a:pt x="666" y="1949"/>
                  </a:cubicBezTo>
                  <a:moveTo>
                    <a:pt x="753" y="1940"/>
                  </a:moveTo>
                  <a:cubicBezTo>
                    <a:pt x="753" y="1940"/>
                    <a:pt x="754" y="1940"/>
                    <a:pt x="754" y="1939"/>
                  </a:cubicBezTo>
                  <a:cubicBezTo>
                    <a:pt x="754" y="1939"/>
                    <a:pt x="753" y="1939"/>
                    <a:pt x="753" y="1939"/>
                  </a:cubicBezTo>
                  <a:cubicBezTo>
                    <a:pt x="752" y="1939"/>
                    <a:pt x="752" y="1939"/>
                    <a:pt x="751" y="1939"/>
                  </a:cubicBezTo>
                  <a:cubicBezTo>
                    <a:pt x="752" y="1940"/>
                    <a:pt x="752" y="1940"/>
                    <a:pt x="753" y="1940"/>
                  </a:cubicBezTo>
                  <a:moveTo>
                    <a:pt x="79" y="213"/>
                  </a:moveTo>
                  <a:cubicBezTo>
                    <a:pt x="79" y="213"/>
                    <a:pt x="78" y="212"/>
                    <a:pt x="78" y="212"/>
                  </a:cubicBezTo>
                  <a:cubicBezTo>
                    <a:pt x="78" y="212"/>
                    <a:pt x="77" y="213"/>
                    <a:pt x="77" y="213"/>
                  </a:cubicBezTo>
                  <a:cubicBezTo>
                    <a:pt x="78" y="213"/>
                    <a:pt x="78" y="214"/>
                    <a:pt x="79" y="214"/>
                  </a:cubicBezTo>
                  <a:cubicBezTo>
                    <a:pt x="79" y="214"/>
                    <a:pt x="79" y="214"/>
                    <a:pt x="79" y="213"/>
                  </a:cubicBezTo>
                  <a:moveTo>
                    <a:pt x="869" y="68"/>
                  </a:moveTo>
                  <a:cubicBezTo>
                    <a:pt x="869" y="68"/>
                    <a:pt x="870" y="68"/>
                    <a:pt x="870" y="67"/>
                  </a:cubicBezTo>
                  <a:cubicBezTo>
                    <a:pt x="870" y="67"/>
                    <a:pt x="869" y="67"/>
                    <a:pt x="869" y="67"/>
                  </a:cubicBezTo>
                  <a:cubicBezTo>
                    <a:pt x="868" y="67"/>
                    <a:pt x="868" y="67"/>
                    <a:pt x="868" y="68"/>
                  </a:cubicBezTo>
                  <a:cubicBezTo>
                    <a:pt x="868" y="68"/>
                    <a:pt x="868" y="68"/>
                    <a:pt x="869" y="68"/>
                  </a:cubicBezTo>
                  <a:moveTo>
                    <a:pt x="971" y="62"/>
                  </a:moveTo>
                  <a:cubicBezTo>
                    <a:pt x="971" y="62"/>
                    <a:pt x="971" y="61"/>
                    <a:pt x="972" y="61"/>
                  </a:cubicBezTo>
                  <a:cubicBezTo>
                    <a:pt x="972" y="61"/>
                    <a:pt x="972" y="61"/>
                    <a:pt x="971" y="60"/>
                  </a:cubicBezTo>
                  <a:cubicBezTo>
                    <a:pt x="971" y="61"/>
                    <a:pt x="970" y="61"/>
                    <a:pt x="970" y="61"/>
                  </a:cubicBezTo>
                  <a:cubicBezTo>
                    <a:pt x="970" y="61"/>
                    <a:pt x="970" y="62"/>
                    <a:pt x="971" y="62"/>
                  </a:cubicBezTo>
                  <a:moveTo>
                    <a:pt x="792" y="87"/>
                  </a:moveTo>
                  <a:cubicBezTo>
                    <a:pt x="793" y="87"/>
                    <a:pt x="793" y="87"/>
                    <a:pt x="794" y="87"/>
                  </a:cubicBezTo>
                  <a:cubicBezTo>
                    <a:pt x="793" y="87"/>
                    <a:pt x="793" y="86"/>
                    <a:pt x="792" y="85"/>
                  </a:cubicBezTo>
                  <a:cubicBezTo>
                    <a:pt x="792" y="86"/>
                    <a:pt x="792" y="86"/>
                    <a:pt x="792" y="86"/>
                  </a:cubicBezTo>
                  <a:cubicBezTo>
                    <a:pt x="792" y="86"/>
                    <a:pt x="792" y="87"/>
                    <a:pt x="792" y="87"/>
                  </a:cubicBezTo>
                  <a:moveTo>
                    <a:pt x="790" y="85"/>
                  </a:moveTo>
                  <a:cubicBezTo>
                    <a:pt x="790" y="85"/>
                    <a:pt x="789" y="84"/>
                    <a:pt x="789" y="84"/>
                  </a:cubicBezTo>
                  <a:cubicBezTo>
                    <a:pt x="789" y="84"/>
                    <a:pt x="788" y="84"/>
                    <a:pt x="788" y="85"/>
                  </a:cubicBezTo>
                  <a:cubicBezTo>
                    <a:pt x="788" y="85"/>
                    <a:pt x="789" y="86"/>
                    <a:pt x="789" y="86"/>
                  </a:cubicBezTo>
                  <a:cubicBezTo>
                    <a:pt x="789" y="86"/>
                    <a:pt x="790" y="86"/>
                    <a:pt x="790" y="85"/>
                  </a:cubicBezTo>
                  <a:moveTo>
                    <a:pt x="500" y="1982"/>
                  </a:moveTo>
                  <a:cubicBezTo>
                    <a:pt x="500" y="1982"/>
                    <a:pt x="500" y="1983"/>
                    <a:pt x="500" y="1983"/>
                  </a:cubicBezTo>
                  <a:cubicBezTo>
                    <a:pt x="500" y="1983"/>
                    <a:pt x="501" y="1984"/>
                    <a:pt x="501" y="1984"/>
                  </a:cubicBezTo>
                  <a:cubicBezTo>
                    <a:pt x="501" y="1984"/>
                    <a:pt x="502" y="1983"/>
                    <a:pt x="502" y="1983"/>
                  </a:cubicBezTo>
                  <a:cubicBezTo>
                    <a:pt x="501" y="1983"/>
                    <a:pt x="501" y="1982"/>
                    <a:pt x="500" y="1982"/>
                  </a:cubicBezTo>
                  <a:moveTo>
                    <a:pt x="22" y="1804"/>
                  </a:moveTo>
                  <a:cubicBezTo>
                    <a:pt x="23" y="1803"/>
                    <a:pt x="23" y="1803"/>
                    <a:pt x="23" y="1803"/>
                  </a:cubicBezTo>
                  <a:cubicBezTo>
                    <a:pt x="23" y="1803"/>
                    <a:pt x="23" y="1802"/>
                    <a:pt x="22" y="1802"/>
                  </a:cubicBezTo>
                  <a:cubicBezTo>
                    <a:pt x="22" y="1802"/>
                    <a:pt x="22" y="1802"/>
                    <a:pt x="22" y="1802"/>
                  </a:cubicBezTo>
                  <a:cubicBezTo>
                    <a:pt x="22" y="1803"/>
                    <a:pt x="22" y="1803"/>
                    <a:pt x="22" y="1804"/>
                  </a:cubicBezTo>
                  <a:moveTo>
                    <a:pt x="528" y="1943"/>
                  </a:moveTo>
                  <a:cubicBezTo>
                    <a:pt x="529" y="1943"/>
                    <a:pt x="529" y="1943"/>
                    <a:pt x="530" y="1942"/>
                  </a:cubicBezTo>
                  <a:cubicBezTo>
                    <a:pt x="529" y="1942"/>
                    <a:pt x="529" y="1942"/>
                    <a:pt x="528" y="1942"/>
                  </a:cubicBezTo>
                  <a:cubicBezTo>
                    <a:pt x="528" y="1942"/>
                    <a:pt x="527" y="1942"/>
                    <a:pt x="527" y="1942"/>
                  </a:cubicBezTo>
                  <a:cubicBezTo>
                    <a:pt x="527" y="1942"/>
                    <a:pt x="528" y="1943"/>
                    <a:pt x="528" y="1943"/>
                  </a:cubicBezTo>
                  <a:moveTo>
                    <a:pt x="340" y="150"/>
                  </a:moveTo>
                  <a:cubicBezTo>
                    <a:pt x="340" y="151"/>
                    <a:pt x="340" y="151"/>
                    <a:pt x="339" y="151"/>
                  </a:cubicBezTo>
                  <a:cubicBezTo>
                    <a:pt x="340" y="151"/>
                    <a:pt x="341" y="152"/>
                    <a:pt x="341" y="152"/>
                  </a:cubicBezTo>
                  <a:cubicBezTo>
                    <a:pt x="341" y="152"/>
                    <a:pt x="341" y="152"/>
                    <a:pt x="341" y="151"/>
                  </a:cubicBezTo>
                  <a:cubicBezTo>
                    <a:pt x="341" y="151"/>
                    <a:pt x="341" y="151"/>
                    <a:pt x="340" y="150"/>
                  </a:cubicBezTo>
                  <a:moveTo>
                    <a:pt x="439" y="115"/>
                  </a:moveTo>
                  <a:cubicBezTo>
                    <a:pt x="439" y="114"/>
                    <a:pt x="439" y="113"/>
                    <a:pt x="439" y="113"/>
                  </a:cubicBezTo>
                  <a:cubicBezTo>
                    <a:pt x="439" y="113"/>
                    <a:pt x="439" y="112"/>
                    <a:pt x="438" y="112"/>
                  </a:cubicBezTo>
                  <a:cubicBezTo>
                    <a:pt x="438" y="112"/>
                    <a:pt x="438" y="113"/>
                    <a:pt x="438" y="113"/>
                  </a:cubicBezTo>
                  <a:cubicBezTo>
                    <a:pt x="438" y="113"/>
                    <a:pt x="438" y="114"/>
                    <a:pt x="439" y="115"/>
                  </a:cubicBezTo>
                  <a:moveTo>
                    <a:pt x="961" y="58"/>
                  </a:moveTo>
                  <a:cubicBezTo>
                    <a:pt x="960" y="58"/>
                    <a:pt x="960" y="57"/>
                    <a:pt x="959" y="57"/>
                  </a:cubicBezTo>
                  <a:cubicBezTo>
                    <a:pt x="959" y="57"/>
                    <a:pt x="959" y="58"/>
                    <a:pt x="959" y="58"/>
                  </a:cubicBezTo>
                  <a:cubicBezTo>
                    <a:pt x="959" y="58"/>
                    <a:pt x="960" y="59"/>
                    <a:pt x="960" y="59"/>
                  </a:cubicBezTo>
                  <a:cubicBezTo>
                    <a:pt x="960" y="59"/>
                    <a:pt x="960" y="59"/>
                    <a:pt x="961" y="58"/>
                  </a:cubicBezTo>
                  <a:moveTo>
                    <a:pt x="654" y="1968"/>
                  </a:moveTo>
                  <a:cubicBezTo>
                    <a:pt x="654" y="1967"/>
                    <a:pt x="655" y="1967"/>
                    <a:pt x="655" y="1967"/>
                  </a:cubicBezTo>
                  <a:cubicBezTo>
                    <a:pt x="655" y="1966"/>
                    <a:pt x="655" y="1966"/>
                    <a:pt x="655" y="1966"/>
                  </a:cubicBezTo>
                  <a:cubicBezTo>
                    <a:pt x="654" y="1966"/>
                    <a:pt x="654" y="1966"/>
                    <a:pt x="653" y="1967"/>
                  </a:cubicBezTo>
                  <a:cubicBezTo>
                    <a:pt x="653" y="1967"/>
                    <a:pt x="654" y="1967"/>
                    <a:pt x="654" y="1968"/>
                  </a:cubicBezTo>
                  <a:moveTo>
                    <a:pt x="367" y="1986"/>
                  </a:moveTo>
                  <a:cubicBezTo>
                    <a:pt x="367" y="1985"/>
                    <a:pt x="368" y="1985"/>
                    <a:pt x="368" y="1985"/>
                  </a:cubicBezTo>
                  <a:cubicBezTo>
                    <a:pt x="368" y="1984"/>
                    <a:pt x="367" y="1984"/>
                    <a:pt x="367" y="1984"/>
                  </a:cubicBezTo>
                  <a:cubicBezTo>
                    <a:pt x="367" y="1984"/>
                    <a:pt x="367" y="1985"/>
                    <a:pt x="366" y="1985"/>
                  </a:cubicBezTo>
                  <a:cubicBezTo>
                    <a:pt x="366" y="1986"/>
                    <a:pt x="367" y="1986"/>
                    <a:pt x="367" y="1986"/>
                  </a:cubicBezTo>
                  <a:moveTo>
                    <a:pt x="388" y="148"/>
                  </a:moveTo>
                  <a:cubicBezTo>
                    <a:pt x="387" y="149"/>
                    <a:pt x="387" y="149"/>
                    <a:pt x="386" y="149"/>
                  </a:cubicBezTo>
                  <a:cubicBezTo>
                    <a:pt x="387" y="149"/>
                    <a:pt x="387" y="150"/>
                    <a:pt x="387" y="149"/>
                  </a:cubicBezTo>
                  <a:cubicBezTo>
                    <a:pt x="388" y="149"/>
                    <a:pt x="389" y="149"/>
                    <a:pt x="389" y="149"/>
                  </a:cubicBezTo>
                  <a:cubicBezTo>
                    <a:pt x="389" y="149"/>
                    <a:pt x="389" y="149"/>
                    <a:pt x="388" y="148"/>
                  </a:cubicBezTo>
                  <a:moveTo>
                    <a:pt x="450" y="1986"/>
                  </a:moveTo>
                  <a:cubicBezTo>
                    <a:pt x="450" y="1986"/>
                    <a:pt x="451" y="1985"/>
                    <a:pt x="451" y="1985"/>
                  </a:cubicBezTo>
                  <a:cubicBezTo>
                    <a:pt x="451" y="1985"/>
                    <a:pt x="450" y="1984"/>
                    <a:pt x="450" y="1984"/>
                  </a:cubicBezTo>
                  <a:cubicBezTo>
                    <a:pt x="450" y="1985"/>
                    <a:pt x="449" y="1985"/>
                    <a:pt x="449" y="1986"/>
                  </a:cubicBezTo>
                  <a:cubicBezTo>
                    <a:pt x="449" y="1986"/>
                    <a:pt x="450" y="1986"/>
                    <a:pt x="450" y="1986"/>
                  </a:cubicBezTo>
                  <a:moveTo>
                    <a:pt x="804" y="1940"/>
                  </a:moveTo>
                  <a:cubicBezTo>
                    <a:pt x="805" y="1940"/>
                    <a:pt x="805" y="1940"/>
                    <a:pt x="806" y="1940"/>
                  </a:cubicBezTo>
                  <a:cubicBezTo>
                    <a:pt x="805" y="1939"/>
                    <a:pt x="805" y="1939"/>
                    <a:pt x="805" y="1939"/>
                  </a:cubicBezTo>
                  <a:cubicBezTo>
                    <a:pt x="804" y="1939"/>
                    <a:pt x="804" y="1939"/>
                    <a:pt x="803" y="1939"/>
                  </a:cubicBezTo>
                  <a:cubicBezTo>
                    <a:pt x="804" y="1940"/>
                    <a:pt x="804" y="1940"/>
                    <a:pt x="804" y="1940"/>
                  </a:cubicBezTo>
                  <a:moveTo>
                    <a:pt x="1328" y="1218"/>
                  </a:moveTo>
                  <a:cubicBezTo>
                    <a:pt x="1328" y="1218"/>
                    <a:pt x="1328" y="1217"/>
                    <a:pt x="1328" y="1217"/>
                  </a:cubicBezTo>
                  <a:cubicBezTo>
                    <a:pt x="1328" y="1217"/>
                    <a:pt x="1328" y="1216"/>
                    <a:pt x="1328" y="1216"/>
                  </a:cubicBezTo>
                  <a:cubicBezTo>
                    <a:pt x="1327" y="1217"/>
                    <a:pt x="1327" y="1217"/>
                    <a:pt x="1327" y="1218"/>
                  </a:cubicBezTo>
                  <a:cubicBezTo>
                    <a:pt x="1327" y="1218"/>
                    <a:pt x="1327" y="1218"/>
                    <a:pt x="1328" y="1218"/>
                  </a:cubicBezTo>
                  <a:moveTo>
                    <a:pt x="319" y="166"/>
                  </a:moveTo>
                  <a:cubicBezTo>
                    <a:pt x="319" y="166"/>
                    <a:pt x="320" y="166"/>
                    <a:pt x="320" y="165"/>
                  </a:cubicBezTo>
                  <a:cubicBezTo>
                    <a:pt x="320" y="165"/>
                    <a:pt x="319" y="165"/>
                    <a:pt x="319" y="165"/>
                  </a:cubicBezTo>
                  <a:cubicBezTo>
                    <a:pt x="319" y="165"/>
                    <a:pt x="318" y="165"/>
                    <a:pt x="317" y="165"/>
                  </a:cubicBezTo>
                  <a:cubicBezTo>
                    <a:pt x="318" y="166"/>
                    <a:pt x="318" y="166"/>
                    <a:pt x="319" y="166"/>
                  </a:cubicBezTo>
                  <a:moveTo>
                    <a:pt x="421" y="1935"/>
                  </a:moveTo>
                  <a:cubicBezTo>
                    <a:pt x="420" y="1935"/>
                    <a:pt x="420" y="1935"/>
                    <a:pt x="419" y="1936"/>
                  </a:cubicBezTo>
                  <a:cubicBezTo>
                    <a:pt x="420" y="1936"/>
                    <a:pt x="420" y="1936"/>
                    <a:pt x="420" y="1936"/>
                  </a:cubicBezTo>
                  <a:cubicBezTo>
                    <a:pt x="421" y="1936"/>
                    <a:pt x="421" y="1936"/>
                    <a:pt x="422" y="1936"/>
                  </a:cubicBezTo>
                  <a:cubicBezTo>
                    <a:pt x="422" y="1935"/>
                    <a:pt x="421" y="1935"/>
                    <a:pt x="421" y="1935"/>
                  </a:cubicBezTo>
                  <a:moveTo>
                    <a:pt x="419" y="109"/>
                  </a:moveTo>
                  <a:cubicBezTo>
                    <a:pt x="419" y="108"/>
                    <a:pt x="418" y="108"/>
                    <a:pt x="418" y="107"/>
                  </a:cubicBezTo>
                  <a:cubicBezTo>
                    <a:pt x="418" y="108"/>
                    <a:pt x="417" y="108"/>
                    <a:pt x="417" y="108"/>
                  </a:cubicBezTo>
                  <a:cubicBezTo>
                    <a:pt x="418" y="109"/>
                    <a:pt x="418" y="109"/>
                    <a:pt x="419" y="109"/>
                  </a:cubicBezTo>
                  <a:cubicBezTo>
                    <a:pt x="419" y="109"/>
                    <a:pt x="419" y="109"/>
                    <a:pt x="419" y="109"/>
                  </a:cubicBezTo>
                  <a:moveTo>
                    <a:pt x="176" y="2099"/>
                  </a:moveTo>
                  <a:cubicBezTo>
                    <a:pt x="176" y="2098"/>
                    <a:pt x="176" y="2098"/>
                    <a:pt x="176" y="2098"/>
                  </a:cubicBezTo>
                  <a:cubicBezTo>
                    <a:pt x="176" y="2098"/>
                    <a:pt x="175" y="2098"/>
                    <a:pt x="175" y="2099"/>
                  </a:cubicBezTo>
                  <a:cubicBezTo>
                    <a:pt x="175" y="2099"/>
                    <a:pt x="175" y="2100"/>
                    <a:pt x="176" y="2100"/>
                  </a:cubicBezTo>
                  <a:cubicBezTo>
                    <a:pt x="176" y="2100"/>
                    <a:pt x="176" y="2099"/>
                    <a:pt x="176" y="2099"/>
                  </a:cubicBezTo>
                  <a:moveTo>
                    <a:pt x="429" y="1936"/>
                  </a:moveTo>
                  <a:cubicBezTo>
                    <a:pt x="430" y="1936"/>
                    <a:pt x="431" y="1936"/>
                    <a:pt x="431" y="1936"/>
                  </a:cubicBezTo>
                  <a:cubicBezTo>
                    <a:pt x="431" y="1936"/>
                    <a:pt x="431" y="1935"/>
                    <a:pt x="431" y="1935"/>
                  </a:cubicBezTo>
                  <a:cubicBezTo>
                    <a:pt x="430" y="1935"/>
                    <a:pt x="429" y="1935"/>
                    <a:pt x="429" y="1935"/>
                  </a:cubicBezTo>
                  <a:cubicBezTo>
                    <a:pt x="429" y="1936"/>
                    <a:pt x="429" y="1936"/>
                    <a:pt x="429" y="1936"/>
                  </a:cubicBezTo>
                  <a:moveTo>
                    <a:pt x="472" y="1947"/>
                  </a:moveTo>
                  <a:cubicBezTo>
                    <a:pt x="471" y="1947"/>
                    <a:pt x="471" y="1946"/>
                    <a:pt x="470" y="1946"/>
                  </a:cubicBezTo>
                  <a:cubicBezTo>
                    <a:pt x="470" y="1946"/>
                    <a:pt x="470" y="1947"/>
                    <a:pt x="470" y="1947"/>
                  </a:cubicBezTo>
                  <a:cubicBezTo>
                    <a:pt x="470" y="1947"/>
                    <a:pt x="471" y="1947"/>
                    <a:pt x="471" y="1948"/>
                  </a:cubicBezTo>
                  <a:cubicBezTo>
                    <a:pt x="471" y="1948"/>
                    <a:pt x="472" y="1947"/>
                    <a:pt x="472" y="1947"/>
                  </a:cubicBezTo>
                  <a:moveTo>
                    <a:pt x="25" y="1702"/>
                  </a:moveTo>
                  <a:cubicBezTo>
                    <a:pt x="24" y="1701"/>
                    <a:pt x="24" y="1701"/>
                    <a:pt x="24" y="1701"/>
                  </a:cubicBezTo>
                  <a:cubicBezTo>
                    <a:pt x="23" y="1701"/>
                    <a:pt x="23" y="1701"/>
                    <a:pt x="23" y="1701"/>
                  </a:cubicBezTo>
                  <a:cubicBezTo>
                    <a:pt x="23" y="1702"/>
                    <a:pt x="24" y="1702"/>
                    <a:pt x="24" y="1703"/>
                  </a:cubicBezTo>
                  <a:cubicBezTo>
                    <a:pt x="24" y="1703"/>
                    <a:pt x="24" y="1702"/>
                    <a:pt x="25" y="1702"/>
                  </a:cubicBezTo>
                  <a:moveTo>
                    <a:pt x="557" y="1980"/>
                  </a:moveTo>
                  <a:cubicBezTo>
                    <a:pt x="558" y="1980"/>
                    <a:pt x="559" y="1980"/>
                    <a:pt x="559" y="1980"/>
                  </a:cubicBezTo>
                  <a:cubicBezTo>
                    <a:pt x="559" y="1980"/>
                    <a:pt x="559" y="1979"/>
                    <a:pt x="558" y="1979"/>
                  </a:cubicBezTo>
                  <a:cubicBezTo>
                    <a:pt x="558" y="1979"/>
                    <a:pt x="557" y="1979"/>
                    <a:pt x="557" y="1980"/>
                  </a:cubicBezTo>
                  <a:cubicBezTo>
                    <a:pt x="557" y="1980"/>
                    <a:pt x="557" y="1980"/>
                    <a:pt x="557" y="1980"/>
                  </a:cubicBezTo>
                  <a:moveTo>
                    <a:pt x="538" y="98"/>
                  </a:moveTo>
                  <a:cubicBezTo>
                    <a:pt x="538" y="97"/>
                    <a:pt x="538" y="97"/>
                    <a:pt x="538" y="97"/>
                  </a:cubicBezTo>
                  <a:cubicBezTo>
                    <a:pt x="537" y="97"/>
                    <a:pt x="537" y="98"/>
                    <a:pt x="536" y="98"/>
                  </a:cubicBezTo>
                  <a:cubicBezTo>
                    <a:pt x="536" y="98"/>
                    <a:pt x="537" y="99"/>
                    <a:pt x="537" y="99"/>
                  </a:cubicBezTo>
                  <a:cubicBezTo>
                    <a:pt x="537" y="99"/>
                    <a:pt x="538" y="98"/>
                    <a:pt x="538" y="98"/>
                  </a:cubicBezTo>
                  <a:moveTo>
                    <a:pt x="523" y="1981"/>
                  </a:moveTo>
                  <a:cubicBezTo>
                    <a:pt x="523" y="1981"/>
                    <a:pt x="522" y="1980"/>
                    <a:pt x="522" y="1980"/>
                  </a:cubicBezTo>
                  <a:cubicBezTo>
                    <a:pt x="522" y="1980"/>
                    <a:pt x="521" y="1981"/>
                    <a:pt x="521" y="1981"/>
                  </a:cubicBezTo>
                  <a:cubicBezTo>
                    <a:pt x="521" y="1981"/>
                    <a:pt x="521" y="1982"/>
                    <a:pt x="522" y="1982"/>
                  </a:cubicBezTo>
                  <a:cubicBezTo>
                    <a:pt x="522" y="1982"/>
                    <a:pt x="522" y="1981"/>
                    <a:pt x="523" y="1981"/>
                  </a:cubicBezTo>
                  <a:moveTo>
                    <a:pt x="889" y="68"/>
                  </a:moveTo>
                  <a:cubicBezTo>
                    <a:pt x="888" y="68"/>
                    <a:pt x="888" y="68"/>
                    <a:pt x="887" y="67"/>
                  </a:cubicBezTo>
                  <a:cubicBezTo>
                    <a:pt x="887" y="67"/>
                    <a:pt x="887" y="68"/>
                    <a:pt x="887" y="68"/>
                  </a:cubicBezTo>
                  <a:cubicBezTo>
                    <a:pt x="887" y="68"/>
                    <a:pt x="887" y="69"/>
                    <a:pt x="888" y="69"/>
                  </a:cubicBezTo>
                  <a:cubicBezTo>
                    <a:pt x="888" y="69"/>
                    <a:pt x="888" y="69"/>
                    <a:pt x="889" y="68"/>
                  </a:cubicBezTo>
                  <a:moveTo>
                    <a:pt x="537" y="1945"/>
                  </a:moveTo>
                  <a:cubicBezTo>
                    <a:pt x="537" y="1944"/>
                    <a:pt x="537" y="1944"/>
                    <a:pt x="536" y="1944"/>
                  </a:cubicBezTo>
                  <a:cubicBezTo>
                    <a:pt x="536" y="1944"/>
                    <a:pt x="536" y="1944"/>
                    <a:pt x="535" y="1944"/>
                  </a:cubicBezTo>
                  <a:cubicBezTo>
                    <a:pt x="536" y="1945"/>
                    <a:pt x="536" y="1945"/>
                    <a:pt x="537" y="1946"/>
                  </a:cubicBezTo>
                  <a:cubicBezTo>
                    <a:pt x="537" y="1945"/>
                    <a:pt x="537" y="1945"/>
                    <a:pt x="537" y="1945"/>
                  </a:cubicBezTo>
                  <a:moveTo>
                    <a:pt x="410" y="1945"/>
                  </a:moveTo>
                  <a:cubicBezTo>
                    <a:pt x="411" y="1945"/>
                    <a:pt x="412" y="1945"/>
                    <a:pt x="412" y="1944"/>
                  </a:cubicBezTo>
                  <a:cubicBezTo>
                    <a:pt x="412" y="1944"/>
                    <a:pt x="412" y="1944"/>
                    <a:pt x="411" y="1944"/>
                  </a:cubicBezTo>
                  <a:cubicBezTo>
                    <a:pt x="411" y="1944"/>
                    <a:pt x="410" y="1944"/>
                    <a:pt x="410" y="1944"/>
                  </a:cubicBezTo>
                  <a:cubicBezTo>
                    <a:pt x="410" y="1944"/>
                    <a:pt x="410" y="1945"/>
                    <a:pt x="410" y="1945"/>
                  </a:cubicBezTo>
                  <a:moveTo>
                    <a:pt x="566" y="1982"/>
                  </a:moveTo>
                  <a:cubicBezTo>
                    <a:pt x="568" y="1982"/>
                    <a:pt x="568" y="1982"/>
                    <a:pt x="569" y="1982"/>
                  </a:cubicBezTo>
                  <a:cubicBezTo>
                    <a:pt x="568" y="1982"/>
                    <a:pt x="568" y="1981"/>
                    <a:pt x="568" y="1981"/>
                  </a:cubicBezTo>
                  <a:cubicBezTo>
                    <a:pt x="567" y="1981"/>
                    <a:pt x="567" y="1981"/>
                    <a:pt x="566" y="1982"/>
                  </a:cubicBezTo>
                  <a:cubicBezTo>
                    <a:pt x="566" y="1982"/>
                    <a:pt x="566" y="1982"/>
                    <a:pt x="566" y="1982"/>
                  </a:cubicBezTo>
                  <a:moveTo>
                    <a:pt x="1347" y="246"/>
                  </a:moveTo>
                  <a:cubicBezTo>
                    <a:pt x="1348" y="245"/>
                    <a:pt x="1349" y="245"/>
                    <a:pt x="1349" y="245"/>
                  </a:cubicBezTo>
                  <a:cubicBezTo>
                    <a:pt x="1349" y="245"/>
                    <a:pt x="1349" y="245"/>
                    <a:pt x="1348" y="245"/>
                  </a:cubicBezTo>
                  <a:cubicBezTo>
                    <a:pt x="1348" y="245"/>
                    <a:pt x="1347" y="245"/>
                    <a:pt x="1347" y="245"/>
                  </a:cubicBezTo>
                  <a:cubicBezTo>
                    <a:pt x="1347" y="245"/>
                    <a:pt x="1347" y="246"/>
                    <a:pt x="1347" y="246"/>
                  </a:cubicBezTo>
                  <a:moveTo>
                    <a:pt x="68" y="913"/>
                  </a:moveTo>
                  <a:cubicBezTo>
                    <a:pt x="69" y="912"/>
                    <a:pt x="69" y="912"/>
                    <a:pt x="70" y="911"/>
                  </a:cubicBezTo>
                  <a:cubicBezTo>
                    <a:pt x="69" y="911"/>
                    <a:pt x="69" y="911"/>
                    <a:pt x="69" y="911"/>
                  </a:cubicBezTo>
                  <a:cubicBezTo>
                    <a:pt x="68" y="911"/>
                    <a:pt x="68" y="912"/>
                    <a:pt x="68" y="912"/>
                  </a:cubicBezTo>
                  <a:cubicBezTo>
                    <a:pt x="68" y="912"/>
                    <a:pt x="68" y="912"/>
                    <a:pt x="68" y="913"/>
                  </a:cubicBezTo>
                  <a:moveTo>
                    <a:pt x="29" y="1843"/>
                  </a:moveTo>
                  <a:cubicBezTo>
                    <a:pt x="31" y="1843"/>
                    <a:pt x="32" y="1843"/>
                    <a:pt x="31" y="1841"/>
                  </a:cubicBezTo>
                  <a:cubicBezTo>
                    <a:pt x="31" y="1842"/>
                    <a:pt x="30" y="1842"/>
                    <a:pt x="29" y="1843"/>
                  </a:cubicBezTo>
                  <a:moveTo>
                    <a:pt x="409" y="1975"/>
                  </a:moveTo>
                  <a:cubicBezTo>
                    <a:pt x="409" y="1974"/>
                    <a:pt x="409" y="1974"/>
                    <a:pt x="409" y="1974"/>
                  </a:cubicBezTo>
                  <a:cubicBezTo>
                    <a:pt x="410" y="1973"/>
                    <a:pt x="409" y="1973"/>
                    <a:pt x="409" y="1973"/>
                  </a:cubicBezTo>
                  <a:cubicBezTo>
                    <a:pt x="409" y="1973"/>
                    <a:pt x="408" y="1974"/>
                    <a:pt x="408" y="1974"/>
                  </a:cubicBezTo>
                  <a:cubicBezTo>
                    <a:pt x="408" y="1974"/>
                    <a:pt x="408" y="1974"/>
                    <a:pt x="409" y="1975"/>
                  </a:cubicBezTo>
                  <a:moveTo>
                    <a:pt x="61" y="1314"/>
                  </a:moveTo>
                  <a:cubicBezTo>
                    <a:pt x="61" y="1314"/>
                    <a:pt x="61" y="1313"/>
                    <a:pt x="61" y="1313"/>
                  </a:cubicBezTo>
                  <a:cubicBezTo>
                    <a:pt x="60" y="1314"/>
                    <a:pt x="60" y="1314"/>
                    <a:pt x="59" y="1315"/>
                  </a:cubicBezTo>
                  <a:cubicBezTo>
                    <a:pt x="60" y="1315"/>
                    <a:pt x="60" y="1315"/>
                    <a:pt x="60" y="1315"/>
                  </a:cubicBezTo>
                  <a:cubicBezTo>
                    <a:pt x="61" y="1315"/>
                    <a:pt x="61" y="1314"/>
                    <a:pt x="61" y="1314"/>
                  </a:cubicBezTo>
                  <a:moveTo>
                    <a:pt x="534" y="1959"/>
                  </a:moveTo>
                  <a:cubicBezTo>
                    <a:pt x="535" y="1959"/>
                    <a:pt x="536" y="1959"/>
                    <a:pt x="536" y="1959"/>
                  </a:cubicBezTo>
                  <a:cubicBezTo>
                    <a:pt x="536" y="1959"/>
                    <a:pt x="536" y="1958"/>
                    <a:pt x="535" y="1958"/>
                  </a:cubicBezTo>
                  <a:cubicBezTo>
                    <a:pt x="535" y="1958"/>
                    <a:pt x="534" y="1958"/>
                    <a:pt x="534" y="1958"/>
                  </a:cubicBezTo>
                  <a:cubicBezTo>
                    <a:pt x="534" y="1959"/>
                    <a:pt x="534" y="1959"/>
                    <a:pt x="534" y="1959"/>
                  </a:cubicBezTo>
                  <a:moveTo>
                    <a:pt x="73" y="970"/>
                  </a:moveTo>
                  <a:cubicBezTo>
                    <a:pt x="73" y="969"/>
                    <a:pt x="73" y="969"/>
                    <a:pt x="72" y="968"/>
                  </a:cubicBezTo>
                  <a:cubicBezTo>
                    <a:pt x="72" y="969"/>
                    <a:pt x="72" y="969"/>
                    <a:pt x="72" y="970"/>
                  </a:cubicBezTo>
                  <a:cubicBezTo>
                    <a:pt x="72" y="970"/>
                    <a:pt x="73" y="970"/>
                    <a:pt x="73" y="970"/>
                  </a:cubicBezTo>
                  <a:cubicBezTo>
                    <a:pt x="73" y="970"/>
                    <a:pt x="73" y="970"/>
                    <a:pt x="73" y="970"/>
                  </a:cubicBezTo>
                  <a:moveTo>
                    <a:pt x="1371" y="191"/>
                  </a:moveTo>
                  <a:cubicBezTo>
                    <a:pt x="1370" y="191"/>
                    <a:pt x="1370" y="190"/>
                    <a:pt x="1369" y="190"/>
                  </a:cubicBezTo>
                  <a:cubicBezTo>
                    <a:pt x="1369" y="190"/>
                    <a:pt x="1369" y="190"/>
                    <a:pt x="1369" y="190"/>
                  </a:cubicBezTo>
                  <a:cubicBezTo>
                    <a:pt x="1369" y="191"/>
                    <a:pt x="1368" y="192"/>
                    <a:pt x="1370" y="192"/>
                  </a:cubicBezTo>
                  <a:cubicBezTo>
                    <a:pt x="1370" y="192"/>
                    <a:pt x="1370" y="192"/>
                    <a:pt x="1371" y="191"/>
                  </a:cubicBezTo>
                  <a:moveTo>
                    <a:pt x="39" y="1413"/>
                  </a:moveTo>
                  <a:cubicBezTo>
                    <a:pt x="38" y="1413"/>
                    <a:pt x="38" y="1412"/>
                    <a:pt x="38" y="1412"/>
                  </a:cubicBezTo>
                  <a:cubicBezTo>
                    <a:pt x="37" y="1412"/>
                    <a:pt x="37" y="1413"/>
                    <a:pt x="37" y="1413"/>
                  </a:cubicBezTo>
                  <a:cubicBezTo>
                    <a:pt x="37" y="1413"/>
                    <a:pt x="38" y="1414"/>
                    <a:pt x="38" y="1414"/>
                  </a:cubicBezTo>
                  <a:cubicBezTo>
                    <a:pt x="39" y="1414"/>
                    <a:pt x="39" y="1413"/>
                    <a:pt x="39" y="1413"/>
                  </a:cubicBezTo>
                  <a:moveTo>
                    <a:pt x="1386" y="201"/>
                  </a:moveTo>
                  <a:cubicBezTo>
                    <a:pt x="1386" y="201"/>
                    <a:pt x="1385" y="201"/>
                    <a:pt x="1385" y="200"/>
                  </a:cubicBezTo>
                  <a:cubicBezTo>
                    <a:pt x="1385" y="200"/>
                    <a:pt x="1384" y="201"/>
                    <a:pt x="1384" y="201"/>
                  </a:cubicBezTo>
                  <a:cubicBezTo>
                    <a:pt x="1385" y="201"/>
                    <a:pt x="1385" y="202"/>
                    <a:pt x="1385" y="202"/>
                  </a:cubicBezTo>
                  <a:cubicBezTo>
                    <a:pt x="1386" y="202"/>
                    <a:pt x="1386" y="202"/>
                    <a:pt x="1386" y="201"/>
                  </a:cubicBezTo>
                  <a:moveTo>
                    <a:pt x="52" y="1418"/>
                  </a:moveTo>
                  <a:cubicBezTo>
                    <a:pt x="52" y="1417"/>
                    <a:pt x="52" y="1417"/>
                    <a:pt x="52" y="1416"/>
                  </a:cubicBezTo>
                  <a:cubicBezTo>
                    <a:pt x="52" y="1416"/>
                    <a:pt x="52" y="1416"/>
                    <a:pt x="52" y="1416"/>
                  </a:cubicBezTo>
                  <a:cubicBezTo>
                    <a:pt x="52" y="1416"/>
                    <a:pt x="51" y="1417"/>
                    <a:pt x="51" y="1417"/>
                  </a:cubicBezTo>
                  <a:cubicBezTo>
                    <a:pt x="51" y="1417"/>
                    <a:pt x="51" y="1418"/>
                    <a:pt x="52" y="1418"/>
                  </a:cubicBezTo>
                  <a:moveTo>
                    <a:pt x="1354" y="271"/>
                  </a:moveTo>
                  <a:cubicBezTo>
                    <a:pt x="1353" y="271"/>
                    <a:pt x="1353" y="272"/>
                    <a:pt x="1352" y="272"/>
                  </a:cubicBezTo>
                  <a:cubicBezTo>
                    <a:pt x="1353" y="272"/>
                    <a:pt x="1353" y="272"/>
                    <a:pt x="1353" y="272"/>
                  </a:cubicBezTo>
                  <a:cubicBezTo>
                    <a:pt x="1354" y="272"/>
                    <a:pt x="1355" y="272"/>
                    <a:pt x="1355" y="272"/>
                  </a:cubicBezTo>
                  <a:cubicBezTo>
                    <a:pt x="1355" y="272"/>
                    <a:pt x="1354" y="272"/>
                    <a:pt x="1354" y="271"/>
                  </a:cubicBezTo>
                  <a:moveTo>
                    <a:pt x="1140" y="66"/>
                  </a:moveTo>
                  <a:cubicBezTo>
                    <a:pt x="1140" y="66"/>
                    <a:pt x="1140" y="67"/>
                    <a:pt x="1139" y="67"/>
                  </a:cubicBezTo>
                  <a:cubicBezTo>
                    <a:pt x="1139" y="68"/>
                    <a:pt x="1139" y="68"/>
                    <a:pt x="1140" y="68"/>
                  </a:cubicBezTo>
                  <a:cubicBezTo>
                    <a:pt x="1140" y="68"/>
                    <a:pt x="1141" y="68"/>
                    <a:pt x="1141" y="67"/>
                  </a:cubicBezTo>
                  <a:cubicBezTo>
                    <a:pt x="1141" y="67"/>
                    <a:pt x="1141" y="66"/>
                    <a:pt x="1140" y="66"/>
                  </a:cubicBezTo>
                  <a:moveTo>
                    <a:pt x="1420" y="1956"/>
                  </a:moveTo>
                  <a:cubicBezTo>
                    <a:pt x="1420" y="1956"/>
                    <a:pt x="1420" y="1957"/>
                    <a:pt x="1419" y="1957"/>
                  </a:cubicBezTo>
                  <a:cubicBezTo>
                    <a:pt x="1420" y="1957"/>
                    <a:pt x="1421" y="1958"/>
                    <a:pt x="1421" y="1958"/>
                  </a:cubicBezTo>
                  <a:cubicBezTo>
                    <a:pt x="1421" y="1958"/>
                    <a:pt x="1421" y="1957"/>
                    <a:pt x="1421" y="1957"/>
                  </a:cubicBezTo>
                  <a:cubicBezTo>
                    <a:pt x="1421" y="1957"/>
                    <a:pt x="1421" y="1956"/>
                    <a:pt x="1420" y="1956"/>
                  </a:cubicBezTo>
                  <a:moveTo>
                    <a:pt x="296" y="131"/>
                  </a:moveTo>
                  <a:cubicBezTo>
                    <a:pt x="296" y="131"/>
                    <a:pt x="297" y="131"/>
                    <a:pt x="297" y="131"/>
                  </a:cubicBezTo>
                  <a:cubicBezTo>
                    <a:pt x="297" y="131"/>
                    <a:pt x="296" y="130"/>
                    <a:pt x="296" y="130"/>
                  </a:cubicBezTo>
                  <a:cubicBezTo>
                    <a:pt x="295" y="130"/>
                    <a:pt x="295" y="131"/>
                    <a:pt x="294" y="131"/>
                  </a:cubicBezTo>
                  <a:cubicBezTo>
                    <a:pt x="295" y="131"/>
                    <a:pt x="295" y="131"/>
                    <a:pt x="296" y="131"/>
                  </a:cubicBezTo>
                  <a:moveTo>
                    <a:pt x="302" y="1975"/>
                  </a:moveTo>
                  <a:cubicBezTo>
                    <a:pt x="302" y="1974"/>
                    <a:pt x="302" y="1974"/>
                    <a:pt x="302" y="1974"/>
                  </a:cubicBezTo>
                  <a:cubicBezTo>
                    <a:pt x="301" y="1974"/>
                    <a:pt x="301" y="1975"/>
                    <a:pt x="300" y="1975"/>
                  </a:cubicBezTo>
                  <a:cubicBezTo>
                    <a:pt x="300" y="1975"/>
                    <a:pt x="301" y="1975"/>
                    <a:pt x="301" y="1975"/>
                  </a:cubicBezTo>
                  <a:cubicBezTo>
                    <a:pt x="301" y="1975"/>
                    <a:pt x="302" y="1975"/>
                    <a:pt x="302" y="1975"/>
                  </a:cubicBezTo>
                  <a:moveTo>
                    <a:pt x="76" y="550"/>
                  </a:moveTo>
                  <a:cubicBezTo>
                    <a:pt x="75" y="549"/>
                    <a:pt x="75" y="549"/>
                    <a:pt x="75" y="548"/>
                  </a:cubicBezTo>
                  <a:cubicBezTo>
                    <a:pt x="75" y="548"/>
                    <a:pt x="75" y="549"/>
                    <a:pt x="75" y="549"/>
                  </a:cubicBezTo>
                  <a:cubicBezTo>
                    <a:pt x="75" y="549"/>
                    <a:pt x="75" y="550"/>
                    <a:pt x="75" y="551"/>
                  </a:cubicBezTo>
                  <a:cubicBezTo>
                    <a:pt x="75" y="551"/>
                    <a:pt x="76" y="550"/>
                    <a:pt x="76" y="550"/>
                  </a:cubicBezTo>
                  <a:moveTo>
                    <a:pt x="361" y="157"/>
                  </a:moveTo>
                  <a:cubicBezTo>
                    <a:pt x="361" y="157"/>
                    <a:pt x="361" y="158"/>
                    <a:pt x="361" y="158"/>
                  </a:cubicBezTo>
                  <a:cubicBezTo>
                    <a:pt x="361" y="159"/>
                    <a:pt x="361" y="159"/>
                    <a:pt x="362" y="159"/>
                  </a:cubicBezTo>
                  <a:cubicBezTo>
                    <a:pt x="362" y="159"/>
                    <a:pt x="363" y="158"/>
                    <a:pt x="362" y="158"/>
                  </a:cubicBezTo>
                  <a:cubicBezTo>
                    <a:pt x="362" y="158"/>
                    <a:pt x="362" y="157"/>
                    <a:pt x="361" y="157"/>
                  </a:cubicBezTo>
                  <a:moveTo>
                    <a:pt x="1041" y="61"/>
                  </a:moveTo>
                  <a:cubicBezTo>
                    <a:pt x="1041" y="60"/>
                    <a:pt x="1040" y="60"/>
                    <a:pt x="1040" y="59"/>
                  </a:cubicBezTo>
                  <a:cubicBezTo>
                    <a:pt x="1040" y="60"/>
                    <a:pt x="1039" y="60"/>
                    <a:pt x="1039" y="60"/>
                  </a:cubicBezTo>
                  <a:cubicBezTo>
                    <a:pt x="1040" y="61"/>
                    <a:pt x="1040" y="61"/>
                    <a:pt x="1041" y="61"/>
                  </a:cubicBezTo>
                  <a:cubicBezTo>
                    <a:pt x="1041" y="61"/>
                    <a:pt x="1041" y="61"/>
                    <a:pt x="1041" y="61"/>
                  </a:cubicBezTo>
                  <a:moveTo>
                    <a:pt x="53" y="1339"/>
                  </a:moveTo>
                  <a:cubicBezTo>
                    <a:pt x="53" y="1339"/>
                    <a:pt x="53" y="1338"/>
                    <a:pt x="53" y="1338"/>
                  </a:cubicBezTo>
                  <a:cubicBezTo>
                    <a:pt x="53" y="1339"/>
                    <a:pt x="52" y="1339"/>
                    <a:pt x="51" y="1339"/>
                  </a:cubicBezTo>
                  <a:cubicBezTo>
                    <a:pt x="52" y="1340"/>
                    <a:pt x="52" y="1340"/>
                    <a:pt x="52" y="1340"/>
                  </a:cubicBezTo>
                  <a:cubicBezTo>
                    <a:pt x="53" y="1340"/>
                    <a:pt x="53" y="1340"/>
                    <a:pt x="53" y="1339"/>
                  </a:cubicBezTo>
                  <a:moveTo>
                    <a:pt x="647" y="1938"/>
                  </a:moveTo>
                  <a:cubicBezTo>
                    <a:pt x="647" y="1938"/>
                    <a:pt x="646" y="1938"/>
                    <a:pt x="646" y="1939"/>
                  </a:cubicBezTo>
                  <a:cubicBezTo>
                    <a:pt x="646" y="1939"/>
                    <a:pt x="647" y="1939"/>
                    <a:pt x="647" y="1939"/>
                  </a:cubicBezTo>
                  <a:cubicBezTo>
                    <a:pt x="648" y="1939"/>
                    <a:pt x="648" y="1939"/>
                    <a:pt x="648" y="1938"/>
                  </a:cubicBezTo>
                  <a:cubicBezTo>
                    <a:pt x="648" y="1938"/>
                    <a:pt x="648" y="1938"/>
                    <a:pt x="647" y="1938"/>
                  </a:cubicBezTo>
                  <a:moveTo>
                    <a:pt x="54" y="1350"/>
                  </a:moveTo>
                  <a:cubicBezTo>
                    <a:pt x="54" y="1349"/>
                    <a:pt x="55" y="1349"/>
                    <a:pt x="55" y="1348"/>
                  </a:cubicBezTo>
                  <a:cubicBezTo>
                    <a:pt x="55" y="1348"/>
                    <a:pt x="54" y="1348"/>
                    <a:pt x="54" y="1348"/>
                  </a:cubicBezTo>
                  <a:cubicBezTo>
                    <a:pt x="54" y="1348"/>
                    <a:pt x="54" y="1348"/>
                    <a:pt x="53" y="1349"/>
                  </a:cubicBezTo>
                  <a:cubicBezTo>
                    <a:pt x="53" y="1349"/>
                    <a:pt x="54" y="1349"/>
                    <a:pt x="54" y="1350"/>
                  </a:cubicBezTo>
                  <a:moveTo>
                    <a:pt x="964" y="62"/>
                  </a:moveTo>
                  <a:cubicBezTo>
                    <a:pt x="964" y="62"/>
                    <a:pt x="965" y="62"/>
                    <a:pt x="965" y="62"/>
                  </a:cubicBezTo>
                  <a:cubicBezTo>
                    <a:pt x="965" y="61"/>
                    <a:pt x="964" y="61"/>
                    <a:pt x="964" y="61"/>
                  </a:cubicBezTo>
                  <a:cubicBezTo>
                    <a:pt x="963" y="61"/>
                    <a:pt x="963" y="62"/>
                    <a:pt x="963" y="62"/>
                  </a:cubicBezTo>
                  <a:cubicBezTo>
                    <a:pt x="963" y="62"/>
                    <a:pt x="963" y="62"/>
                    <a:pt x="964" y="62"/>
                  </a:cubicBezTo>
                  <a:moveTo>
                    <a:pt x="592" y="1960"/>
                  </a:moveTo>
                  <a:cubicBezTo>
                    <a:pt x="591" y="1960"/>
                    <a:pt x="591" y="1960"/>
                    <a:pt x="590" y="1960"/>
                  </a:cubicBezTo>
                  <a:cubicBezTo>
                    <a:pt x="591" y="1961"/>
                    <a:pt x="591" y="1961"/>
                    <a:pt x="591" y="1961"/>
                  </a:cubicBezTo>
                  <a:cubicBezTo>
                    <a:pt x="592" y="1961"/>
                    <a:pt x="592" y="1961"/>
                    <a:pt x="593" y="1961"/>
                  </a:cubicBezTo>
                  <a:cubicBezTo>
                    <a:pt x="592" y="1960"/>
                    <a:pt x="592" y="1960"/>
                    <a:pt x="592" y="1960"/>
                  </a:cubicBezTo>
                  <a:moveTo>
                    <a:pt x="1358" y="197"/>
                  </a:moveTo>
                  <a:cubicBezTo>
                    <a:pt x="1360" y="197"/>
                    <a:pt x="1360" y="196"/>
                    <a:pt x="1361" y="196"/>
                  </a:cubicBezTo>
                  <a:cubicBezTo>
                    <a:pt x="1360" y="196"/>
                    <a:pt x="1360" y="196"/>
                    <a:pt x="1360" y="196"/>
                  </a:cubicBezTo>
                  <a:cubicBezTo>
                    <a:pt x="1359" y="196"/>
                    <a:pt x="1359" y="196"/>
                    <a:pt x="1358" y="196"/>
                  </a:cubicBezTo>
                  <a:cubicBezTo>
                    <a:pt x="1358" y="196"/>
                    <a:pt x="1358" y="197"/>
                    <a:pt x="1358" y="197"/>
                  </a:cubicBezTo>
                  <a:moveTo>
                    <a:pt x="44" y="1319"/>
                  </a:moveTo>
                  <a:cubicBezTo>
                    <a:pt x="44" y="1318"/>
                    <a:pt x="44" y="1317"/>
                    <a:pt x="43" y="1317"/>
                  </a:cubicBezTo>
                  <a:cubicBezTo>
                    <a:pt x="43" y="1317"/>
                    <a:pt x="43" y="1318"/>
                    <a:pt x="43" y="1318"/>
                  </a:cubicBezTo>
                  <a:cubicBezTo>
                    <a:pt x="43" y="1319"/>
                    <a:pt x="43" y="1319"/>
                    <a:pt x="43" y="1320"/>
                  </a:cubicBezTo>
                  <a:cubicBezTo>
                    <a:pt x="43" y="1319"/>
                    <a:pt x="44" y="1319"/>
                    <a:pt x="44" y="1319"/>
                  </a:cubicBezTo>
                  <a:moveTo>
                    <a:pt x="726" y="1960"/>
                  </a:moveTo>
                  <a:cubicBezTo>
                    <a:pt x="726" y="1960"/>
                    <a:pt x="727" y="1960"/>
                    <a:pt x="727" y="1959"/>
                  </a:cubicBezTo>
                  <a:cubicBezTo>
                    <a:pt x="727" y="1959"/>
                    <a:pt x="726" y="1959"/>
                    <a:pt x="726" y="1959"/>
                  </a:cubicBezTo>
                  <a:cubicBezTo>
                    <a:pt x="725" y="1959"/>
                    <a:pt x="725" y="1960"/>
                    <a:pt x="725" y="1960"/>
                  </a:cubicBezTo>
                  <a:cubicBezTo>
                    <a:pt x="725" y="1960"/>
                    <a:pt x="725" y="1960"/>
                    <a:pt x="726" y="1960"/>
                  </a:cubicBezTo>
                  <a:moveTo>
                    <a:pt x="1359" y="231"/>
                  </a:moveTo>
                  <a:cubicBezTo>
                    <a:pt x="1359" y="231"/>
                    <a:pt x="1358" y="230"/>
                    <a:pt x="1358" y="230"/>
                  </a:cubicBezTo>
                  <a:cubicBezTo>
                    <a:pt x="1358" y="230"/>
                    <a:pt x="1357" y="230"/>
                    <a:pt x="1357" y="230"/>
                  </a:cubicBezTo>
                  <a:cubicBezTo>
                    <a:pt x="1358" y="231"/>
                    <a:pt x="1358" y="232"/>
                    <a:pt x="1359" y="232"/>
                  </a:cubicBezTo>
                  <a:cubicBezTo>
                    <a:pt x="1359" y="232"/>
                    <a:pt x="1359" y="232"/>
                    <a:pt x="1359" y="231"/>
                  </a:cubicBezTo>
                  <a:moveTo>
                    <a:pt x="75" y="933"/>
                  </a:moveTo>
                  <a:cubicBezTo>
                    <a:pt x="76" y="933"/>
                    <a:pt x="76" y="934"/>
                    <a:pt x="76" y="934"/>
                  </a:cubicBezTo>
                  <a:cubicBezTo>
                    <a:pt x="76" y="933"/>
                    <a:pt x="77" y="933"/>
                    <a:pt x="77" y="932"/>
                  </a:cubicBezTo>
                  <a:cubicBezTo>
                    <a:pt x="77" y="932"/>
                    <a:pt x="77" y="932"/>
                    <a:pt x="76" y="932"/>
                  </a:cubicBezTo>
                  <a:cubicBezTo>
                    <a:pt x="76" y="932"/>
                    <a:pt x="76" y="933"/>
                    <a:pt x="75" y="933"/>
                  </a:cubicBezTo>
                  <a:moveTo>
                    <a:pt x="82" y="929"/>
                  </a:moveTo>
                  <a:cubicBezTo>
                    <a:pt x="82" y="929"/>
                    <a:pt x="82" y="929"/>
                    <a:pt x="82" y="928"/>
                  </a:cubicBezTo>
                  <a:cubicBezTo>
                    <a:pt x="81" y="929"/>
                    <a:pt x="81" y="929"/>
                    <a:pt x="81" y="929"/>
                  </a:cubicBezTo>
                  <a:cubicBezTo>
                    <a:pt x="81" y="930"/>
                    <a:pt x="82" y="930"/>
                    <a:pt x="82" y="931"/>
                  </a:cubicBezTo>
                  <a:cubicBezTo>
                    <a:pt x="82" y="930"/>
                    <a:pt x="82" y="930"/>
                    <a:pt x="82" y="929"/>
                  </a:cubicBezTo>
                  <a:moveTo>
                    <a:pt x="346" y="157"/>
                  </a:moveTo>
                  <a:cubicBezTo>
                    <a:pt x="347" y="157"/>
                    <a:pt x="347" y="157"/>
                    <a:pt x="348" y="157"/>
                  </a:cubicBezTo>
                  <a:cubicBezTo>
                    <a:pt x="348" y="157"/>
                    <a:pt x="347" y="156"/>
                    <a:pt x="347" y="156"/>
                  </a:cubicBezTo>
                  <a:cubicBezTo>
                    <a:pt x="347" y="156"/>
                    <a:pt x="346" y="156"/>
                    <a:pt x="345" y="157"/>
                  </a:cubicBezTo>
                  <a:cubicBezTo>
                    <a:pt x="345" y="157"/>
                    <a:pt x="346" y="157"/>
                    <a:pt x="346" y="157"/>
                  </a:cubicBezTo>
                  <a:moveTo>
                    <a:pt x="364" y="125"/>
                  </a:moveTo>
                  <a:cubicBezTo>
                    <a:pt x="365" y="125"/>
                    <a:pt x="366" y="124"/>
                    <a:pt x="366" y="124"/>
                  </a:cubicBezTo>
                  <a:cubicBezTo>
                    <a:pt x="366" y="124"/>
                    <a:pt x="366" y="124"/>
                    <a:pt x="365" y="124"/>
                  </a:cubicBezTo>
                  <a:cubicBezTo>
                    <a:pt x="365" y="124"/>
                    <a:pt x="364" y="124"/>
                    <a:pt x="364" y="124"/>
                  </a:cubicBezTo>
                  <a:cubicBezTo>
                    <a:pt x="364" y="124"/>
                    <a:pt x="364" y="125"/>
                    <a:pt x="364" y="125"/>
                  </a:cubicBezTo>
                  <a:moveTo>
                    <a:pt x="80" y="923"/>
                  </a:moveTo>
                  <a:cubicBezTo>
                    <a:pt x="80" y="922"/>
                    <a:pt x="79" y="922"/>
                    <a:pt x="79" y="921"/>
                  </a:cubicBezTo>
                  <a:cubicBezTo>
                    <a:pt x="79" y="922"/>
                    <a:pt x="78" y="922"/>
                    <a:pt x="78" y="923"/>
                  </a:cubicBezTo>
                  <a:cubicBezTo>
                    <a:pt x="79" y="923"/>
                    <a:pt x="79" y="923"/>
                    <a:pt x="80" y="923"/>
                  </a:cubicBezTo>
                  <a:cubicBezTo>
                    <a:pt x="80" y="923"/>
                    <a:pt x="80" y="923"/>
                    <a:pt x="80" y="923"/>
                  </a:cubicBezTo>
                  <a:moveTo>
                    <a:pt x="52" y="1381"/>
                  </a:moveTo>
                  <a:cubicBezTo>
                    <a:pt x="51" y="1380"/>
                    <a:pt x="51" y="1380"/>
                    <a:pt x="51" y="1379"/>
                  </a:cubicBezTo>
                  <a:cubicBezTo>
                    <a:pt x="51" y="1380"/>
                    <a:pt x="50" y="1380"/>
                    <a:pt x="51" y="1380"/>
                  </a:cubicBezTo>
                  <a:cubicBezTo>
                    <a:pt x="51" y="1381"/>
                    <a:pt x="51" y="1382"/>
                    <a:pt x="51" y="1382"/>
                  </a:cubicBezTo>
                  <a:cubicBezTo>
                    <a:pt x="51" y="1382"/>
                    <a:pt x="51" y="1381"/>
                    <a:pt x="52" y="1381"/>
                  </a:cubicBezTo>
                  <a:moveTo>
                    <a:pt x="661" y="1924"/>
                  </a:moveTo>
                  <a:cubicBezTo>
                    <a:pt x="661" y="1923"/>
                    <a:pt x="661" y="1923"/>
                    <a:pt x="662" y="1922"/>
                  </a:cubicBezTo>
                  <a:cubicBezTo>
                    <a:pt x="662" y="1922"/>
                    <a:pt x="661" y="1922"/>
                    <a:pt x="661" y="1922"/>
                  </a:cubicBezTo>
                  <a:cubicBezTo>
                    <a:pt x="661" y="1922"/>
                    <a:pt x="660" y="1922"/>
                    <a:pt x="660" y="1923"/>
                  </a:cubicBezTo>
                  <a:cubicBezTo>
                    <a:pt x="660" y="1923"/>
                    <a:pt x="660" y="1923"/>
                    <a:pt x="661" y="1924"/>
                  </a:cubicBezTo>
                  <a:moveTo>
                    <a:pt x="500" y="124"/>
                  </a:moveTo>
                  <a:cubicBezTo>
                    <a:pt x="501" y="124"/>
                    <a:pt x="501" y="123"/>
                    <a:pt x="502" y="123"/>
                  </a:cubicBezTo>
                  <a:cubicBezTo>
                    <a:pt x="501" y="123"/>
                    <a:pt x="501" y="123"/>
                    <a:pt x="500" y="123"/>
                  </a:cubicBezTo>
                  <a:cubicBezTo>
                    <a:pt x="500" y="123"/>
                    <a:pt x="499" y="123"/>
                    <a:pt x="499" y="123"/>
                  </a:cubicBezTo>
                  <a:cubicBezTo>
                    <a:pt x="499" y="123"/>
                    <a:pt x="500" y="124"/>
                    <a:pt x="500" y="124"/>
                  </a:cubicBezTo>
                  <a:moveTo>
                    <a:pt x="60" y="1386"/>
                  </a:moveTo>
                  <a:cubicBezTo>
                    <a:pt x="60" y="1386"/>
                    <a:pt x="59" y="1386"/>
                    <a:pt x="59" y="1386"/>
                  </a:cubicBezTo>
                  <a:cubicBezTo>
                    <a:pt x="59" y="1386"/>
                    <a:pt x="58" y="1386"/>
                    <a:pt x="58" y="1386"/>
                  </a:cubicBezTo>
                  <a:cubicBezTo>
                    <a:pt x="58" y="1387"/>
                    <a:pt x="59" y="1387"/>
                    <a:pt x="59" y="1388"/>
                  </a:cubicBezTo>
                  <a:cubicBezTo>
                    <a:pt x="59" y="1387"/>
                    <a:pt x="60" y="1387"/>
                    <a:pt x="60" y="1386"/>
                  </a:cubicBezTo>
                  <a:moveTo>
                    <a:pt x="1342" y="1473"/>
                  </a:moveTo>
                  <a:cubicBezTo>
                    <a:pt x="1342" y="1474"/>
                    <a:pt x="1341" y="1474"/>
                    <a:pt x="1341" y="1475"/>
                  </a:cubicBezTo>
                  <a:cubicBezTo>
                    <a:pt x="1341" y="1475"/>
                    <a:pt x="1341" y="1475"/>
                    <a:pt x="1341" y="1475"/>
                  </a:cubicBezTo>
                  <a:cubicBezTo>
                    <a:pt x="1342" y="1475"/>
                    <a:pt x="1343" y="1475"/>
                    <a:pt x="1343" y="1474"/>
                  </a:cubicBezTo>
                  <a:cubicBezTo>
                    <a:pt x="1343" y="1474"/>
                    <a:pt x="1342" y="1474"/>
                    <a:pt x="1342" y="1473"/>
                  </a:cubicBezTo>
                  <a:moveTo>
                    <a:pt x="37" y="1485"/>
                  </a:moveTo>
                  <a:cubicBezTo>
                    <a:pt x="37" y="1484"/>
                    <a:pt x="37" y="1484"/>
                    <a:pt x="37" y="1483"/>
                  </a:cubicBezTo>
                  <a:cubicBezTo>
                    <a:pt x="37" y="1483"/>
                    <a:pt x="36" y="1484"/>
                    <a:pt x="36" y="1484"/>
                  </a:cubicBezTo>
                  <a:cubicBezTo>
                    <a:pt x="36" y="1485"/>
                    <a:pt x="36" y="1485"/>
                    <a:pt x="36" y="1486"/>
                  </a:cubicBezTo>
                  <a:cubicBezTo>
                    <a:pt x="37" y="1486"/>
                    <a:pt x="37" y="1485"/>
                    <a:pt x="37" y="1485"/>
                  </a:cubicBezTo>
                  <a:moveTo>
                    <a:pt x="591" y="1930"/>
                  </a:moveTo>
                  <a:cubicBezTo>
                    <a:pt x="590" y="1929"/>
                    <a:pt x="590" y="1928"/>
                    <a:pt x="589" y="1928"/>
                  </a:cubicBezTo>
                  <a:cubicBezTo>
                    <a:pt x="589" y="1928"/>
                    <a:pt x="589" y="1928"/>
                    <a:pt x="588" y="1928"/>
                  </a:cubicBezTo>
                  <a:cubicBezTo>
                    <a:pt x="588" y="1928"/>
                    <a:pt x="588" y="1929"/>
                    <a:pt x="588" y="1929"/>
                  </a:cubicBezTo>
                  <a:cubicBezTo>
                    <a:pt x="588" y="1929"/>
                    <a:pt x="589" y="1929"/>
                    <a:pt x="591" y="1930"/>
                  </a:cubicBezTo>
                  <a:moveTo>
                    <a:pt x="590" y="1969"/>
                  </a:moveTo>
                  <a:cubicBezTo>
                    <a:pt x="590" y="1969"/>
                    <a:pt x="589" y="1969"/>
                    <a:pt x="589" y="1970"/>
                  </a:cubicBezTo>
                  <a:cubicBezTo>
                    <a:pt x="589" y="1970"/>
                    <a:pt x="589" y="1970"/>
                    <a:pt x="589" y="1970"/>
                  </a:cubicBezTo>
                  <a:cubicBezTo>
                    <a:pt x="590" y="1970"/>
                    <a:pt x="590" y="1970"/>
                    <a:pt x="591" y="1969"/>
                  </a:cubicBezTo>
                  <a:cubicBezTo>
                    <a:pt x="591" y="1969"/>
                    <a:pt x="590" y="1969"/>
                    <a:pt x="590" y="1969"/>
                  </a:cubicBezTo>
                  <a:moveTo>
                    <a:pt x="32" y="1488"/>
                  </a:moveTo>
                  <a:cubicBezTo>
                    <a:pt x="32" y="1488"/>
                    <a:pt x="32" y="1487"/>
                    <a:pt x="32" y="1487"/>
                  </a:cubicBezTo>
                  <a:cubicBezTo>
                    <a:pt x="31" y="1487"/>
                    <a:pt x="31" y="1488"/>
                    <a:pt x="30" y="1488"/>
                  </a:cubicBezTo>
                  <a:cubicBezTo>
                    <a:pt x="31" y="1488"/>
                    <a:pt x="31" y="1489"/>
                    <a:pt x="31" y="1489"/>
                  </a:cubicBezTo>
                  <a:cubicBezTo>
                    <a:pt x="32" y="1489"/>
                    <a:pt x="32" y="1488"/>
                    <a:pt x="32" y="1488"/>
                  </a:cubicBezTo>
                  <a:moveTo>
                    <a:pt x="490" y="118"/>
                  </a:moveTo>
                  <a:cubicBezTo>
                    <a:pt x="490" y="118"/>
                    <a:pt x="489" y="119"/>
                    <a:pt x="489" y="119"/>
                  </a:cubicBezTo>
                  <a:cubicBezTo>
                    <a:pt x="489" y="119"/>
                    <a:pt x="489" y="120"/>
                    <a:pt x="490" y="120"/>
                  </a:cubicBezTo>
                  <a:cubicBezTo>
                    <a:pt x="490" y="119"/>
                    <a:pt x="491" y="119"/>
                    <a:pt x="491" y="118"/>
                  </a:cubicBezTo>
                  <a:cubicBezTo>
                    <a:pt x="491" y="118"/>
                    <a:pt x="491" y="118"/>
                    <a:pt x="490" y="118"/>
                  </a:cubicBezTo>
                  <a:moveTo>
                    <a:pt x="1000" y="58"/>
                  </a:moveTo>
                  <a:cubicBezTo>
                    <a:pt x="999" y="59"/>
                    <a:pt x="999" y="59"/>
                    <a:pt x="999" y="60"/>
                  </a:cubicBezTo>
                  <a:cubicBezTo>
                    <a:pt x="999" y="60"/>
                    <a:pt x="999" y="60"/>
                    <a:pt x="999" y="60"/>
                  </a:cubicBezTo>
                  <a:cubicBezTo>
                    <a:pt x="1000" y="60"/>
                    <a:pt x="1000" y="59"/>
                    <a:pt x="1001" y="59"/>
                  </a:cubicBezTo>
                  <a:cubicBezTo>
                    <a:pt x="1001" y="59"/>
                    <a:pt x="1000" y="58"/>
                    <a:pt x="1000" y="58"/>
                  </a:cubicBezTo>
                  <a:moveTo>
                    <a:pt x="1369" y="251"/>
                  </a:moveTo>
                  <a:cubicBezTo>
                    <a:pt x="1368" y="251"/>
                    <a:pt x="1368" y="251"/>
                    <a:pt x="1368" y="252"/>
                  </a:cubicBezTo>
                  <a:cubicBezTo>
                    <a:pt x="1368" y="252"/>
                    <a:pt x="1369" y="253"/>
                    <a:pt x="1369" y="253"/>
                  </a:cubicBezTo>
                  <a:cubicBezTo>
                    <a:pt x="1369" y="253"/>
                    <a:pt x="1370" y="253"/>
                    <a:pt x="1369" y="252"/>
                  </a:cubicBezTo>
                  <a:cubicBezTo>
                    <a:pt x="1369" y="252"/>
                    <a:pt x="1369" y="252"/>
                    <a:pt x="1369" y="251"/>
                  </a:cubicBezTo>
                  <a:moveTo>
                    <a:pt x="419" y="155"/>
                  </a:moveTo>
                  <a:cubicBezTo>
                    <a:pt x="420" y="154"/>
                    <a:pt x="420" y="154"/>
                    <a:pt x="421" y="154"/>
                  </a:cubicBezTo>
                  <a:cubicBezTo>
                    <a:pt x="421" y="154"/>
                    <a:pt x="420" y="153"/>
                    <a:pt x="420" y="153"/>
                  </a:cubicBezTo>
                  <a:cubicBezTo>
                    <a:pt x="419" y="153"/>
                    <a:pt x="419" y="154"/>
                    <a:pt x="418" y="154"/>
                  </a:cubicBezTo>
                  <a:cubicBezTo>
                    <a:pt x="418" y="154"/>
                    <a:pt x="419" y="154"/>
                    <a:pt x="419" y="155"/>
                  </a:cubicBezTo>
                  <a:moveTo>
                    <a:pt x="760" y="92"/>
                  </a:moveTo>
                  <a:cubicBezTo>
                    <a:pt x="761" y="92"/>
                    <a:pt x="761" y="92"/>
                    <a:pt x="762" y="91"/>
                  </a:cubicBezTo>
                  <a:cubicBezTo>
                    <a:pt x="761" y="91"/>
                    <a:pt x="761" y="91"/>
                    <a:pt x="761" y="91"/>
                  </a:cubicBezTo>
                  <a:cubicBezTo>
                    <a:pt x="760" y="91"/>
                    <a:pt x="760" y="91"/>
                    <a:pt x="759" y="91"/>
                  </a:cubicBezTo>
                  <a:cubicBezTo>
                    <a:pt x="759" y="92"/>
                    <a:pt x="760" y="92"/>
                    <a:pt x="760" y="92"/>
                  </a:cubicBezTo>
                  <a:moveTo>
                    <a:pt x="335" y="136"/>
                  </a:moveTo>
                  <a:cubicBezTo>
                    <a:pt x="336" y="136"/>
                    <a:pt x="336" y="135"/>
                    <a:pt x="336" y="135"/>
                  </a:cubicBezTo>
                  <a:cubicBezTo>
                    <a:pt x="336" y="135"/>
                    <a:pt x="336" y="134"/>
                    <a:pt x="336" y="134"/>
                  </a:cubicBezTo>
                  <a:cubicBezTo>
                    <a:pt x="335" y="134"/>
                    <a:pt x="335" y="135"/>
                    <a:pt x="335" y="135"/>
                  </a:cubicBezTo>
                  <a:cubicBezTo>
                    <a:pt x="335" y="135"/>
                    <a:pt x="335" y="136"/>
                    <a:pt x="335" y="136"/>
                  </a:cubicBezTo>
                  <a:moveTo>
                    <a:pt x="1415" y="1956"/>
                  </a:moveTo>
                  <a:cubicBezTo>
                    <a:pt x="1414" y="1956"/>
                    <a:pt x="1414" y="1956"/>
                    <a:pt x="1414" y="1957"/>
                  </a:cubicBezTo>
                  <a:cubicBezTo>
                    <a:pt x="1414" y="1957"/>
                    <a:pt x="1415" y="1958"/>
                    <a:pt x="1415" y="1958"/>
                  </a:cubicBezTo>
                  <a:cubicBezTo>
                    <a:pt x="1415" y="1958"/>
                    <a:pt x="1416" y="1958"/>
                    <a:pt x="1416" y="1957"/>
                  </a:cubicBezTo>
                  <a:cubicBezTo>
                    <a:pt x="1415" y="1957"/>
                    <a:pt x="1415" y="1957"/>
                    <a:pt x="1415" y="1956"/>
                  </a:cubicBezTo>
                  <a:moveTo>
                    <a:pt x="511" y="133"/>
                  </a:moveTo>
                  <a:cubicBezTo>
                    <a:pt x="512" y="133"/>
                    <a:pt x="512" y="133"/>
                    <a:pt x="513" y="133"/>
                  </a:cubicBezTo>
                  <a:cubicBezTo>
                    <a:pt x="513" y="133"/>
                    <a:pt x="512" y="132"/>
                    <a:pt x="512" y="132"/>
                  </a:cubicBezTo>
                  <a:cubicBezTo>
                    <a:pt x="512" y="132"/>
                    <a:pt x="511" y="132"/>
                    <a:pt x="510" y="133"/>
                  </a:cubicBezTo>
                  <a:cubicBezTo>
                    <a:pt x="511" y="133"/>
                    <a:pt x="511" y="133"/>
                    <a:pt x="511" y="133"/>
                  </a:cubicBezTo>
                  <a:moveTo>
                    <a:pt x="443" y="124"/>
                  </a:moveTo>
                  <a:cubicBezTo>
                    <a:pt x="443" y="123"/>
                    <a:pt x="444" y="123"/>
                    <a:pt x="444" y="122"/>
                  </a:cubicBezTo>
                  <a:cubicBezTo>
                    <a:pt x="444" y="122"/>
                    <a:pt x="443" y="122"/>
                    <a:pt x="443" y="122"/>
                  </a:cubicBezTo>
                  <a:cubicBezTo>
                    <a:pt x="443" y="122"/>
                    <a:pt x="442" y="122"/>
                    <a:pt x="442" y="123"/>
                  </a:cubicBezTo>
                  <a:cubicBezTo>
                    <a:pt x="442" y="123"/>
                    <a:pt x="442" y="123"/>
                    <a:pt x="443" y="124"/>
                  </a:cubicBezTo>
                  <a:moveTo>
                    <a:pt x="87" y="229"/>
                  </a:moveTo>
                  <a:cubicBezTo>
                    <a:pt x="86" y="228"/>
                    <a:pt x="86" y="228"/>
                    <a:pt x="86" y="227"/>
                  </a:cubicBezTo>
                  <a:cubicBezTo>
                    <a:pt x="85" y="227"/>
                    <a:pt x="85" y="228"/>
                    <a:pt x="85" y="228"/>
                  </a:cubicBezTo>
                  <a:cubicBezTo>
                    <a:pt x="85" y="228"/>
                    <a:pt x="86" y="229"/>
                    <a:pt x="86" y="229"/>
                  </a:cubicBezTo>
                  <a:cubicBezTo>
                    <a:pt x="86" y="229"/>
                    <a:pt x="87" y="229"/>
                    <a:pt x="87" y="229"/>
                  </a:cubicBezTo>
                  <a:moveTo>
                    <a:pt x="559" y="1974"/>
                  </a:moveTo>
                  <a:cubicBezTo>
                    <a:pt x="559" y="1974"/>
                    <a:pt x="559" y="1974"/>
                    <a:pt x="558" y="1974"/>
                  </a:cubicBezTo>
                  <a:cubicBezTo>
                    <a:pt x="558" y="1973"/>
                    <a:pt x="558" y="1974"/>
                    <a:pt x="558" y="1974"/>
                  </a:cubicBezTo>
                  <a:cubicBezTo>
                    <a:pt x="558" y="1974"/>
                    <a:pt x="558" y="1975"/>
                    <a:pt x="559" y="1975"/>
                  </a:cubicBezTo>
                  <a:cubicBezTo>
                    <a:pt x="559" y="1975"/>
                    <a:pt x="559" y="1975"/>
                    <a:pt x="559" y="1974"/>
                  </a:cubicBezTo>
                  <a:moveTo>
                    <a:pt x="811" y="1956"/>
                  </a:moveTo>
                  <a:cubicBezTo>
                    <a:pt x="810" y="1957"/>
                    <a:pt x="810" y="1957"/>
                    <a:pt x="810" y="1958"/>
                  </a:cubicBezTo>
                  <a:cubicBezTo>
                    <a:pt x="810" y="1958"/>
                    <a:pt x="810" y="1958"/>
                    <a:pt x="810" y="1958"/>
                  </a:cubicBezTo>
                  <a:cubicBezTo>
                    <a:pt x="811" y="1958"/>
                    <a:pt x="811" y="1957"/>
                    <a:pt x="812" y="1957"/>
                  </a:cubicBezTo>
                  <a:cubicBezTo>
                    <a:pt x="811" y="1956"/>
                    <a:pt x="811" y="1956"/>
                    <a:pt x="811" y="1956"/>
                  </a:cubicBezTo>
                  <a:moveTo>
                    <a:pt x="729" y="1957"/>
                  </a:moveTo>
                  <a:cubicBezTo>
                    <a:pt x="730" y="1957"/>
                    <a:pt x="730" y="1957"/>
                    <a:pt x="731" y="1957"/>
                  </a:cubicBezTo>
                  <a:cubicBezTo>
                    <a:pt x="731" y="1957"/>
                    <a:pt x="730" y="1956"/>
                    <a:pt x="730" y="1956"/>
                  </a:cubicBezTo>
                  <a:cubicBezTo>
                    <a:pt x="730" y="1956"/>
                    <a:pt x="729" y="1956"/>
                    <a:pt x="728" y="1957"/>
                  </a:cubicBezTo>
                  <a:cubicBezTo>
                    <a:pt x="729" y="1957"/>
                    <a:pt x="729" y="1957"/>
                    <a:pt x="729" y="1957"/>
                  </a:cubicBezTo>
                  <a:moveTo>
                    <a:pt x="515" y="122"/>
                  </a:moveTo>
                  <a:cubicBezTo>
                    <a:pt x="515" y="122"/>
                    <a:pt x="516" y="121"/>
                    <a:pt x="516" y="121"/>
                  </a:cubicBezTo>
                  <a:cubicBezTo>
                    <a:pt x="516" y="121"/>
                    <a:pt x="515" y="121"/>
                    <a:pt x="515" y="121"/>
                  </a:cubicBezTo>
                  <a:cubicBezTo>
                    <a:pt x="514" y="121"/>
                    <a:pt x="514" y="121"/>
                    <a:pt x="513" y="121"/>
                  </a:cubicBezTo>
                  <a:cubicBezTo>
                    <a:pt x="514" y="121"/>
                    <a:pt x="514" y="122"/>
                    <a:pt x="515" y="122"/>
                  </a:cubicBezTo>
                  <a:moveTo>
                    <a:pt x="60" y="1263"/>
                  </a:moveTo>
                  <a:cubicBezTo>
                    <a:pt x="60" y="1262"/>
                    <a:pt x="59" y="1262"/>
                    <a:pt x="59" y="1261"/>
                  </a:cubicBezTo>
                  <a:cubicBezTo>
                    <a:pt x="58" y="1262"/>
                    <a:pt x="58" y="1262"/>
                    <a:pt x="58" y="1262"/>
                  </a:cubicBezTo>
                  <a:cubicBezTo>
                    <a:pt x="59" y="1263"/>
                    <a:pt x="59" y="1263"/>
                    <a:pt x="60" y="1263"/>
                  </a:cubicBezTo>
                  <a:cubicBezTo>
                    <a:pt x="60" y="1263"/>
                    <a:pt x="60" y="1263"/>
                    <a:pt x="60" y="1263"/>
                  </a:cubicBezTo>
                  <a:moveTo>
                    <a:pt x="58" y="1447"/>
                  </a:moveTo>
                  <a:cubicBezTo>
                    <a:pt x="58" y="1447"/>
                    <a:pt x="58" y="1446"/>
                    <a:pt x="58" y="1446"/>
                  </a:cubicBezTo>
                  <a:cubicBezTo>
                    <a:pt x="58" y="1446"/>
                    <a:pt x="57" y="1446"/>
                    <a:pt x="57" y="1447"/>
                  </a:cubicBezTo>
                  <a:cubicBezTo>
                    <a:pt x="57" y="1447"/>
                    <a:pt x="58" y="1448"/>
                    <a:pt x="58" y="1448"/>
                  </a:cubicBezTo>
                  <a:cubicBezTo>
                    <a:pt x="58" y="1448"/>
                    <a:pt x="58" y="1448"/>
                    <a:pt x="58" y="1447"/>
                  </a:cubicBezTo>
                  <a:moveTo>
                    <a:pt x="652" y="1938"/>
                  </a:moveTo>
                  <a:cubicBezTo>
                    <a:pt x="651" y="1938"/>
                    <a:pt x="651" y="1937"/>
                    <a:pt x="651" y="1937"/>
                  </a:cubicBezTo>
                  <a:cubicBezTo>
                    <a:pt x="651" y="1938"/>
                    <a:pt x="650" y="1938"/>
                    <a:pt x="650" y="1939"/>
                  </a:cubicBezTo>
                  <a:cubicBezTo>
                    <a:pt x="650" y="1939"/>
                    <a:pt x="650" y="1939"/>
                    <a:pt x="650" y="1939"/>
                  </a:cubicBezTo>
                  <a:cubicBezTo>
                    <a:pt x="651" y="1939"/>
                    <a:pt x="651" y="1938"/>
                    <a:pt x="652" y="1938"/>
                  </a:cubicBezTo>
                  <a:moveTo>
                    <a:pt x="505" y="99"/>
                  </a:moveTo>
                  <a:cubicBezTo>
                    <a:pt x="504" y="100"/>
                    <a:pt x="504" y="100"/>
                    <a:pt x="504" y="100"/>
                  </a:cubicBezTo>
                  <a:cubicBezTo>
                    <a:pt x="504" y="100"/>
                    <a:pt x="505" y="101"/>
                    <a:pt x="505" y="101"/>
                  </a:cubicBezTo>
                  <a:cubicBezTo>
                    <a:pt x="505" y="101"/>
                    <a:pt x="506" y="101"/>
                    <a:pt x="505" y="101"/>
                  </a:cubicBezTo>
                  <a:cubicBezTo>
                    <a:pt x="505" y="100"/>
                    <a:pt x="505" y="100"/>
                    <a:pt x="505" y="99"/>
                  </a:cubicBezTo>
                  <a:moveTo>
                    <a:pt x="643" y="1958"/>
                  </a:moveTo>
                  <a:cubicBezTo>
                    <a:pt x="644" y="1957"/>
                    <a:pt x="644" y="1956"/>
                    <a:pt x="644" y="1956"/>
                  </a:cubicBezTo>
                  <a:cubicBezTo>
                    <a:pt x="643" y="1956"/>
                    <a:pt x="643" y="1956"/>
                    <a:pt x="643" y="1955"/>
                  </a:cubicBezTo>
                  <a:cubicBezTo>
                    <a:pt x="642" y="1956"/>
                    <a:pt x="642" y="1956"/>
                    <a:pt x="642" y="1956"/>
                  </a:cubicBezTo>
                  <a:cubicBezTo>
                    <a:pt x="642" y="1957"/>
                    <a:pt x="643" y="1957"/>
                    <a:pt x="643" y="1958"/>
                  </a:cubicBezTo>
                  <a:moveTo>
                    <a:pt x="609" y="1957"/>
                  </a:moveTo>
                  <a:cubicBezTo>
                    <a:pt x="610" y="1957"/>
                    <a:pt x="610" y="1957"/>
                    <a:pt x="610" y="1956"/>
                  </a:cubicBezTo>
                  <a:cubicBezTo>
                    <a:pt x="610" y="1956"/>
                    <a:pt x="610" y="1956"/>
                    <a:pt x="610" y="1955"/>
                  </a:cubicBezTo>
                  <a:cubicBezTo>
                    <a:pt x="609" y="1956"/>
                    <a:pt x="609" y="1956"/>
                    <a:pt x="608" y="1957"/>
                  </a:cubicBezTo>
                  <a:cubicBezTo>
                    <a:pt x="608" y="1957"/>
                    <a:pt x="609" y="1957"/>
                    <a:pt x="609" y="1957"/>
                  </a:cubicBezTo>
                  <a:moveTo>
                    <a:pt x="366" y="121"/>
                  </a:moveTo>
                  <a:cubicBezTo>
                    <a:pt x="366" y="121"/>
                    <a:pt x="365" y="120"/>
                    <a:pt x="365" y="120"/>
                  </a:cubicBezTo>
                  <a:cubicBezTo>
                    <a:pt x="365" y="120"/>
                    <a:pt x="364" y="121"/>
                    <a:pt x="364" y="121"/>
                  </a:cubicBezTo>
                  <a:cubicBezTo>
                    <a:pt x="365" y="121"/>
                    <a:pt x="365" y="121"/>
                    <a:pt x="366" y="122"/>
                  </a:cubicBezTo>
                  <a:cubicBezTo>
                    <a:pt x="366" y="122"/>
                    <a:pt x="366" y="121"/>
                    <a:pt x="366" y="121"/>
                  </a:cubicBezTo>
                  <a:moveTo>
                    <a:pt x="732" y="1955"/>
                  </a:moveTo>
                  <a:cubicBezTo>
                    <a:pt x="732" y="1955"/>
                    <a:pt x="733" y="1955"/>
                    <a:pt x="733" y="1955"/>
                  </a:cubicBezTo>
                  <a:cubicBezTo>
                    <a:pt x="732" y="1955"/>
                    <a:pt x="732" y="1954"/>
                    <a:pt x="732" y="1954"/>
                  </a:cubicBezTo>
                  <a:cubicBezTo>
                    <a:pt x="731" y="1954"/>
                    <a:pt x="731" y="1955"/>
                    <a:pt x="730" y="1955"/>
                  </a:cubicBezTo>
                  <a:cubicBezTo>
                    <a:pt x="731" y="1955"/>
                    <a:pt x="731" y="1955"/>
                    <a:pt x="732" y="1955"/>
                  </a:cubicBezTo>
                  <a:moveTo>
                    <a:pt x="646" y="1975"/>
                  </a:moveTo>
                  <a:cubicBezTo>
                    <a:pt x="645" y="1975"/>
                    <a:pt x="645" y="1974"/>
                    <a:pt x="645" y="1975"/>
                  </a:cubicBezTo>
                  <a:cubicBezTo>
                    <a:pt x="645" y="1975"/>
                    <a:pt x="644" y="1975"/>
                    <a:pt x="644" y="1975"/>
                  </a:cubicBezTo>
                  <a:cubicBezTo>
                    <a:pt x="644" y="1976"/>
                    <a:pt x="644" y="1976"/>
                    <a:pt x="644" y="1976"/>
                  </a:cubicBezTo>
                  <a:cubicBezTo>
                    <a:pt x="645" y="1976"/>
                    <a:pt x="645" y="1975"/>
                    <a:pt x="646" y="1975"/>
                  </a:cubicBezTo>
                  <a:moveTo>
                    <a:pt x="373" y="127"/>
                  </a:moveTo>
                  <a:cubicBezTo>
                    <a:pt x="374" y="126"/>
                    <a:pt x="374" y="126"/>
                    <a:pt x="375" y="126"/>
                  </a:cubicBezTo>
                  <a:cubicBezTo>
                    <a:pt x="375" y="126"/>
                    <a:pt x="374" y="126"/>
                    <a:pt x="374" y="126"/>
                  </a:cubicBezTo>
                  <a:cubicBezTo>
                    <a:pt x="373" y="126"/>
                    <a:pt x="373" y="126"/>
                    <a:pt x="372" y="126"/>
                  </a:cubicBezTo>
                  <a:cubicBezTo>
                    <a:pt x="372" y="126"/>
                    <a:pt x="373" y="126"/>
                    <a:pt x="373" y="127"/>
                  </a:cubicBezTo>
                  <a:moveTo>
                    <a:pt x="595" y="1938"/>
                  </a:moveTo>
                  <a:cubicBezTo>
                    <a:pt x="595" y="1938"/>
                    <a:pt x="594" y="1937"/>
                    <a:pt x="594" y="1937"/>
                  </a:cubicBezTo>
                  <a:cubicBezTo>
                    <a:pt x="594" y="1937"/>
                    <a:pt x="594" y="1937"/>
                    <a:pt x="594" y="1937"/>
                  </a:cubicBezTo>
                  <a:cubicBezTo>
                    <a:pt x="594" y="1938"/>
                    <a:pt x="594" y="1938"/>
                    <a:pt x="594" y="1939"/>
                  </a:cubicBezTo>
                  <a:cubicBezTo>
                    <a:pt x="595" y="1939"/>
                    <a:pt x="595" y="1938"/>
                    <a:pt x="595" y="1938"/>
                  </a:cubicBezTo>
                  <a:moveTo>
                    <a:pt x="383" y="109"/>
                  </a:moveTo>
                  <a:cubicBezTo>
                    <a:pt x="383" y="109"/>
                    <a:pt x="383" y="109"/>
                    <a:pt x="383" y="110"/>
                  </a:cubicBezTo>
                  <a:cubicBezTo>
                    <a:pt x="383" y="110"/>
                    <a:pt x="383" y="110"/>
                    <a:pt x="384" y="110"/>
                  </a:cubicBezTo>
                  <a:cubicBezTo>
                    <a:pt x="384" y="110"/>
                    <a:pt x="384" y="110"/>
                    <a:pt x="384" y="110"/>
                  </a:cubicBezTo>
                  <a:cubicBezTo>
                    <a:pt x="384" y="109"/>
                    <a:pt x="384" y="109"/>
                    <a:pt x="383" y="109"/>
                  </a:cubicBezTo>
                  <a:moveTo>
                    <a:pt x="582" y="1939"/>
                  </a:moveTo>
                  <a:cubicBezTo>
                    <a:pt x="582" y="1938"/>
                    <a:pt x="582" y="1938"/>
                    <a:pt x="582" y="1938"/>
                  </a:cubicBezTo>
                  <a:cubicBezTo>
                    <a:pt x="582" y="1937"/>
                    <a:pt x="582" y="1937"/>
                    <a:pt x="582" y="1937"/>
                  </a:cubicBezTo>
                  <a:cubicBezTo>
                    <a:pt x="582" y="1938"/>
                    <a:pt x="581" y="1938"/>
                    <a:pt x="581" y="1938"/>
                  </a:cubicBezTo>
                  <a:cubicBezTo>
                    <a:pt x="581" y="1939"/>
                    <a:pt x="582" y="1939"/>
                    <a:pt x="582" y="1939"/>
                  </a:cubicBezTo>
                  <a:moveTo>
                    <a:pt x="837" y="1938"/>
                  </a:moveTo>
                  <a:cubicBezTo>
                    <a:pt x="837" y="1937"/>
                    <a:pt x="836" y="1937"/>
                    <a:pt x="836" y="1937"/>
                  </a:cubicBezTo>
                  <a:cubicBezTo>
                    <a:pt x="836" y="1937"/>
                    <a:pt x="835" y="1937"/>
                    <a:pt x="835" y="1937"/>
                  </a:cubicBezTo>
                  <a:cubicBezTo>
                    <a:pt x="835" y="1937"/>
                    <a:pt x="835" y="1938"/>
                    <a:pt x="835" y="1938"/>
                  </a:cubicBezTo>
                  <a:cubicBezTo>
                    <a:pt x="836" y="1938"/>
                    <a:pt x="836" y="1938"/>
                    <a:pt x="837" y="1938"/>
                  </a:cubicBezTo>
                  <a:moveTo>
                    <a:pt x="629" y="97"/>
                  </a:moveTo>
                  <a:cubicBezTo>
                    <a:pt x="629" y="97"/>
                    <a:pt x="629" y="97"/>
                    <a:pt x="628" y="97"/>
                  </a:cubicBezTo>
                  <a:cubicBezTo>
                    <a:pt x="629" y="97"/>
                    <a:pt x="629" y="98"/>
                    <a:pt x="629" y="98"/>
                  </a:cubicBezTo>
                  <a:cubicBezTo>
                    <a:pt x="630" y="98"/>
                    <a:pt x="630" y="97"/>
                    <a:pt x="630" y="97"/>
                  </a:cubicBezTo>
                  <a:cubicBezTo>
                    <a:pt x="630" y="97"/>
                    <a:pt x="630" y="97"/>
                    <a:pt x="629" y="97"/>
                  </a:cubicBezTo>
                  <a:moveTo>
                    <a:pt x="2" y="1879"/>
                  </a:moveTo>
                  <a:cubicBezTo>
                    <a:pt x="1" y="1879"/>
                    <a:pt x="1" y="1879"/>
                    <a:pt x="1" y="1878"/>
                  </a:cubicBezTo>
                  <a:cubicBezTo>
                    <a:pt x="1" y="1879"/>
                    <a:pt x="1" y="1879"/>
                    <a:pt x="1" y="1879"/>
                  </a:cubicBezTo>
                  <a:cubicBezTo>
                    <a:pt x="1" y="1879"/>
                    <a:pt x="1" y="1880"/>
                    <a:pt x="1" y="1880"/>
                  </a:cubicBezTo>
                  <a:cubicBezTo>
                    <a:pt x="1" y="1880"/>
                    <a:pt x="1" y="1880"/>
                    <a:pt x="2" y="1879"/>
                  </a:cubicBezTo>
                  <a:moveTo>
                    <a:pt x="177" y="2094"/>
                  </a:moveTo>
                  <a:cubicBezTo>
                    <a:pt x="177" y="2094"/>
                    <a:pt x="176" y="2094"/>
                    <a:pt x="176" y="2094"/>
                  </a:cubicBezTo>
                  <a:cubicBezTo>
                    <a:pt x="176" y="2094"/>
                    <a:pt x="176" y="2095"/>
                    <a:pt x="177" y="2095"/>
                  </a:cubicBezTo>
                  <a:cubicBezTo>
                    <a:pt x="177" y="2095"/>
                    <a:pt x="177" y="2095"/>
                    <a:pt x="177" y="2095"/>
                  </a:cubicBezTo>
                  <a:cubicBezTo>
                    <a:pt x="177" y="2095"/>
                    <a:pt x="177" y="2094"/>
                    <a:pt x="177" y="2094"/>
                  </a:cubicBezTo>
                  <a:moveTo>
                    <a:pt x="178" y="2082"/>
                  </a:moveTo>
                  <a:cubicBezTo>
                    <a:pt x="178" y="2082"/>
                    <a:pt x="178" y="2081"/>
                    <a:pt x="178" y="2081"/>
                  </a:cubicBezTo>
                  <a:cubicBezTo>
                    <a:pt x="177" y="2081"/>
                    <a:pt x="177" y="2081"/>
                    <a:pt x="177" y="2081"/>
                  </a:cubicBezTo>
                  <a:cubicBezTo>
                    <a:pt x="177" y="2082"/>
                    <a:pt x="178" y="2082"/>
                    <a:pt x="178" y="2083"/>
                  </a:cubicBezTo>
                  <a:cubicBezTo>
                    <a:pt x="178" y="2083"/>
                    <a:pt x="178" y="2082"/>
                    <a:pt x="178" y="2082"/>
                  </a:cubicBezTo>
                  <a:moveTo>
                    <a:pt x="179" y="2070"/>
                  </a:moveTo>
                  <a:cubicBezTo>
                    <a:pt x="179" y="2069"/>
                    <a:pt x="179" y="2069"/>
                    <a:pt x="179" y="2069"/>
                  </a:cubicBezTo>
                  <a:cubicBezTo>
                    <a:pt x="178" y="2069"/>
                    <a:pt x="178" y="2069"/>
                    <a:pt x="178" y="2069"/>
                  </a:cubicBezTo>
                  <a:cubicBezTo>
                    <a:pt x="178" y="2070"/>
                    <a:pt x="178" y="2070"/>
                    <a:pt x="179" y="2070"/>
                  </a:cubicBezTo>
                  <a:cubicBezTo>
                    <a:pt x="179" y="2070"/>
                    <a:pt x="179" y="2070"/>
                    <a:pt x="179" y="2070"/>
                  </a:cubicBezTo>
                  <a:moveTo>
                    <a:pt x="481" y="102"/>
                  </a:moveTo>
                  <a:cubicBezTo>
                    <a:pt x="481" y="103"/>
                    <a:pt x="481" y="103"/>
                    <a:pt x="481" y="103"/>
                  </a:cubicBezTo>
                  <a:cubicBezTo>
                    <a:pt x="481" y="103"/>
                    <a:pt x="481" y="103"/>
                    <a:pt x="482" y="103"/>
                  </a:cubicBezTo>
                  <a:cubicBezTo>
                    <a:pt x="482" y="103"/>
                    <a:pt x="482" y="103"/>
                    <a:pt x="482" y="103"/>
                  </a:cubicBezTo>
                  <a:cubicBezTo>
                    <a:pt x="482" y="103"/>
                    <a:pt x="482" y="103"/>
                    <a:pt x="481" y="102"/>
                  </a:cubicBezTo>
                  <a:moveTo>
                    <a:pt x="26" y="1900"/>
                  </a:moveTo>
                  <a:cubicBezTo>
                    <a:pt x="25" y="1900"/>
                    <a:pt x="25" y="1900"/>
                    <a:pt x="25" y="1900"/>
                  </a:cubicBezTo>
                  <a:cubicBezTo>
                    <a:pt x="25" y="1900"/>
                    <a:pt x="25" y="1900"/>
                    <a:pt x="25" y="1901"/>
                  </a:cubicBezTo>
                  <a:cubicBezTo>
                    <a:pt x="25" y="1901"/>
                    <a:pt x="25" y="1901"/>
                    <a:pt x="25" y="1902"/>
                  </a:cubicBezTo>
                  <a:cubicBezTo>
                    <a:pt x="25" y="1901"/>
                    <a:pt x="25" y="1901"/>
                    <a:pt x="26" y="1900"/>
                  </a:cubicBezTo>
                  <a:moveTo>
                    <a:pt x="1435" y="1913"/>
                  </a:moveTo>
                  <a:cubicBezTo>
                    <a:pt x="1435" y="1912"/>
                    <a:pt x="1435" y="1912"/>
                    <a:pt x="1435" y="1912"/>
                  </a:cubicBezTo>
                  <a:cubicBezTo>
                    <a:pt x="1435" y="1912"/>
                    <a:pt x="1434" y="1911"/>
                    <a:pt x="1434" y="1911"/>
                  </a:cubicBezTo>
                  <a:cubicBezTo>
                    <a:pt x="1434" y="1912"/>
                    <a:pt x="1434" y="1912"/>
                    <a:pt x="1434" y="1913"/>
                  </a:cubicBezTo>
                  <a:cubicBezTo>
                    <a:pt x="1434" y="1913"/>
                    <a:pt x="1434" y="1913"/>
                    <a:pt x="1435" y="1913"/>
                  </a:cubicBezTo>
                  <a:moveTo>
                    <a:pt x="38" y="2036"/>
                  </a:moveTo>
                  <a:cubicBezTo>
                    <a:pt x="38" y="2035"/>
                    <a:pt x="38" y="2035"/>
                    <a:pt x="38" y="2035"/>
                  </a:cubicBezTo>
                  <a:cubicBezTo>
                    <a:pt x="37" y="2035"/>
                    <a:pt x="37" y="2036"/>
                    <a:pt x="37" y="2036"/>
                  </a:cubicBezTo>
                  <a:cubicBezTo>
                    <a:pt x="37" y="2036"/>
                    <a:pt x="37" y="2037"/>
                    <a:pt x="38" y="2037"/>
                  </a:cubicBezTo>
                  <a:cubicBezTo>
                    <a:pt x="38" y="2036"/>
                    <a:pt x="38" y="2036"/>
                    <a:pt x="38" y="2036"/>
                  </a:cubicBezTo>
                  <a:moveTo>
                    <a:pt x="728" y="1919"/>
                  </a:moveTo>
                  <a:cubicBezTo>
                    <a:pt x="728" y="1919"/>
                    <a:pt x="727" y="1919"/>
                    <a:pt x="727" y="1919"/>
                  </a:cubicBezTo>
                  <a:cubicBezTo>
                    <a:pt x="727" y="1919"/>
                    <a:pt x="727" y="1919"/>
                    <a:pt x="726" y="1919"/>
                  </a:cubicBezTo>
                  <a:cubicBezTo>
                    <a:pt x="727" y="1920"/>
                    <a:pt x="727" y="1920"/>
                    <a:pt x="728" y="1920"/>
                  </a:cubicBezTo>
                  <a:cubicBezTo>
                    <a:pt x="728" y="1920"/>
                    <a:pt x="728" y="1919"/>
                    <a:pt x="728" y="1919"/>
                  </a:cubicBezTo>
                  <a:moveTo>
                    <a:pt x="689" y="1920"/>
                  </a:moveTo>
                  <a:cubicBezTo>
                    <a:pt x="688" y="1920"/>
                    <a:pt x="688" y="1920"/>
                    <a:pt x="687" y="1920"/>
                  </a:cubicBezTo>
                  <a:cubicBezTo>
                    <a:pt x="687" y="1920"/>
                    <a:pt x="687" y="1920"/>
                    <a:pt x="687" y="1920"/>
                  </a:cubicBezTo>
                  <a:cubicBezTo>
                    <a:pt x="688" y="1920"/>
                    <a:pt x="688" y="1921"/>
                    <a:pt x="688" y="1921"/>
                  </a:cubicBezTo>
                  <a:cubicBezTo>
                    <a:pt x="688" y="1921"/>
                    <a:pt x="689" y="1920"/>
                    <a:pt x="689" y="1920"/>
                  </a:cubicBezTo>
                  <a:moveTo>
                    <a:pt x="694" y="1923"/>
                  </a:moveTo>
                  <a:cubicBezTo>
                    <a:pt x="694" y="1923"/>
                    <a:pt x="693" y="1923"/>
                    <a:pt x="693" y="1923"/>
                  </a:cubicBezTo>
                  <a:cubicBezTo>
                    <a:pt x="693" y="1923"/>
                    <a:pt x="693" y="1923"/>
                    <a:pt x="693" y="1924"/>
                  </a:cubicBezTo>
                  <a:cubicBezTo>
                    <a:pt x="693" y="1924"/>
                    <a:pt x="693" y="1924"/>
                    <a:pt x="693" y="1924"/>
                  </a:cubicBezTo>
                  <a:cubicBezTo>
                    <a:pt x="693" y="1924"/>
                    <a:pt x="694" y="1924"/>
                    <a:pt x="694" y="1923"/>
                  </a:cubicBezTo>
                  <a:moveTo>
                    <a:pt x="638" y="1924"/>
                  </a:moveTo>
                  <a:cubicBezTo>
                    <a:pt x="637" y="1924"/>
                    <a:pt x="637" y="1924"/>
                    <a:pt x="637" y="1924"/>
                  </a:cubicBezTo>
                  <a:cubicBezTo>
                    <a:pt x="637" y="1925"/>
                    <a:pt x="637" y="1925"/>
                    <a:pt x="637" y="1925"/>
                  </a:cubicBezTo>
                  <a:cubicBezTo>
                    <a:pt x="638" y="1925"/>
                    <a:pt x="638" y="1925"/>
                    <a:pt x="638" y="1925"/>
                  </a:cubicBezTo>
                  <a:cubicBezTo>
                    <a:pt x="638" y="1925"/>
                    <a:pt x="638" y="1924"/>
                    <a:pt x="638" y="1924"/>
                  </a:cubicBezTo>
                  <a:moveTo>
                    <a:pt x="473" y="104"/>
                  </a:moveTo>
                  <a:cubicBezTo>
                    <a:pt x="472" y="104"/>
                    <a:pt x="472" y="103"/>
                    <a:pt x="471" y="103"/>
                  </a:cubicBezTo>
                  <a:cubicBezTo>
                    <a:pt x="471" y="103"/>
                    <a:pt x="471" y="104"/>
                    <a:pt x="471" y="104"/>
                  </a:cubicBezTo>
                  <a:cubicBezTo>
                    <a:pt x="472" y="104"/>
                    <a:pt x="472" y="104"/>
                    <a:pt x="472" y="104"/>
                  </a:cubicBezTo>
                  <a:cubicBezTo>
                    <a:pt x="472" y="104"/>
                    <a:pt x="473" y="104"/>
                    <a:pt x="473" y="104"/>
                  </a:cubicBezTo>
                  <a:moveTo>
                    <a:pt x="635" y="1927"/>
                  </a:moveTo>
                  <a:cubicBezTo>
                    <a:pt x="635" y="1926"/>
                    <a:pt x="635" y="1926"/>
                    <a:pt x="635" y="1926"/>
                  </a:cubicBezTo>
                  <a:cubicBezTo>
                    <a:pt x="634" y="1926"/>
                    <a:pt x="634" y="1926"/>
                    <a:pt x="634" y="1926"/>
                  </a:cubicBezTo>
                  <a:cubicBezTo>
                    <a:pt x="634" y="1927"/>
                    <a:pt x="634" y="1927"/>
                    <a:pt x="635" y="1927"/>
                  </a:cubicBezTo>
                  <a:cubicBezTo>
                    <a:pt x="635" y="1927"/>
                    <a:pt x="635" y="1927"/>
                    <a:pt x="635" y="1927"/>
                  </a:cubicBezTo>
                  <a:moveTo>
                    <a:pt x="669" y="1929"/>
                  </a:moveTo>
                  <a:cubicBezTo>
                    <a:pt x="668" y="1930"/>
                    <a:pt x="668" y="1930"/>
                    <a:pt x="668" y="1930"/>
                  </a:cubicBezTo>
                  <a:cubicBezTo>
                    <a:pt x="668" y="1930"/>
                    <a:pt x="669" y="1930"/>
                    <a:pt x="669" y="1930"/>
                  </a:cubicBezTo>
                  <a:cubicBezTo>
                    <a:pt x="669" y="1930"/>
                    <a:pt x="669" y="1930"/>
                    <a:pt x="670" y="1930"/>
                  </a:cubicBezTo>
                  <a:cubicBezTo>
                    <a:pt x="669" y="1930"/>
                    <a:pt x="669" y="1929"/>
                    <a:pt x="669" y="1929"/>
                  </a:cubicBezTo>
                  <a:moveTo>
                    <a:pt x="578" y="1931"/>
                  </a:moveTo>
                  <a:cubicBezTo>
                    <a:pt x="578" y="1931"/>
                    <a:pt x="578" y="1931"/>
                    <a:pt x="578" y="1931"/>
                  </a:cubicBezTo>
                  <a:cubicBezTo>
                    <a:pt x="578" y="1931"/>
                    <a:pt x="578" y="1930"/>
                    <a:pt x="578" y="1930"/>
                  </a:cubicBezTo>
                  <a:cubicBezTo>
                    <a:pt x="577" y="1930"/>
                    <a:pt x="577" y="1931"/>
                    <a:pt x="577" y="1931"/>
                  </a:cubicBezTo>
                  <a:cubicBezTo>
                    <a:pt x="577" y="1931"/>
                    <a:pt x="577" y="1931"/>
                    <a:pt x="578" y="1931"/>
                  </a:cubicBezTo>
                  <a:moveTo>
                    <a:pt x="373" y="153"/>
                  </a:moveTo>
                  <a:cubicBezTo>
                    <a:pt x="372" y="153"/>
                    <a:pt x="372" y="152"/>
                    <a:pt x="372" y="152"/>
                  </a:cubicBezTo>
                  <a:cubicBezTo>
                    <a:pt x="372" y="152"/>
                    <a:pt x="371" y="153"/>
                    <a:pt x="371" y="153"/>
                  </a:cubicBezTo>
                  <a:cubicBezTo>
                    <a:pt x="372" y="153"/>
                    <a:pt x="372" y="153"/>
                    <a:pt x="373" y="153"/>
                  </a:cubicBezTo>
                  <a:cubicBezTo>
                    <a:pt x="373" y="153"/>
                    <a:pt x="373" y="153"/>
                    <a:pt x="373" y="153"/>
                  </a:cubicBezTo>
                  <a:moveTo>
                    <a:pt x="541" y="1932"/>
                  </a:moveTo>
                  <a:cubicBezTo>
                    <a:pt x="541" y="1932"/>
                    <a:pt x="541" y="1932"/>
                    <a:pt x="541" y="1931"/>
                  </a:cubicBezTo>
                  <a:cubicBezTo>
                    <a:pt x="540" y="1932"/>
                    <a:pt x="540" y="1932"/>
                    <a:pt x="540" y="1932"/>
                  </a:cubicBezTo>
                  <a:cubicBezTo>
                    <a:pt x="540" y="1933"/>
                    <a:pt x="540" y="1933"/>
                    <a:pt x="541" y="1933"/>
                  </a:cubicBezTo>
                  <a:cubicBezTo>
                    <a:pt x="541" y="1933"/>
                    <a:pt x="541" y="1932"/>
                    <a:pt x="541" y="1932"/>
                  </a:cubicBezTo>
                  <a:moveTo>
                    <a:pt x="657" y="1931"/>
                  </a:moveTo>
                  <a:cubicBezTo>
                    <a:pt x="657" y="1931"/>
                    <a:pt x="657" y="1932"/>
                    <a:pt x="656" y="1932"/>
                  </a:cubicBezTo>
                  <a:cubicBezTo>
                    <a:pt x="657" y="1932"/>
                    <a:pt x="657" y="1932"/>
                    <a:pt x="657" y="1932"/>
                  </a:cubicBezTo>
                  <a:cubicBezTo>
                    <a:pt x="657" y="1932"/>
                    <a:pt x="658" y="1932"/>
                    <a:pt x="658" y="1932"/>
                  </a:cubicBezTo>
                  <a:cubicBezTo>
                    <a:pt x="658" y="1931"/>
                    <a:pt x="657" y="1931"/>
                    <a:pt x="657" y="1931"/>
                  </a:cubicBezTo>
                  <a:moveTo>
                    <a:pt x="295" y="153"/>
                  </a:moveTo>
                  <a:cubicBezTo>
                    <a:pt x="295" y="153"/>
                    <a:pt x="295" y="152"/>
                    <a:pt x="295" y="152"/>
                  </a:cubicBezTo>
                  <a:cubicBezTo>
                    <a:pt x="294" y="152"/>
                    <a:pt x="294" y="153"/>
                    <a:pt x="294" y="153"/>
                  </a:cubicBezTo>
                  <a:cubicBezTo>
                    <a:pt x="294" y="153"/>
                    <a:pt x="294" y="153"/>
                    <a:pt x="294" y="153"/>
                  </a:cubicBezTo>
                  <a:cubicBezTo>
                    <a:pt x="294" y="153"/>
                    <a:pt x="295" y="153"/>
                    <a:pt x="295" y="153"/>
                  </a:cubicBezTo>
                  <a:moveTo>
                    <a:pt x="413" y="1936"/>
                  </a:moveTo>
                  <a:cubicBezTo>
                    <a:pt x="413" y="1936"/>
                    <a:pt x="413" y="1935"/>
                    <a:pt x="413" y="1935"/>
                  </a:cubicBezTo>
                  <a:cubicBezTo>
                    <a:pt x="413" y="1935"/>
                    <a:pt x="412" y="1935"/>
                    <a:pt x="412" y="1935"/>
                  </a:cubicBezTo>
                  <a:cubicBezTo>
                    <a:pt x="412" y="1935"/>
                    <a:pt x="412" y="1936"/>
                    <a:pt x="412" y="1936"/>
                  </a:cubicBezTo>
                  <a:cubicBezTo>
                    <a:pt x="412" y="1936"/>
                    <a:pt x="413" y="1936"/>
                    <a:pt x="413" y="1936"/>
                  </a:cubicBezTo>
                  <a:moveTo>
                    <a:pt x="460" y="153"/>
                  </a:moveTo>
                  <a:cubicBezTo>
                    <a:pt x="461" y="152"/>
                    <a:pt x="461" y="152"/>
                    <a:pt x="461" y="152"/>
                  </a:cubicBezTo>
                  <a:cubicBezTo>
                    <a:pt x="461" y="152"/>
                    <a:pt x="461" y="152"/>
                    <a:pt x="460" y="151"/>
                  </a:cubicBezTo>
                  <a:cubicBezTo>
                    <a:pt x="460" y="151"/>
                    <a:pt x="460" y="152"/>
                    <a:pt x="460" y="152"/>
                  </a:cubicBezTo>
                  <a:cubicBezTo>
                    <a:pt x="460" y="152"/>
                    <a:pt x="460" y="152"/>
                    <a:pt x="460" y="153"/>
                  </a:cubicBezTo>
                  <a:moveTo>
                    <a:pt x="422" y="109"/>
                  </a:moveTo>
                  <a:cubicBezTo>
                    <a:pt x="422" y="109"/>
                    <a:pt x="422" y="108"/>
                    <a:pt x="421" y="108"/>
                  </a:cubicBezTo>
                  <a:cubicBezTo>
                    <a:pt x="421" y="108"/>
                    <a:pt x="421" y="108"/>
                    <a:pt x="420" y="109"/>
                  </a:cubicBezTo>
                  <a:cubicBezTo>
                    <a:pt x="420" y="109"/>
                    <a:pt x="420" y="109"/>
                    <a:pt x="421" y="109"/>
                  </a:cubicBezTo>
                  <a:cubicBezTo>
                    <a:pt x="421" y="109"/>
                    <a:pt x="421" y="109"/>
                    <a:pt x="422" y="109"/>
                  </a:cubicBezTo>
                  <a:moveTo>
                    <a:pt x="451" y="151"/>
                  </a:moveTo>
                  <a:cubicBezTo>
                    <a:pt x="451" y="151"/>
                    <a:pt x="450" y="150"/>
                    <a:pt x="450" y="151"/>
                  </a:cubicBezTo>
                  <a:cubicBezTo>
                    <a:pt x="450" y="151"/>
                    <a:pt x="449" y="151"/>
                    <a:pt x="449" y="151"/>
                  </a:cubicBezTo>
                  <a:cubicBezTo>
                    <a:pt x="449" y="151"/>
                    <a:pt x="449" y="151"/>
                    <a:pt x="449" y="151"/>
                  </a:cubicBezTo>
                  <a:cubicBezTo>
                    <a:pt x="450" y="151"/>
                    <a:pt x="450" y="151"/>
                    <a:pt x="451" y="151"/>
                  </a:cubicBezTo>
                  <a:moveTo>
                    <a:pt x="306" y="151"/>
                  </a:moveTo>
                  <a:cubicBezTo>
                    <a:pt x="305" y="151"/>
                    <a:pt x="305" y="151"/>
                    <a:pt x="305" y="151"/>
                  </a:cubicBezTo>
                  <a:cubicBezTo>
                    <a:pt x="305" y="151"/>
                    <a:pt x="305" y="152"/>
                    <a:pt x="305" y="152"/>
                  </a:cubicBezTo>
                  <a:cubicBezTo>
                    <a:pt x="305" y="152"/>
                    <a:pt x="306" y="152"/>
                    <a:pt x="306" y="152"/>
                  </a:cubicBezTo>
                  <a:cubicBezTo>
                    <a:pt x="306" y="151"/>
                    <a:pt x="306" y="151"/>
                    <a:pt x="306" y="151"/>
                  </a:cubicBezTo>
                  <a:moveTo>
                    <a:pt x="543" y="1961"/>
                  </a:moveTo>
                  <a:cubicBezTo>
                    <a:pt x="543" y="1960"/>
                    <a:pt x="543" y="1960"/>
                    <a:pt x="543" y="1960"/>
                  </a:cubicBezTo>
                  <a:cubicBezTo>
                    <a:pt x="543" y="1960"/>
                    <a:pt x="543" y="1959"/>
                    <a:pt x="542" y="1959"/>
                  </a:cubicBezTo>
                  <a:cubicBezTo>
                    <a:pt x="542" y="1960"/>
                    <a:pt x="542" y="1960"/>
                    <a:pt x="542" y="1961"/>
                  </a:cubicBezTo>
                  <a:cubicBezTo>
                    <a:pt x="542" y="1961"/>
                    <a:pt x="542" y="1961"/>
                    <a:pt x="543" y="1961"/>
                  </a:cubicBezTo>
                  <a:moveTo>
                    <a:pt x="402" y="1973"/>
                  </a:moveTo>
                  <a:cubicBezTo>
                    <a:pt x="402" y="1973"/>
                    <a:pt x="401" y="1973"/>
                    <a:pt x="401" y="1973"/>
                  </a:cubicBezTo>
                  <a:cubicBezTo>
                    <a:pt x="401" y="1973"/>
                    <a:pt x="400" y="1973"/>
                    <a:pt x="400" y="1973"/>
                  </a:cubicBezTo>
                  <a:cubicBezTo>
                    <a:pt x="400" y="1973"/>
                    <a:pt x="400" y="1973"/>
                    <a:pt x="400" y="1973"/>
                  </a:cubicBezTo>
                  <a:cubicBezTo>
                    <a:pt x="401" y="1974"/>
                    <a:pt x="401" y="1973"/>
                    <a:pt x="402" y="1973"/>
                  </a:cubicBezTo>
                  <a:moveTo>
                    <a:pt x="654" y="1958"/>
                  </a:moveTo>
                  <a:cubicBezTo>
                    <a:pt x="654" y="1958"/>
                    <a:pt x="654" y="1958"/>
                    <a:pt x="653" y="1959"/>
                  </a:cubicBezTo>
                  <a:cubicBezTo>
                    <a:pt x="654" y="1959"/>
                    <a:pt x="654" y="1959"/>
                    <a:pt x="654" y="1959"/>
                  </a:cubicBezTo>
                  <a:cubicBezTo>
                    <a:pt x="654" y="1959"/>
                    <a:pt x="655" y="1959"/>
                    <a:pt x="655" y="1959"/>
                  </a:cubicBezTo>
                  <a:cubicBezTo>
                    <a:pt x="655" y="1958"/>
                    <a:pt x="655" y="1958"/>
                    <a:pt x="654" y="1958"/>
                  </a:cubicBezTo>
                  <a:moveTo>
                    <a:pt x="496" y="1958"/>
                  </a:moveTo>
                  <a:cubicBezTo>
                    <a:pt x="495" y="1958"/>
                    <a:pt x="495" y="1958"/>
                    <a:pt x="495" y="1958"/>
                  </a:cubicBezTo>
                  <a:cubicBezTo>
                    <a:pt x="494" y="1958"/>
                    <a:pt x="494" y="1959"/>
                    <a:pt x="494" y="1959"/>
                  </a:cubicBezTo>
                  <a:cubicBezTo>
                    <a:pt x="495" y="1959"/>
                    <a:pt x="495" y="1959"/>
                    <a:pt x="495" y="1959"/>
                  </a:cubicBezTo>
                  <a:cubicBezTo>
                    <a:pt x="496" y="1959"/>
                    <a:pt x="496" y="1959"/>
                    <a:pt x="496" y="1958"/>
                  </a:cubicBezTo>
                  <a:moveTo>
                    <a:pt x="1063" y="62"/>
                  </a:moveTo>
                  <a:cubicBezTo>
                    <a:pt x="1063" y="62"/>
                    <a:pt x="1062" y="62"/>
                    <a:pt x="1062" y="62"/>
                  </a:cubicBezTo>
                  <a:cubicBezTo>
                    <a:pt x="1062" y="62"/>
                    <a:pt x="1062" y="63"/>
                    <a:pt x="1062" y="63"/>
                  </a:cubicBezTo>
                  <a:cubicBezTo>
                    <a:pt x="1062" y="63"/>
                    <a:pt x="1062" y="63"/>
                    <a:pt x="1063" y="63"/>
                  </a:cubicBezTo>
                  <a:cubicBezTo>
                    <a:pt x="1063" y="63"/>
                    <a:pt x="1063" y="63"/>
                    <a:pt x="1063" y="62"/>
                  </a:cubicBezTo>
                  <a:moveTo>
                    <a:pt x="764" y="1958"/>
                  </a:moveTo>
                  <a:cubicBezTo>
                    <a:pt x="764" y="1958"/>
                    <a:pt x="763" y="1957"/>
                    <a:pt x="763" y="1957"/>
                  </a:cubicBezTo>
                  <a:cubicBezTo>
                    <a:pt x="763" y="1957"/>
                    <a:pt x="762" y="1958"/>
                    <a:pt x="762" y="1958"/>
                  </a:cubicBezTo>
                  <a:cubicBezTo>
                    <a:pt x="762" y="1958"/>
                    <a:pt x="762" y="1958"/>
                    <a:pt x="763" y="1958"/>
                  </a:cubicBezTo>
                  <a:cubicBezTo>
                    <a:pt x="763" y="1958"/>
                    <a:pt x="763" y="1958"/>
                    <a:pt x="764" y="1958"/>
                  </a:cubicBezTo>
                  <a:moveTo>
                    <a:pt x="720" y="1958"/>
                  </a:moveTo>
                  <a:cubicBezTo>
                    <a:pt x="719" y="1958"/>
                    <a:pt x="719" y="1957"/>
                    <a:pt x="719" y="1957"/>
                  </a:cubicBezTo>
                  <a:cubicBezTo>
                    <a:pt x="719" y="1957"/>
                    <a:pt x="718" y="1957"/>
                    <a:pt x="718" y="1958"/>
                  </a:cubicBezTo>
                  <a:cubicBezTo>
                    <a:pt x="718" y="1958"/>
                    <a:pt x="718" y="1958"/>
                    <a:pt x="718" y="1958"/>
                  </a:cubicBezTo>
                  <a:cubicBezTo>
                    <a:pt x="719" y="1958"/>
                    <a:pt x="719" y="1958"/>
                    <a:pt x="720" y="1958"/>
                  </a:cubicBezTo>
                  <a:moveTo>
                    <a:pt x="501" y="1958"/>
                  </a:moveTo>
                  <a:cubicBezTo>
                    <a:pt x="500" y="1958"/>
                    <a:pt x="500" y="1957"/>
                    <a:pt x="500" y="1957"/>
                  </a:cubicBezTo>
                  <a:cubicBezTo>
                    <a:pt x="500" y="1957"/>
                    <a:pt x="499" y="1957"/>
                    <a:pt x="499" y="1958"/>
                  </a:cubicBezTo>
                  <a:cubicBezTo>
                    <a:pt x="499" y="1958"/>
                    <a:pt x="499" y="1958"/>
                    <a:pt x="499" y="1958"/>
                  </a:cubicBezTo>
                  <a:cubicBezTo>
                    <a:pt x="500" y="1958"/>
                    <a:pt x="500" y="1958"/>
                    <a:pt x="501" y="1958"/>
                  </a:cubicBezTo>
                  <a:moveTo>
                    <a:pt x="1417" y="1957"/>
                  </a:moveTo>
                  <a:cubicBezTo>
                    <a:pt x="1418" y="1957"/>
                    <a:pt x="1418" y="1957"/>
                    <a:pt x="1418" y="1957"/>
                  </a:cubicBezTo>
                  <a:cubicBezTo>
                    <a:pt x="1418" y="1957"/>
                    <a:pt x="1418" y="1956"/>
                    <a:pt x="1417" y="1956"/>
                  </a:cubicBezTo>
                  <a:cubicBezTo>
                    <a:pt x="1417" y="1956"/>
                    <a:pt x="1417" y="1956"/>
                    <a:pt x="1417" y="1957"/>
                  </a:cubicBezTo>
                  <a:cubicBezTo>
                    <a:pt x="1417" y="1957"/>
                    <a:pt x="1417" y="1957"/>
                    <a:pt x="1417" y="1957"/>
                  </a:cubicBezTo>
                  <a:moveTo>
                    <a:pt x="507" y="122"/>
                  </a:moveTo>
                  <a:cubicBezTo>
                    <a:pt x="506" y="122"/>
                    <a:pt x="506" y="122"/>
                    <a:pt x="506" y="122"/>
                  </a:cubicBezTo>
                  <a:cubicBezTo>
                    <a:pt x="506" y="122"/>
                    <a:pt x="506" y="123"/>
                    <a:pt x="506" y="123"/>
                  </a:cubicBezTo>
                  <a:cubicBezTo>
                    <a:pt x="507" y="123"/>
                    <a:pt x="507" y="122"/>
                    <a:pt x="507" y="122"/>
                  </a:cubicBezTo>
                  <a:cubicBezTo>
                    <a:pt x="507" y="122"/>
                    <a:pt x="507" y="122"/>
                    <a:pt x="507" y="122"/>
                  </a:cubicBezTo>
                  <a:moveTo>
                    <a:pt x="375" y="1974"/>
                  </a:moveTo>
                  <a:cubicBezTo>
                    <a:pt x="375" y="1974"/>
                    <a:pt x="374" y="1974"/>
                    <a:pt x="374" y="1974"/>
                  </a:cubicBezTo>
                  <a:cubicBezTo>
                    <a:pt x="374" y="1974"/>
                    <a:pt x="373" y="1974"/>
                    <a:pt x="373" y="1974"/>
                  </a:cubicBezTo>
                  <a:cubicBezTo>
                    <a:pt x="373" y="1974"/>
                    <a:pt x="374" y="1974"/>
                    <a:pt x="374" y="1974"/>
                  </a:cubicBezTo>
                  <a:cubicBezTo>
                    <a:pt x="374" y="1974"/>
                    <a:pt x="375" y="1974"/>
                    <a:pt x="375" y="1974"/>
                  </a:cubicBezTo>
                  <a:moveTo>
                    <a:pt x="615" y="1974"/>
                  </a:moveTo>
                  <a:cubicBezTo>
                    <a:pt x="615" y="1974"/>
                    <a:pt x="615" y="1974"/>
                    <a:pt x="614" y="1974"/>
                  </a:cubicBezTo>
                  <a:cubicBezTo>
                    <a:pt x="614" y="1974"/>
                    <a:pt x="614" y="1974"/>
                    <a:pt x="614" y="1975"/>
                  </a:cubicBezTo>
                  <a:cubicBezTo>
                    <a:pt x="614" y="1975"/>
                    <a:pt x="614" y="1975"/>
                    <a:pt x="614" y="1975"/>
                  </a:cubicBezTo>
                  <a:cubicBezTo>
                    <a:pt x="615" y="1975"/>
                    <a:pt x="615" y="1975"/>
                    <a:pt x="615" y="1974"/>
                  </a:cubicBezTo>
                  <a:moveTo>
                    <a:pt x="815" y="1956"/>
                  </a:moveTo>
                  <a:cubicBezTo>
                    <a:pt x="815" y="1956"/>
                    <a:pt x="815" y="1956"/>
                    <a:pt x="816" y="1956"/>
                  </a:cubicBezTo>
                  <a:cubicBezTo>
                    <a:pt x="815" y="1956"/>
                    <a:pt x="815" y="1955"/>
                    <a:pt x="815" y="1955"/>
                  </a:cubicBezTo>
                  <a:cubicBezTo>
                    <a:pt x="815" y="1955"/>
                    <a:pt x="814" y="1956"/>
                    <a:pt x="814" y="1956"/>
                  </a:cubicBezTo>
                  <a:cubicBezTo>
                    <a:pt x="814" y="1956"/>
                    <a:pt x="814" y="1956"/>
                    <a:pt x="815" y="1956"/>
                  </a:cubicBezTo>
                  <a:moveTo>
                    <a:pt x="907" y="64"/>
                  </a:moveTo>
                  <a:cubicBezTo>
                    <a:pt x="907" y="64"/>
                    <a:pt x="907" y="63"/>
                    <a:pt x="906" y="63"/>
                  </a:cubicBezTo>
                  <a:cubicBezTo>
                    <a:pt x="906" y="63"/>
                    <a:pt x="906" y="63"/>
                    <a:pt x="905" y="63"/>
                  </a:cubicBezTo>
                  <a:cubicBezTo>
                    <a:pt x="905" y="63"/>
                    <a:pt x="905" y="64"/>
                    <a:pt x="905" y="64"/>
                  </a:cubicBezTo>
                  <a:cubicBezTo>
                    <a:pt x="906" y="64"/>
                    <a:pt x="906" y="64"/>
                    <a:pt x="907" y="64"/>
                  </a:cubicBezTo>
                  <a:moveTo>
                    <a:pt x="558" y="1955"/>
                  </a:moveTo>
                  <a:cubicBezTo>
                    <a:pt x="558" y="1955"/>
                    <a:pt x="558" y="1954"/>
                    <a:pt x="558" y="1954"/>
                  </a:cubicBezTo>
                  <a:cubicBezTo>
                    <a:pt x="557" y="1954"/>
                    <a:pt x="557" y="1955"/>
                    <a:pt x="557" y="1955"/>
                  </a:cubicBezTo>
                  <a:cubicBezTo>
                    <a:pt x="557" y="1955"/>
                    <a:pt x="557" y="1955"/>
                    <a:pt x="557" y="1955"/>
                  </a:cubicBezTo>
                  <a:cubicBezTo>
                    <a:pt x="557" y="1955"/>
                    <a:pt x="558" y="1955"/>
                    <a:pt x="558" y="1955"/>
                  </a:cubicBezTo>
                  <a:moveTo>
                    <a:pt x="543" y="1955"/>
                  </a:moveTo>
                  <a:cubicBezTo>
                    <a:pt x="543" y="1955"/>
                    <a:pt x="542" y="1954"/>
                    <a:pt x="542" y="1954"/>
                  </a:cubicBezTo>
                  <a:cubicBezTo>
                    <a:pt x="542" y="1954"/>
                    <a:pt x="541" y="1955"/>
                    <a:pt x="541" y="1955"/>
                  </a:cubicBezTo>
                  <a:cubicBezTo>
                    <a:pt x="541" y="1955"/>
                    <a:pt x="542" y="1955"/>
                    <a:pt x="542" y="1955"/>
                  </a:cubicBezTo>
                  <a:cubicBezTo>
                    <a:pt x="542" y="1955"/>
                    <a:pt x="543" y="1955"/>
                    <a:pt x="543" y="1955"/>
                  </a:cubicBezTo>
                  <a:moveTo>
                    <a:pt x="428" y="119"/>
                  </a:moveTo>
                  <a:cubicBezTo>
                    <a:pt x="427" y="119"/>
                    <a:pt x="427" y="119"/>
                    <a:pt x="426" y="119"/>
                  </a:cubicBezTo>
                  <a:cubicBezTo>
                    <a:pt x="426" y="119"/>
                    <a:pt x="426" y="119"/>
                    <a:pt x="426" y="119"/>
                  </a:cubicBezTo>
                  <a:cubicBezTo>
                    <a:pt x="426" y="120"/>
                    <a:pt x="427" y="120"/>
                    <a:pt x="427" y="120"/>
                  </a:cubicBezTo>
                  <a:cubicBezTo>
                    <a:pt x="427" y="120"/>
                    <a:pt x="428" y="119"/>
                    <a:pt x="428" y="119"/>
                  </a:cubicBezTo>
                  <a:moveTo>
                    <a:pt x="706" y="1954"/>
                  </a:moveTo>
                  <a:cubicBezTo>
                    <a:pt x="706" y="1954"/>
                    <a:pt x="706" y="1953"/>
                    <a:pt x="705" y="1953"/>
                  </a:cubicBezTo>
                  <a:cubicBezTo>
                    <a:pt x="705" y="1953"/>
                    <a:pt x="705" y="1954"/>
                    <a:pt x="704" y="1954"/>
                  </a:cubicBezTo>
                  <a:cubicBezTo>
                    <a:pt x="704" y="1954"/>
                    <a:pt x="705" y="1954"/>
                    <a:pt x="705" y="1954"/>
                  </a:cubicBezTo>
                  <a:cubicBezTo>
                    <a:pt x="705" y="1954"/>
                    <a:pt x="706" y="1954"/>
                    <a:pt x="706" y="1954"/>
                  </a:cubicBezTo>
                  <a:moveTo>
                    <a:pt x="563" y="1954"/>
                  </a:moveTo>
                  <a:cubicBezTo>
                    <a:pt x="563" y="1954"/>
                    <a:pt x="563" y="1953"/>
                    <a:pt x="563" y="1953"/>
                  </a:cubicBezTo>
                  <a:cubicBezTo>
                    <a:pt x="562" y="1953"/>
                    <a:pt x="562" y="1954"/>
                    <a:pt x="561" y="1954"/>
                  </a:cubicBezTo>
                  <a:cubicBezTo>
                    <a:pt x="561" y="1954"/>
                    <a:pt x="562" y="1954"/>
                    <a:pt x="562" y="1954"/>
                  </a:cubicBezTo>
                  <a:cubicBezTo>
                    <a:pt x="562" y="1954"/>
                    <a:pt x="563" y="1954"/>
                    <a:pt x="563" y="1954"/>
                  </a:cubicBezTo>
                  <a:moveTo>
                    <a:pt x="554" y="1954"/>
                  </a:moveTo>
                  <a:cubicBezTo>
                    <a:pt x="554" y="1954"/>
                    <a:pt x="554" y="1953"/>
                    <a:pt x="554" y="1953"/>
                  </a:cubicBezTo>
                  <a:cubicBezTo>
                    <a:pt x="554" y="1953"/>
                    <a:pt x="553" y="1954"/>
                    <a:pt x="553" y="1954"/>
                  </a:cubicBezTo>
                  <a:cubicBezTo>
                    <a:pt x="553" y="1954"/>
                    <a:pt x="553" y="1954"/>
                    <a:pt x="553" y="1954"/>
                  </a:cubicBezTo>
                  <a:cubicBezTo>
                    <a:pt x="553" y="1954"/>
                    <a:pt x="554" y="1954"/>
                    <a:pt x="554" y="1954"/>
                  </a:cubicBezTo>
                  <a:moveTo>
                    <a:pt x="518" y="134"/>
                  </a:moveTo>
                  <a:cubicBezTo>
                    <a:pt x="518" y="134"/>
                    <a:pt x="518" y="133"/>
                    <a:pt x="517" y="133"/>
                  </a:cubicBezTo>
                  <a:cubicBezTo>
                    <a:pt x="517" y="133"/>
                    <a:pt x="517" y="134"/>
                    <a:pt x="517" y="134"/>
                  </a:cubicBezTo>
                  <a:cubicBezTo>
                    <a:pt x="517" y="134"/>
                    <a:pt x="517" y="135"/>
                    <a:pt x="518" y="135"/>
                  </a:cubicBezTo>
                  <a:cubicBezTo>
                    <a:pt x="518" y="135"/>
                    <a:pt x="518" y="134"/>
                    <a:pt x="518" y="134"/>
                  </a:cubicBezTo>
                  <a:moveTo>
                    <a:pt x="261" y="134"/>
                  </a:moveTo>
                  <a:cubicBezTo>
                    <a:pt x="260" y="134"/>
                    <a:pt x="260" y="134"/>
                    <a:pt x="260" y="135"/>
                  </a:cubicBezTo>
                  <a:cubicBezTo>
                    <a:pt x="260" y="135"/>
                    <a:pt x="260" y="135"/>
                    <a:pt x="260" y="135"/>
                  </a:cubicBezTo>
                  <a:cubicBezTo>
                    <a:pt x="261" y="135"/>
                    <a:pt x="261" y="135"/>
                    <a:pt x="262" y="135"/>
                  </a:cubicBezTo>
                  <a:cubicBezTo>
                    <a:pt x="261" y="134"/>
                    <a:pt x="261" y="134"/>
                    <a:pt x="261" y="134"/>
                  </a:cubicBezTo>
                  <a:moveTo>
                    <a:pt x="578" y="1952"/>
                  </a:moveTo>
                  <a:cubicBezTo>
                    <a:pt x="579" y="1953"/>
                    <a:pt x="579" y="1953"/>
                    <a:pt x="579" y="1953"/>
                  </a:cubicBezTo>
                  <a:cubicBezTo>
                    <a:pt x="579" y="1953"/>
                    <a:pt x="579" y="1953"/>
                    <a:pt x="579" y="1953"/>
                  </a:cubicBezTo>
                  <a:cubicBezTo>
                    <a:pt x="579" y="1952"/>
                    <a:pt x="579" y="1952"/>
                    <a:pt x="579" y="1951"/>
                  </a:cubicBezTo>
                  <a:cubicBezTo>
                    <a:pt x="579" y="1952"/>
                    <a:pt x="579" y="1952"/>
                    <a:pt x="578" y="1952"/>
                  </a:cubicBezTo>
                  <a:moveTo>
                    <a:pt x="658" y="1966"/>
                  </a:moveTo>
                  <a:cubicBezTo>
                    <a:pt x="658" y="1966"/>
                    <a:pt x="658" y="1966"/>
                    <a:pt x="657" y="1966"/>
                  </a:cubicBezTo>
                  <a:cubicBezTo>
                    <a:pt x="657" y="1966"/>
                    <a:pt x="658" y="1967"/>
                    <a:pt x="658" y="1967"/>
                  </a:cubicBezTo>
                  <a:cubicBezTo>
                    <a:pt x="658" y="1967"/>
                    <a:pt x="659" y="1966"/>
                    <a:pt x="659" y="1966"/>
                  </a:cubicBezTo>
                  <a:cubicBezTo>
                    <a:pt x="659" y="1966"/>
                    <a:pt x="659" y="1966"/>
                    <a:pt x="658" y="1966"/>
                  </a:cubicBezTo>
                  <a:moveTo>
                    <a:pt x="414" y="129"/>
                  </a:moveTo>
                  <a:cubicBezTo>
                    <a:pt x="414" y="129"/>
                    <a:pt x="414" y="130"/>
                    <a:pt x="414" y="130"/>
                  </a:cubicBezTo>
                  <a:cubicBezTo>
                    <a:pt x="414" y="130"/>
                    <a:pt x="414" y="130"/>
                    <a:pt x="414" y="130"/>
                  </a:cubicBezTo>
                  <a:cubicBezTo>
                    <a:pt x="415" y="130"/>
                    <a:pt x="415" y="130"/>
                    <a:pt x="415" y="130"/>
                  </a:cubicBezTo>
                  <a:cubicBezTo>
                    <a:pt x="415" y="130"/>
                    <a:pt x="415" y="129"/>
                    <a:pt x="414" y="129"/>
                  </a:cubicBezTo>
                  <a:moveTo>
                    <a:pt x="491" y="1968"/>
                  </a:moveTo>
                  <a:cubicBezTo>
                    <a:pt x="491" y="1967"/>
                    <a:pt x="491" y="1967"/>
                    <a:pt x="491" y="1967"/>
                  </a:cubicBezTo>
                  <a:cubicBezTo>
                    <a:pt x="490" y="1967"/>
                    <a:pt x="490" y="1968"/>
                    <a:pt x="490" y="1968"/>
                  </a:cubicBezTo>
                  <a:cubicBezTo>
                    <a:pt x="490" y="1968"/>
                    <a:pt x="490" y="1968"/>
                    <a:pt x="491" y="1969"/>
                  </a:cubicBezTo>
                  <a:cubicBezTo>
                    <a:pt x="491" y="1968"/>
                    <a:pt x="491" y="1968"/>
                    <a:pt x="491" y="1968"/>
                  </a:cubicBezTo>
                  <a:moveTo>
                    <a:pt x="671" y="1967"/>
                  </a:moveTo>
                  <a:cubicBezTo>
                    <a:pt x="671" y="1967"/>
                    <a:pt x="670" y="1967"/>
                    <a:pt x="670" y="1967"/>
                  </a:cubicBezTo>
                  <a:cubicBezTo>
                    <a:pt x="670" y="1967"/>
                    <a:pt x="669" y="1967"/>
                    <a:pt x="669" y="1967"/>
                  </a:cubicBezTo>
                  <a:cubicBezTo>
                    <a:pt x="669" y="1967"/>
                    <a:pt x="669" y="1968"/>
                    <a:pt x="669" y="1968"/>
                  </a:cubicBezTo>
                  <a:cubicBezTo>
                    <a:pt x="670" y="1968"/>
                    <a:pt x="670" y="1968"/>
                    <a:pt x="671" y="1967"/>
                  </a:cubicBezTo>
                  <a:moveTo>
                    <a:pt x="740" y="1964"/>
                  </a:moveTo>
                  <a:cubicBezTo>
                    <a:pt x="740" y="1963"/>
                    <a:pt x="739" y="1963"/>
                    <a:pt x="739" y="1963"/>
                  </a:cubicBezTo>
                  <a:cubicBezTo>
                    <a:pt x="739" y="1963"/>
                    <a:pt x="738" y="1963"/>
                    <a:pt x="738" y="1963"/>
                  </a:cubicBezTo>
                  <a:cubicBezTo>
                    <a:pt x="738" y="1963"/>
                    <a:pt x="738" y="1964"/>
                    <a:pt x="738" y="1964"/>
                  </a:cubicBezTo>
                  <a:cubicBezTo>
                    <a:pt x="739" y="1964"/>
                    <a:pt x="739" y="1964"/>
                    <a:pt x="740" y="1964"/>
                  </a:cubicBezTo>
                  <a:moveTo>
                    <a:pt x="330" y="1969"/>
                  </a:moveTo>
                  <a:cubicBezTo>
                    <a:pt x="330" y="1968"/>
                    <a:pt x="330" y="1968"/>
                    <a:pt x="329" y="1968"/>
                  </a:cubicBezTo>
                  <a:cubicBezTo>
                    <a:pt x="329" y="1968"/>
                    <a:pt x="329" y="1968"/>
                    <a:pt x="329" y="1968"/>
                  </a:cubicBezTo>
                  <a:cubicBezTo>
                    <a:pt x="329" y="1969"/>
                    <a:pt x="329" y="1969"/>
                    <a:pt x="329" y="1970"/>
                  </a:cubicBezTo>
                  <a:cubicBezTo>
                    <a:pt x="330" y="1969"/>
                    <a:pt x="330" y="1969"/>
                    <a:pt x="330" y="1969"/>
                  </a:cubicBezTo>
                  <a:moveTo>
                    <a:pt x="342" y="1968"/>
                  </a:moveTo>
                  <a:cubicBezTo>
                    <a:pt x="342" y="1968"/>
                    <a:pt x="342" y="1968"/>
                    <a:pt x="342" y="1968"/>
                  </a:cubicBezTo>
                  <a:cubicBezTo>
                    <a:pt x="341" y="1968"/>
                    <a:pt x="341" y="1968"/>
                    <a:pt x="340" y="1968"/>
                  </a:cubicBezTo>
                  <a:cubicBezTo>
                    <a:pt x="341" y="1968"/>
                    <a:pt x="341" y="1969"/>
                    <a:pt x="341" y="1969"/>
                  </a:cubicBezTo>
                  <a:cubicBezTo>
                    <a:pt x="342" y="1969"/>
                    <a:pt x="342" y="1968"/>
                    <a:pt x="342" y="1968"/>
                  </a:cubicBezTo>
                  <a:moveTo>
                    <a:pt x="451" y="1964"/>
                  </a:moveTo>
                  <a:cubicBezTo>
                    <a:pt x="451" y="1964"/>
                    <a:pt x="451" y="1965"/>
                    <a:pt x="451" y="1965"/>
                  </a:cubicBezTo>
                  <a:cubicBezTo>
                    <a:pt x="451" y="1964"/>
                    <a:pt x="452" y="1964"/>
                    <a:pt x="452" y="1964"/>
                  </a:cubicBezTo>
                  <a:cubicBezTo>
                    <a:pt x="452" y="1963"/>
                    <a:pt x="451" y="1963"/>
                    <a:pt x="451" y="1963"/>
                  </a:cubicBezTo>
                  <a:cubicBezTo>
                    <a:pt x="451" y="1963"/>
                    <a:pt x="451" y="1964"/>
                    <a:pt x="451" y="1964"/>
                  </a:cubicBezTo>
                  <a:moveTo>
                    <a:pt x="657" y="1968"/>
                  </a:moveTo>
                  <a:cubicBezTo>
                    <a:pt x="656" y="1968"/>
                    <a:pt x="656" y="1968"/>
                    <a:pt x="655" y="1968"/>
                  </a:cubicBezTo>
                  <a:cubicBezTo>
                    <a:pt x="655" y="1968"/>
                    <a:pt x="655" y="1968"/>
                    <a:pt x="654" y="1968"/>
                  </a:cubicBezTo>
                  <a:cubicBezTo>
                    <a:pt x="655" y="1968"/>
                    <a:pt x="655" y="1969"/>
                    <a:pt x="655" y="1969"/>
                  </a:cubicBezTo>
                  <a:cubicBezTo>
                    <a:pt x="655" y="1969"/>
                    <a:pt x="656" y="1969"/>
                    <a:pt x="657" y="1968"/>
                  </a:cubicBezTo>
                  <a:moveTo>
                    <a:pt x="626" y="1970"/>
                  </a:moveTo>
                  <a:cubicBezTo>
                    <a:pt x="626" y="1969"/>
                    <a:pt x="626" y="1969"/>
                    <a:pt x="626" y="1969"/>
                  </a:cubicBezTo>
                  <a:cubicBezTo>
                    <a:pt x="626" y="1969"/>
                    <a:pt x="625" y="1969"/>
                    <a:pt x="625" y="1969"/>
                  </a:cubicBezTo>
                  <a:cubicBezTo>
                    <a:pt x="625" y="1969"/>
                    <a:pt x="625" y="1969"/>
                    <a:pt x="625" y="1969"/>
                  </a:cubicBezTo>
                  <a:cubicBezTo>
                    <a:pt x="625" y="1970"/>
                    <a:pt x="626" y="1970"/>
                    <a:pt x="626" y="1970"/>
                  </a:cubicBezTo>
                  <a:moveTo>
                    <a:pt x="714" y="1970"/>
                  </a:moveTo>
                  <a:cubicBezTo>
                    <a:pt x="714" y="1970"/>
                    <a:pt x="715" y="1969"/>
                    <a:pt x="715" y="1969"/>
                  </a:cubicBezTo>
                  <a:cubicBezTo>
                    <a:pt x="715" y="1969"/>
                    <a:pt x="714" y="1969"/>
                    <a:pt x="714" y="1969"/>
                  </a:cubicBezTo>
                  <a:cubicBezTo>
                    <a:pt x="714" y="1969"/>
                    <a:pt x="713" y="1969"/>
                    <a:pt x="713" y="1969"/>
                  </a:cubicBezTo>
                  <a:cubicBezTo>
                    <a:pt x="713" y="1969"/>
                    <a:pt x="714" y="1970"/>
                    <a:pt x="714" y="1970"/>
                  </a:cubicBezTo>
                  <a:moveTo>
                    <a:pt x="301" y="131"/>
                  </a:moveTo>
                  <a:cubicBezTo>
                    <a:pt x="301" y="131"/>
                    <a:pt x="301" y="130"/>
                    <a:pt x="300" y="130"/>
                  </a:cubicBezTo>
                  <a:cubicBezTo>
                    <a:pt x="300" y="130"/>
                    <a:pt x="300" y="131"/>
                    <a:pt x="299" y="131"/>
                  </a:cubicBezTo>
                  <a:cubicBezTo>
                    <a:pt x="299" y="131"/>
                    <a:pt x="300" y="131"/>
                    <a:pt x="300" y="131"/>
                  </a:cubicBezTo>
                  <a:cubicBezTo>
                    <a:pt x="300" y="131"/>
                    <a:pt x="301" y="131"/>
                    <a:pt x="301" y="131"/>
                  </a:cubicBezTo>
                  <a:moveTo>
                    <a:pt x="436" y="1962"/>
                  </a:moveTo>
                  <a:cubicBezTo>
                    <a:pt x="436" y="1962"/>
                    <a:pt x="435" y="1962"/>
                    <a:pt x="435" y="1962"/>
                  </a:cubicBezTo>
                  <a:cubicBezTo>
                    <a:pt x="435" y="1962"/>
                    <a:pt x="435" y="1962"/>
                    <a:pt x="435" y="1963"/>
                  </a:cubicBezTo>
                  <a:cubicBezTo>
                    <a:pt x="435" y="1963"/>
                    <a:pt x="435" y="1963"/>
                    <a:pt x="436" y="1963"/>
                  </a:cubicBezTo>
                  <a:cubicBezTo>
                    <a:pt x="436" y="1963"/>
                    <a:pt x="436" y="1963"/>
                    <a:pt x="436" y="1962"/>
                  </a:cubicBezTo>
                  <a:moveTo>
                    <a:pt x="257" y="124"/>
                  </a:moveTo>
                  <a:cubicBezTo>
                    <a:pt x="257" y="125"/>
                    <a:pt x="256" y="125"/>
                    <a:pt x="256" y="125"/>
                  </a:cubicBezTo>
                  <a:cubicBezTo>
                    <a:pt x="256" y="125"/>
                    <a:pt x="256" y="126"/>
                    <a:pt x="256" y="125"/>
                  </a:cubicBezTo>
                  <a:cubicBezTo>
                    <a:pt x="257" y="125"/>
                    <a:pt x="257" y="125"/>
                    <a:pt x="258" y="125"/>
                  </a:cubicBezTo>
                  <a:cubicBezTo>
                    <a:pt x="258" y="125"/>
                    <a:pt x="257" y="125"/>
                    <a:pt x="257" y="124"/>
                  </a:cubicBezTo>
                  <a:moveTo>
                    <a:pt x="756" y="1962"/>
                  </a:moveTo>
                  <a:cubicBezTo>
                    <a:pt x="756" y="1962"/>
                    <a:pt x="756" y="1961"/>
                    <a:pt x="756" y="1961"/>
                  </a:cubicBezTo>
                  <a:cubicBezTo>
                    <a:pt x="755" y="1961"/>
                    <a:pt x="755" y="1962"/>
                    <a:pt x="755" y="1962"/>
                  </a:cubicBezTo>
                  <a:cubicBezTo>
                    <a:pt x="755" y="1962"/>
                    <a:pt x="755" y="1963"/>
                    <a:pt x="756" y="1963"/>
                  </a:cubicBezTo>
                  <a:cubicBezTo>
                    <a:pt x="756" y="1963"/>
                    <a:pt x="756" y="1962"/>
                    <a:pt x="756" y="1962"/>
                  </a:cubicBezTo>
                  <a:moveTo>
                    <a:pt x="111" y="126"/>
                  </a:moveTo>
                  <a:cubicBezTo>
                    <a:pt x="111" y="125"/>
                    <a:pt x="111" y="125"/>
                    <a:pt x="110" y="125"/>
                  </a:cubicBezTo>
                  <a:cubicBezTo>
                    <a:pt x="110" y="125"/>
                    <a:pt x="110" y="125"/>
                    <a:pt x="110" y="125"/>
                  </a:cubicBezTo>
                  <a:cubicBezTo>
                    <a:pt x="110" y="126"/>
                    <a:pt x="110" y="126"/>
                    <a:pt x="110" y="126"/>
                  </a:cubicBezTo>
                  <a:cubicBezTo>
                    <a:pt x="111" y="126"/>
                    <a:pt x="111" y="126"/>
                    <a:pt x="111" y="126"/>
                  </a:cubicBezTo>
                  <a:moveTo>
                    <a:pt x="483" y="1962"/>
                  </a:moveTo>
                  <a:cubicBezTo>
                    <a:pt x="484" y="1962"/>
                    <a:pt x="484" y="1962"/>
                    <a:pt x="484" y="1962"/>
                  </a:cubicBezTo>
                  <a:cubicBezTo>
                    <a:pt x="484" y="1961"/>
                    <a:pt x="484" y="1961"/>
                    <a:pt x="483" y="1961"/>
                  </a:cubicBezTo>
                  <a:cubicBezTo>
                    <a:pt x="483" y="1961"/>
                    <a:pt x="483" y="1961"/>
                    <a:pt x="483" y="1961"/>
                  </a:cubicBezTo>
                  <a:cubicBezTo>
                    <a:pt x="483" y="1962"/>
                    <a:pt x="483" y="1962"/>
                    <a:pt x="483" y="1962"/>
                  </a:cubicBezTo>
                  <a:moveTo>
                    <a:pt x="543" y="1972"/>
                  </a:moveTo>
                  <a:cubicBezTo>
                    <a:pt x="543" y="1971"/>
                    <a:pt x="544" y="1971"/>
                    <a:pt x="544" y="1971"/>
                  </a:cubicBezTo>
                  <a:cubicBezTo>
                    <a:pt x="543" y="1971"/>
                    <a:pt x="543" y="1971"/>
                    <a:pt x="543" y="1971"/>
                  </a:cubicBezTo>
                  <a:cubicBezTo>
                    <a:pt x="543" y="1971"/>
                    <a:pt x="542" y="1971"/>
                    <a:pt x="542" y="1971"/>
                  </a:cubicBezTo>
                  <a:cubicBezTo>
                    <a:pt x="542" y="1971"/>
                    <a:pt x="542" y="1972"/>
                    <a:pt x="543" y="1972"/>
                  </a:cubicBezTo>
                  <a:moveTo>
                    <a:pt x="351" y="1973"/>
                  </a:moveTo>
                  <a:cubicBezTo>
                    <a:pt x="352" y="1972"/>
                    <a:pt x="352" y="1972"/>
                    <a:pt x="353" y="1972"/>
                  </a:cubicBezTo>
                  <a:cubicBezTo>
                    <a:pt x="352" y="1972"/>
                    <a:pt x="352" y="1972"/>
                    <a:pt x="352" y="1972"/>
                  </a:cubicBezTo>
                  <a:cubicBezTo>
                    <a:pt x="352" y="1972"/>
                    <a:pt x="351" y="1972"/>
                    <a:pt x="351" y="1972"/>
                  </a:cubicBezTo>
                  <a:cubicBezTo>
                    <a:pt x="351" y="1972"/>
                    <a:pt x="351" y="1973"/>
                    <a:pt x="351" y="1973"/>
                  </a:cubicBezTo>
                  <a:moveTo>
                    <a:pt x="449" y="1973"/>
                  </a:moveTo>
                  <a:cubicBezTo>
                    <a:pt x="450" y="1972"/>
                    <a:pt x="450" y="1972"/>
                    <a:pt x="451" y="1972"/>
                  </a:cubicBezTo>
                  <a:cubicBezTo>
                    <a:pt x="450" y="1972"/>
                    <a:pt x="450" y="1972"/>
                    <a:pt x="450" y="1972"/>
                  </a:cubicBezTo>
                  <a:cubicBezTo>
                    <a:pt x="450" y="1972"/>
                    <a:pt x="449" y="1972"/>
                    <a:pt x="449" y="1972"/>
                  </a:cubicBezTo>
                  <a:cubicBezTo>
                    <a:pt x="449" y="1972"/>
                    <a:pt x="449" y="1973"/>
                    <a:pt x="449" y="1973"/>
                  </a:cubicBezTo>
                  <a:moveTo>
                    <a:pt x="521" y="132"/>
                  </a:moveTo>
                  <a:cubicBezTo>
                    <a:pt x="521" y="132"/>
                    <a:pt x="521" y="131"/>
                    <a:pt x="520" y="131"/>
                  </a:cubicBezTo>
                  <a:cubicBezTo>
                    <a:pt x="520" y="131"/>
                    <a:pt x="520" y="131"/>
                    <a:pt x="519" y="132"/>
                  </a:cubicBezTo>
                  <a:cubicBezTo>
                    <a:pt x="519" y="132"/>
                    <a:pt x="519" y="132"/>
                    <a:pt x="519" y="132"/>
                  </a:cubicBezTo>
                  <a:cubicBezTo>
                    <a:pt x="520" y="132"/>
                    <a:pt x="520" y="132"/>
                    <a:pt x="521" y="132"/>
                  </a:cubicBezTo>
                  <a:moveTo>
                    <a:pt x="720" y="1960"/>
                  </a:moveTo>
                  <a:cubicBezTo>
                    <a:pt x="721" y="1961"/>
                    <a:pt x="721" y="1961"/>
                    <a:pt x="721" y="1961"/>
                  </a:cubicBezTo>
                  <a:cubicBezTo>
                    <a:pt x="721" y="1961"/>
                    <a:pt x="721" y="1960"/>
                    <a:pt x="721" y="1960"/>
                  </a:cubicBezTo>
                  <a:cubicBezTo>
                    <a:pt x="722" y="1960"/>
                    <a:pt x="721" y="1959"/>
                    <a:pt x="721" y="1959"/>
                  </a:cubicBezTo>
                  <a:cubicBezTo>
                    <a:pt x="721" y="1959"/>
                    <a:pt x="721" y="1960"/>
                    <a:pt x="720" y="1960"/>
                  </a:cubicBezTo>
                  <a:moveTo>
                    <a:pt x="582" y="1972"/>
                  </a:moveTo>
                  <a:cubicBezTo>
                    <a:pt x="581" y="1972"/>
                    <a:pt x="581" y="1972"/>
                    <a:pt x="580" y="1972"/>
                  </a:cubicBezTo>
                  <a:cubicBezTo>
                    <a:pt x="580" y="1972"/>
                    <a:pt x="580" y="1972"/>
                    <a:pt x="579" y="1972"/>
                  </a:cubicBezTo>
                  <a:cubicBezTo>
                    <a:pt x="580" y="1972"/>
                    <a:pt x="580" y="1972"/>
                    <a:pt x="580" y="1973"/>
                  </a:cubicBezTo>
                  <a:cubicBezTo>
                    <a:pt x="580" y="1973"/>
                    <a:pt x="581" y="1972"/>
                    <a:pt x="582" y="1972"/>
                  </a:cubicBezTo>
                  <a:moveTo>
                    <a:pt x="913" y="66"/>
                  </a:moveTo>
                  <a:cubicBezTo>
                    <a:pt x="912" y="66"/>
                    <a:pt x="912" y="66"/>
                    <a:pt x="911" y="66"/>
                  </a:cubicBezTo>
                  <a:cubicBezTo>
                    <a:pt x="911" y="66"/>
                    <a:pt x="911" y="66"/>
                    <a:pt x="911" y="67"/>
                  </a:cubicBezTo>
                  <a:cubicBezTo>
                    <a:pt x="911" y="67"/>
                    <a:pt x="912" y="67"/>
                    <a:pt x="912" y="67"/>
                  </a:cubicBezTo>
                  <a:cubicBezTo>
                    <a:pt x="912" y="67"/>
                    <a:pt x="912" y="67"/>
                    <a:pt x="913" y="66"/>
                  </a:cubicBezTo>
                  <a:moveTo>
                    <a:pt x="742" y="93"/>
                  </a:moveTo>
                  <a:cubicBezTo>
                    <a:pt x="743" y="93"/>
                    <a:pt x="743" y="93"/>
                    <a:pt x="743" y="93"/>
                  </a:cubicBezTo>
                  <a:cubicBezTo>
                    <a:pt x="743" y="92"/>
                    <a:pt x="743" y="92"/>
                    <a:pt x="743" y="92"/>
                  </a:cubicBezTo>
                  <a:cubicBezTo>
                    <a:pt x="742" y="92"/>
                    <a:pt x="742" y="92"/>
                    <a:pt x="742" y="92"/>
                  </a:cubicBezTo>
                  <a:cubicBezTo>
                    <a:pt x="742" y="93"/>
                    <a:pt x="742" y="93"/>
                    <a:pt x="742" y="93"/>
                  </a:cubicBezTo>
                  <a:moveTo>
                    <a:pt x="454" y="112"/>
                  </a:moveTo>
                  <a:cubicBezTo>
                    <a:pt x="453" y="112"/>
                    <a:pt x="453" y="112"/>
                    <a:pt x="453" y="113"/>
                  </a:cubicBezTo>
                  <a:cubicBezTo>
                    <a:pt x="453" y="113"/>
                    <a:pt x="453" y="113"/>
                    <a:pt x="453" y="113"/>
                  </a:cubicBezTo>
                  <a:cubicBezTo>
                    <a:pt x="454" y="113"/>
                    <a:pt x="454" y="113"/>
                    <a:pt x="455" y="113"/>
                  </a:cubicBezTo>
                  <a:cubicBezTo>
                    <a:pt x="454" y="112"/>
                    <a:pt x="454" y="112"/>
                    <a:pt x="454" y="112"/>
                  </a:cubicBezTo>
                  <a:moveTo>
                    <a:pt x="879" y="1944"/>
                  </a:moveTo>
                  <a:cubicBezTo>
                    <a:pt x="879" y="1944"/>
                    <a:pt x="880" y="1944"/>
                    <a:pt x="880" y="1943"/>
                  </a:cubicBezTo>
                  <a:cubicBezTo>
                    <a:pt x="879" y="1943"/>
                    <a:pt x="879" y="1943"/>
                    <a:pt x="879" y="1943"/>
                  </a:cubicBezTo>
                  <a:cubicBezTo>
                    <a:pt x="879" y="1943"/>
                    <a:pt x="878" y="1943"/>
                    <a:pt x="878" y="1943"/>
                  </a:cubicBezTo>
                  <a:cubicBezTo>
                    <a:pt x="878" y="1943"/>
                    <a:pt x="878" y="1944"/>
                    <a:pt x="879" y="1944"/>
                  </a:cubicBezTo>
                  <a:moveTo>
                    <a:pt x="344" y="143"/>
                  </a:moveTo>
                  <a:cubicBezTo>
                    <a:pt x="344" y="142"/>
                    <a:pt x="344" y="142"/>
                    <a:pt x="344" y="142"/>
                  </a:cubicBezTo>
                  <a:cubicBezTo>
                    <a:pt x="344" y="142"/>
                    <a:pt x="343" y="142"/>
                    <a:pt x="343" y="142"/>
                  </a:cubicBezTo>
                  <a:cubicBezTo>
                    <a:pt x="343" y="143"/>
                    <a:pt x="344" y="143"/>
                    <a:pt x="344" y="144"/>
                  </a:cubicBezTo>
                  <a:cubicBezTo>
                    <a:pt x="344" y="143"/>
                    <a:pt x="344" y="143"/>
                    <a:pt x="344" y="143"/>
                  </a:cubicBezTo>
                  <a:moveTo>
                    <a:pt x="439" y="1944"/>
                  </a:moveTo>
                  <a:cubicBezTo>
                    <a:pt x="439" y="1944"/>
                    <a:pt x="439" y="1943"/>
                    <a:pt x="439" y="1943"/>
                  </a:cubicBezTo>
                  <a:cubicBezTo>
                    <a:pt x="439" y="1943"/>
                    <a:pt x="438" y="1943"/>
                    <a:pt x="438" y="1944"/>
                  </a:cubicBezTo>
                  <a:cubicBezTo>
                    <a:pt x="438" y="1944"/>
                    <a:pt x="439" y="1944"/>
                    <a:pt x="439" y="1945"/>
                  </a:cubicBezTo>
                  <a:cubicBezTo>
                    <a:pt x="439" y="1944"/>
                    <a:pt x="439" y="1944"/>
                    <a:pt x="439" y="1944"/>
                  </a:cubicBezTo>
                  <a:moveTo>
                    <a:pt x="409" y="1982"/>
                  </a:moveTo>
                  <a:cubicBezTo>
                    <a:pt x="409" y="1982"/>
                    <a:pt x="409" y="1983"/>
                    <a:pt x="409" y="1983"/>
                  </a:cubicBezTo>
                  <a:cubicBezTo>
                    <a:pt x="409" y="1983"/>
                    <a:pt x="409" y="1984"/>
                    <a:pt x="409" y="1984"/>
                  </a:cubicBezTo>
                  <a:cubicBezTo>
                    <a:pt x="409" y="1984"/>
                    <a:pt x="409" y="1984"/>
                    <a:pt x="409" y="1983"/>
                  </a:cubicBezTo>
                  <a:cubicBezTo>
                    <a:pt x="409" y="1983"/>
                    <a:pt x="409" y="1983"/>
                    <a:pt x="409" y="1982"/>
                  </a:cubicBezTo>
                  <a:moveTo>
                    <a:pt x="374" y="143"/>
                  </a:moveTo>
                  <a:cubicBezTo>
                    <a:pt x="374" y="142"/>
                    <a:pt x="374" y="142"/>
                    <a:pt x="373" y="142"/>
                  </a:cubicBezTo>
                  <a:cubicBezTo>
                    <a:pt x="373" y="142"/>
                    <a:pt x="373" y="142"/>
                    <a:pt x="372" y="142"/>
                  </a:cubicBezTo>
                  <a:cubicBezTo>
                    <a:pt x="372" y="142"/>
                    <a:pt x="372" y="143"/>
                    <a:pt x="373" y="143"/>
                  </a:cubicBezTo>
                  <a:cubicBezTo>
                    <a:pt x="373" y="143"/>
                    <a:pt x="373" y="143"/>
                    <a:pt x="374" y="143"/>
                  </a:cubicBezTo>
                  <a:moveTo>
                    <a:pt x="752" y="1943"/>
                  </a:moveTo>
                  <a:cubicBezTo>
                    <a:pt x="752" y="1942"/>
                    <a:pt x="752" y="1942"/>
                    <a:pt x="752" y="1942"/>
                  </a:cubicBezTo>
                  <a:cubicBezTo>
                    <a:pt x="751" y="1942"/>
                    <a:pt x="751" y="1942"/>
                    <a:pt x="750" y="1942"/>
                  </a:cubicBezTo>
                  <a:cubicBezTo>
                    <a:pt x="751" y="1942"/>
                    <a:pt x="751" y="1943"/>
                    <a:pt x="751" y="1943"/>
                  </a:cubicBezTo>
                  <a:cubicBezTo>
                    <a:pt x="751" y="1943"/>
                    <a:pt x="752" y="1943"/>
                    <a:pt x="752" y="1943"/>
                  </a:cubicBezTo>
                  <a:moveTo>
                    <a:pt x="282" y="146"/>
                  </a:moveTo>
                  <a:cubicBezTo>
                    <a:pt x="282" y="146"/>
                    <a:pt x="281" y="146"/>
                    <a:pt x="281" y="146"/>
                  </a:cubicBezTo>
                  <a:cubicBezTo>
                    <a:pt x="281" y="146"/>
                    <a:pt x="280" y="146"/>
                    <a:pt x="280" y="146"/>
                  </a:cubicBezTo>
                  <a:cubicBezTo>
                    <a:pt x="280" y="146"/>
                    <a:pt x="280" y="147"/>
                    <a:pt x="281" y="147"/>
                  </a:cubicBezTo>
                  <a:cubicBezTo>
                    <a:pt x="281" y="147"/>
                    <a:pt x="281" y="146"/>
                    <a:pt x="282" y="146"/>
                  </a:cubicBezTo>
                  <a:moveTo>
                    <a:pt x="351" y="149"/>
                  </a:moveTo>
                  <a:cubicBezTo>
                    <a:pt x="350" y="149"/>
                    <a:pt x="350" y="149"/>
                    <a:pt x="350" y="149"/>
                  </a:cubicBezTo>
                  <a:cubicBezTo>
                    <a:pt x="349" y="149"/>
                    <a:pt x="349" y="149"/>
                    <a:pt x="349" y="149"/>
                  </a:cubicBezTo>
                  <a:cubicBezTo>
                    <a:pt x="350" y="149"/>
                    <a:pt x="350" y="149"/>
                    <a:pt x="350" y="149"/>
                  </a:cubicBezTo>
                  <a:cubicBezTo>
                    <a:pt x="351" y="149"/>
                    <a:pt x="351" y="149"/>
                    <a:pt x="351" y="149"/>
                  </a:cubicBezTo>
                  <a:moveTo>
                    <a:pt x="409" y="1985"/>
                  </a:moveTo>
                  <a:cubicBezTo>
                    <a:pt x="409" y="1985"/>
                    <a:pt x="409" y="1985"/>
                    <a:pt x="409" y="1986"/>
                  </a:cubicBezTo>
                  <a:cubicBezTo>
                    <a:pt x="409" y="1986"/>
                    <a:pt x="409" y="1986"/>
                    <a:pt x="409" y="1986"/>
                  </a:cubicBezTo>
                  <a:cubicBezTo>
                    <a:pt x="410" y="1986"/>
                    <a:pt x="410" y="1986"/>
                    <a:pt x="410" y="1985"/>
                  </a:cubicBezTo>
                  <a:cubicBezTo>
                    <a:pt x="410" y="1985"/>
                    <a:pt x="410" y="1985"/>
                    <a:pt x="409" y="1985"/>
                  </a:cubicBezTo>
                  <a:moveTo>
                    <a:pt x="744" y="1940"/>
                  </a:moveTo>
                  <a:cubicBezTo>
                    <a:pt x="743" y="1940"/>
                    <a:pt x="743" y="1940"/>
                    <a:pt x="743" y="1940"/>
                  </a:cubicBezTo>
                  <a:cubicBezTo>
                    <a:pt x="742" y="1940"/>
                    <a:pt x="742" y="1940"/>
                    <a:pt x="742" y="1940"/>
                  </a:cubicBezTo>
                  <a:cubicBezTo>
                    <a:pt x="742" y="1941"/>
                    <a:pt x="742" y="1941"/>
                    <a:pt x="742" y="1941"/>
                  </a:cubicBezTo>
                  <a:cubicBezTo>
                    <a:pt x="743" y="1941"/>
                    <a:pt x="743" y="1941"/>
                    <a:pt x="744" y="1940"/>
                  </a:cubicBezTo>
                  <a:moveTo>
                    <a:pt x="417" y="112"/>
                  </a:moveTo>
                  <a:cubicBezTo>
                    <a:pt x="417" y="112"/>
                    <a:pt x="417" y="111"/>
                    <a:pt x="417" y="111"/>
                  </a:cubicBezTo>
                  <a:cubicBezTo>
                    <a:pt x="416" y="111"/>
                    <a:pt x="416" y="111"/>
                    <a:pt x="415" y="111"/>
                  </a:cubicBezTo>
                  <a:cubicBezTo>
                    <a:pt x="416" y="112"/>
                    <a:pt x="416" y="112"/>
                    <a:pt x="416" y="112"/>
                  </a:cubicBezTo>
                  <a:cubicBezTo>
                    <a:pt x="416" y="112"/>
                    <a:pt x="417" y="112"/>
                    <a:pt x="417" y="112"/>
                  </a:cubicBezTo>
                  <a:moveTo>
                    <a:pt x="403" y="149"/>
                  </a:moveTo>
                  <a:cubicBezTo>
                    <a:pt x="403" y="149"/>
                    <a:pt x="403" y="150"/>
                    <a:pt x="403" y="150"/>
                  </a:cubicBezTo>
                  <a:cubicBezTo>
                    <a:pt x="403" y="150"/>
                    <a:pt x="404" y="151"/>
                    <a:pt x="404" y="150"/>
                  </a:cubicBezTo>
                  <a:cubicBezTo>
                    <a:pt x="404" y="150"/>
                    <a:pt x="404" y="150"/>
                    <a:pt x="405" y="150"/>
                  </a:cubicBezTo>
                  <a:cubicBezTo>
                    <a:pt x="404" y="150"/>
                    <a:pt x="404" y="150"/>
                    <a:pt x="403" y="149"/>
                  </a:cubicBezTo>
                  <a:moveTo>
                    <a:pt x="458" y="109"/>
                  </a:moveTo>
                  <a:cubicBezTo>
                    <a:pt x="458" y="109"/>
                    <a:pt x="457" y="109"/>
                    <a:pt x="457" y="109"/>
                  </a:cubicBezTo>
                  <a:cubicBezTo>
                    <a:pt x="457" y="109"/>
                    <a:pt x="457" y="110"/>
                    <a:pt x="457" y="110"/>
                  </a:cubicBezTo>
                  <a:cubicBezTo>
                    <a:pt x="457" y="110"/>
                    <a:pt x="458" y="110"/>
                    <a:pt x="458" y="110"/>
                  </a:cubicBezTo>
                  <a:cubicBezTo>
                    <a:pt x="458" y="110"/>
                    <a:pt x="458" y="110"/>
                    <a:pt x="458" y="109"/>
                  </a:cubicBezTo>
                  <a:moveTo>
                    <a:pt x="455" y="109"/>
                  </a:moveTo>
                  <a:cubicBezTo>
                    <a:pt x="454" y="109"/>
                    <a:pt x="454" y="109"/>
                    <a:pt x="453" y="109"/>
                  </a:cubicBezTo>
                  <a:cubicBezTo>
                    <a:pt x="453" y="109"/>
                    <a:pt x="453" y="110"/>
                    <a:pt x="453" y="110"/>
                  </a:cubicBezTo>
                  <a:cubicBezTo>
                    <a:pt x="453" y="110"/>
                    <a:pt x="454" y="110"/>
                    <a:pt x="454" y="110"/>
                  </a:cubicBezTo>
                  <a:cubicBezTo>
                    <a:pt x="454" y="110"/>
                    <a:pt x="454" y="110"/>
                    <a:pt x="455" y="109"/>
                  </a:cubicBezTo>
                  <a:moveTo>
                    <a:pt x="726" y="1939"/>
                  </a:moveTo>
                  <a:cubicBezTo>
                    <a:pt x="726" y="1939"/>
                    <a:pt x="725" y="1939"/>
                    <a:pt x="725" y="1939"/>
                  </a:cubicBezTo>
                  <a:cubicBezTo>
                    <a:pt x="725" y="1939"/>
                    <a:pt x="725" y="1939"/>
                    <a:pt x="725" y="1940"/>
                  </a:cubicBezTo>
                  <a:cubicBezTo>
                    <a:pt x="725" y="1940"/>
                    <a:pt x="725" y="1940"/>
                    <a:pt x="726" y="1940"/>
                  </a:cubicBezTo>
                  <a:cubicBezTo>
                    <a:pt x="726" y="1940"/>
                    <a:pt x="726" y="1940"/>
                    <a:pt x="726" y="1939"/>
                  </a:cubicBezTo>
                  <a:moveTo>
                    <a:pt x="419" y="1987"/>
                  </a:moveTo>
                  <a:cubicBezTo>
                    <a:pt x="419" y="1986"/>
                    <a:pt x="419" y="1986"/>
                    <a:pt x="419" y="1986"/>
                  </a:cubicBezTo>
                  <a:cubicBezTo>
                    <a:pt x="418" y="1986"/>
                    <a:pt x="418" y="1986"/>
                    <a:pt x="417" y="1986"/>
                  </a:cubicBezTo>
                  <a:cubicBezTo>
                    <a:pt x="417" y="1987"/>
                    <a:pt x="418" y="1987"/>
                    <a:pt x="418" y="1987"/>
                  </a:cubicBezTo>
                  <a:cubicBezTo>
                    <a:pt x="418" y="1987"/>
                    <a:pt x="419" y="1987"/>
                    <a:pt x="419" y="1987"/>
                  </a:cubicBezTo>
                  <a:moveTo>
                    <a:pt x="428" y="110"/>
                  </a:moveTo>
                  <a:cubicBezTo>
                    <a:pt x="429" y="110"/>
                    <a:pt x="429" y="110"/>
                    <a:pt x="430" y="110"/>
                  </a:cubicBezTo>
                  <a:cubicBezTo>
                    <a:pt x="429" y="110"/>
                    <a:pt x="429" y="109"/>
                    <a:pt x="429" y="109"/>
                  </a:cubicBezTo>
                  <a:cubicBezTo>
                    <a:pt x="428" y="109"/>
                    <a:pt x="428" y="109"/>
                    <a:pt x="428" y="110"/>
                  </a:cubicBezTo>
                  <a:cubicBezTo>
                    <a:pt x="428" y="110"/>
                    <a:pt x="428" y="110"/>
                    <a:pt x="428" y="110"/>
                  </a:cubicBezTo>
                  <a:moveTo>
                    <a:pt x="457" y="1987"/>
                  </a:moveTo>
                  <a:cubicBezTo>
                    <a:pt x="457" y="1987"/>
                    <a:pt x="457" y="1987"/>
                    <a:pt x="458" y="1987"/>
                  </a:cubicBezTo>
                  <a:cubicBezTo>
                    <a:pt x="457" y="1986"/>
                    <a:pt x="457" y="1986"/>
                    <a:pt x="457" y="1986"/>
                  </a:cubicBezTo>
                  <a:cubicBezTo>
                    <a:pt x="456" y="1986"/>
                    <a:pt x="456" y="1986"/>
                    <a:pt x="456" y="1986"/>
                  </a:cubicBezTo>
                  <a:cubicBezTo>
                    <a:pt x="456" y="1987"/>
                    <a:pt x="456" y="1987"/>
                    <a:pt x="457" y="1987"/>
                  </a:cubicBezTo>
                  <a:moveTo>
                    <a:pt x="514" y="1987"/>
                  </a:moveTo>
                  <a:cubicBezTo>
                    <a:pt x="514" y="1987"/>
                    <a:pt x="515" y="1987"/>
                    <a:pt x="515" y="1987"/>
                  </a:cubicBezTo>
                  <a:cubicBezTo>
                    <a:pt x="515" y="1986"/>
                    <a:pt x="514" y="1986"/>
                    <a:pt x="514" y="1986"/>
                  </a:cubicBezTo>
                  <a:cubicBezTo>
                    <a:pt x="514" y="1986"/>
                    <a:pt x="514" y="1986"/>
                    <a:pt x="513" y="1986"/>
                  </a:cubicBezTo>
                  <a:cubicBezTo>
                    <a:pt x="513" y="1987"/>
                    <a:pt x="514" y="1987"/>
                    <a:pt x="514" y="1987"/>
                  </a:cubicBezTo>
                  <a:moveTo>
                    <a:pt x="441" y="1938"/>
                  </a:moveTo>
                  <a:cubicBezTo>
                    <a:pt x="441" y="1938"/>
                    <a:pt x="440" y="1938"/>
                    <a:pt x="440" y="1938"/>
                  </a:cubicBezTo>
                  <a:cubicBezTo>
                    <a:pt x="440" y="1938"/>
                    <a:pt x="440" y="1938"/>
                    <a:pt x="439" y="1939"/>
                  </a:cubicBezTo>
                  <a:cubicBezTo>
                    <a:pt x="440" y="1939"/>
                    <a:pt x="440" y="1939"/>
                    <a:pt x="441" y="1939"/>
                  </a:cubicBezTo>
                  <a:cubicBezTo>
                    <a:pt x="441" y="1939"/>
                    <a:pt x="441" y="1939"/>
                    <a:pt x="441" y="1938"/>
                  </a:cubicBezTo>
                  <a:moveTo>
                    <a:pt x="785" y="1950"/>
                  </a:moveTo>
                  <a:cubicBezTo>
                    <a:pt x="784" y="1951"/>
                    <a:pt x="784" y="1951"/>
                    <a:pt x="784" y="1952"/>
                  </a:cubicBezTo>
                  <a:cubicBezTo>
                    <a:pt x="784" y="1952"/>
                    <a:pt x="784" y="1952"/>
                    <a:pt x="784" y="1952"/>
                  </a:cubicBezTo>
                  <a:cubicBezTo>
                    <a:pt x="784" y="1952"/>
                    <a:pt x="785" y="1952"/>
                    <a:pt x="785" y="1952"/>
                  </a:cubicBezTo>
                  <a:cubicBezTo>
                    <a:pt x="785" y="1951"/>
                    <a:pt x="785" y="1951"/>
                    <a:pt x="785" y="1950"/>
                  </a:cubicBezTo>
                  <a:moveTo>
                    <a:pt x="342" y="1977"/>
                  </a:moveTo>
                  <a:cubicBezTo>
                    <a:pt x="342" y="1977"/>
                    <a:pt x="341" y="1976"/>
                    <a:pt x="341" y="1976"/>
                  </a:cubicBezTo>
                  <a:cubicBezTo>
                    <a:pt x="341" y="1976"/>
                    <a:pt x="341" y="1977"/>
                    <a:pt x="341" y="1977"/>
                  </a:cubicBezTo>
                  <a:cubicBezTo>
                    <a:pt x="341" y="1977"/>
                    <a:pt x="341" y="1977"/>
                    <a:pt x="342" y="1977"/>
                  </a:cubicBezTo>
                  <a:cubicBezTo>
                    <a:pt x="342" y="1977"/>
                    <a:pt x="342" y="1977"/>
                    <a:pt x="342" y="1977"/>
                  </a:cubicBezTo>
                  <a:moveTo>
                    <a:pt x="768" y="1949"/>
                  </a:moveTo>
                  <a:cubicBezTo>
                    <a:pt x="768" y="1950"/>
                    <a:pt x="768" y="1950"/>
                    <a:pt x="768" y="1950"/>
                  </a:cubicBezTo>
                  <a:cubicBezTo>
                    <a:pt x="768" y="1951"/>
                    <a:pt x="768" y="1951"/>
                    <a:pt x="768" y="1951"/>
                  </a:cubicBezTo>
                  <a:cubicBezTo>
                    <a:pt x="768" y="1951"/>
                    <a:pt x="769" y="1951"/>
                    <a:pt x="769" y="1951"/>
                  </a:cubicBezTo>
                  <a:cubicBezTo>
                    <a:pt x="769" y="1950"/>
                    <a:pt x="768" y="1950"/>
                    <a:pt x="768" y="1949"/>
                  </a:cubicBezTo>
                  <a:moveTo>
                    <a:pt x="688" y="1950"/>
                  </a:moveTo>
                  <a:cubicBezTo>
                    <a:pt x="688" y="1950"/>
                    <a:pt x="688" y="1950"/>
                    <a:pt x="687" y="1950"/>
                  </a:cubicBezTo>
                  <a:cubicBezTo>
                    <a:pt x="687" y="1950"/>
                    <a:pt x="687" y="1950"/>
                    <a:pt x="687" y="1951"/>
                  </a:cubicBezTo>
                  <a:cubicBezTo>
                    <a:pt x="687" y="1951"/>
                    <a:pt x="687" y="1951"/>
                    <a:pt x="687" y="1951"/>
                  </a:cubicBezTo>
                  <a:cubicBezTo>
                    <a:pt x="688" y="1951"/>
                    <a:pt x="688" y="1951"/>
                    <a:pt x="688" y="1950"/>
                  </a:cubicBezTo>
                  <a:moveTo>
                    <a:pt x="815" y="1949"/>
                  </a:moveTo>
                  <a:cubicBezTo>
                    <a:pt x="814" y="1949"/>
                    <a:pt x="814" y="1949"/>
                    <a:pt x="813" y="1949"/>
                  </a:cubicBezTo>
                  <a:cubicBezTo>
                    <a:pt x="813" y="1949"/>
                    <a:pt x="813" y="1949"/>
                    <a:pt x="813" y="1949"/>
                  </a:cubicBezTo>
                  <a:cubicBezTo>
                    <a:pt x="813" y="1949"/>
                    <a:pt x="814" y="1949"/>
                    <a:pt x="814" y="1949"/>
                  </a:cubicBezTo>
                  <a:cubicBezTo>
                    <a:pt x="814" y="1949"/>
                    <a:pt x="814" y="1949"/>
                    <a:pt x="815" y="1949"/>
                  </a:cubicBezTo>
                  <a:moveTo>
                    <a:pt x="482" y="1977"/>
                  </a:moveTo>
                  <a:cubicBezTo>
                    <a:pt x="481" y="1977"/>
                    <a:pt x="481" y="1976"/>
                    <a:pt x="481" y="1976"/>
                  </a:cubicBezTo>
                  <a:cubicBezTo>
                    <a:pt x="480" y="1976"/>
                    <a:pt x="480" y="1977"/>
                    <a:pt x="480" y="1977"/>
                  </a:cubicBezTo>
                  <a:cubicBezTo>
                    <a:pt x="480" y="1977"/>
                    <a:pt x="480" y="1977"/>
                    <a:pt x="480" y="1977"/>
                  </a:cubicBezTo>
                  <a:cubicBezTo>
                    <a:pt x="481" y="1977"/>
                    <a:pt x="481" y="1977"/>
                    <a:pt x="482" y="1977"/>
                  </a:cubicBezTo>
                  <a:moveTo>
                    <a:pt x="763" y="1948"/>
                  </a:moveTo>
                  <a:cubicBezTo>
                    <a:pt x="762" y="1948"/>
                    <a:pt x="762" y="1948"/>
                    <a:pt x="761" y="1948"/>
                  </a:cubicBezTo>
                  <a:cubicBezTo>
                    <a:pt x="761" y="1948"/>
                    <a:pt x="761" y="1948"/>
                    <a:pt x="761" y="1948"/>
                  </a:cubicBezTo>
                  <a:cubicBezTo>
                    <a:pt x="761" y="1948"/>
                    <a:pt x="762" y="1948"/>
                    <a:pt x="762" y="1949"/>
                  </a:cubicBezTo>
                  <a:cubicBezTo>
                    <a:pt x="762" y="1949"/>
                    <a:pt x="763" y="1948"/>
                    <a:pt x="763" y="1948"/>
                  </a:cubicBezTo>
                  <a:moveTo>
                    <a:pt x="754" y="1948"/>
                  </a:moveTo>
                  <a:cubicBezTo>
                    <a:pt x="754" y="1948"/>
                    <a:pt x="754" y="1948"/>
                    <a:pt x="753" y="1948"/>
                  </a:cubicBezTo>
                  <a:cubicBezTo>
                    <a:pt x="753" y="1948"/>
                    <a:pt x="754" y="1949"/>
                    <a:pt x="754" y="1949"/>
                  </a:cubicBezTo>
                  <a:cubicBezTo>
                    <a:pt x="754" y="1948"/>
                    <a:pt x="755" y="1948"/>
                    <a:pt x="755" y="1948"/>
                  </a:cubicBezTo>
                  <a:cubicBezTo>
                    <a:pt x="755" y="1948"/>
                    <a:pt x="755" y="1948"/>
                    <a:pt x="754" y="1948"/>
                  </a:cubicBezTo>
                  <a:moveTo>
                    <a:pt x="379" y="1978"/>
                  </a:moveTo>
                  <a:cubicBezTo>
                    <a:pt x="379" y="1978"/>
                    <a:pt x="378" y="1977"/>
                    <a:pt x="378" y="1977"/>
                  </a:cubicBezTo>
                  <a:cubicBezTo>
                    <a:pt x="378" y="1977"/>
                    <a:pt x="377" y="1978"/>
                    <a:pt x="377" y="1978"/>
                  </a:cubicBezTo>
                  <a:cubicBezTo>
                    <a:pt x="377" y="1978"/>
                    <a:pt x="377" y="1978"/>
                    <a:pt x="377" y="1978"/>
                  </a:cubicBezTo>
                  <a:cubicBezTo>
                    <a:pt x="378" y="1978"/>
                    <a:pt x="378" y="1978"/>
                    <a:pt x="379" y="1978"/>
                  </a:cubicBezTo>
                  <a:moveTo>
                    <a:pt x="661" y="1947"/>
                  </a:moveTo>
                  <a:cubicBezTo>
                    <a:pt x="661" y="1948"/>
                    <a:pt x="660" y="1948"/>
                    <a:pt x="660" y="1948"/>
                  </a:cubicBezTo>
                  <a:cubicBezTo>
                    <a:pt x="660" y="1948"/>
                    <a:pt x="661" y="1949"/>
                    <a:pt x="661" y="1949"/>
                  </a:cubicBezTo>
                  <a:cubicBezTo>
                    <a:pt x="661" y="1948"/>
                    <a:pt x="662" y="1948"/>
                    <a:pt x="662" y="1948"/>
                  </a:cubicBezTo>
                  <a:cubicBezTo>
                    <a:pt x="662" y="1948"/>
                    <a:pt x="661" y="1948"/>
                    <a:pt x="661" y="1947"/>
                  </a:cubicBezTo>
                  <a:moveTo>
                    <a:pt x="833" y="1947"/>
                  </a:moveTo>
                  <a:cubicBezTo>
                    <a:pt x="832" y="1947"/>
                    <a:pt x="832" y="1947"/>
                    <a:pt x="831" y="1947"/>
                  </a:cubicBezTo>
                  <a:cubicBezTo>
                    <a:pt x="831" y="1947"/>
                    <a:pt x="831" y="1947"/>
                    <a:pt x="831" y="1947"/>
                  </a:cubicBezTo>
                  <a:cubicBezTo>
                    <a:pt x="832" y="1947"/>
                    <a:pt x="832" y="1948"/>
                    <a:pt x="832" y="1948"/>
                  </a:cubicBezTo>
                  <a:cubicBezTo>
                    <a:pt x="832" y="1948"/>
                    <a:pt x="833" y="1947"/>
                    <a:pt x="833" y="1947"/>
                  </a:cubicBezTo>
                  <a:moveTo>
                    <a:pt x="608" y="1978"/>
                  </a:moveTo>
                  <a:cubicBezTo>
                    <a:pt x="608" y="1978"/>
                    <a:pt x="608" y="1977"/>
                    <a:pt x="608" y="1977"/>
                  </a:cubicBezTo>
                  <a:cubicBezTo>
                    <a:pt x="607" y="1977"/>
                    <a:pt x="607" y="1978"/>
                    <a:pt x="606" y="1978"/>
                  </a:cubicBezTo>
                  <a:cubicBezTo>
                    <a:pt x="607" y="1978"/>
                    <a:pt x="607" y="1978"/>
                    <a:pt x="607" y="1978"/>
                  </a:cubicBezTo>
                  <a:cubicBezTo>
                    <a:pt x="607" y="1978"/>
                    <a:pt x="608" y="1978"/>
                    <a:pt x="608" y="1978"/>
                  </a:cubicBezTo>
                  <a:moveTo>
                    <a:pt x="440" y="1979"/>
                  </a:moveTo>
                  <a:cubicBezTo>
                    <a:pt x="439" y="1979"/>
                    <a:pt x="439" y="1978"/>
                    <a:pt x="439" y="1978"/>
                  </a:cubicBezTo>
                  <a:cubicBezTo>
                    <a:pt x="438" y="1978"/>
                    <a:pt x="438" y="1978"/>
                    <a:pt x="438" y="1979"/>
                  </a:cubicBezTo>
                  <a:cubicBezTo>
                    <a:pt x="438" y="1979"/>
                    <a:pt x="438" y="1979"/>
                    <a:pt x="438" y="1979"/>
                  </a:cubicBezTo>
                  <a:cubicBezTo>
                    <a:pt x="438" y="1979"/>
                    <a:pt x="439" y="1979"/>
                    <a:pt x="440" y="1979"/>
                  </a:cubicBezTo>
                  <a:moveTo>
                    <a:pt x="386" y="136"/>
                  </a:moveTo>
                  <a:cubicBezTo>
                    <a:pt x="386" y="136"/>
                    <a:pt x="385" y="136"/>
                    <a:pt x="385" y="136"/>
                  </a:cubicBezTo>
                  <a:cubicBezTo>
                    <a:pt x="385" y="136"/>
                    <a:pt x="385" y="136"/>
                    <a:pt x="385" y="137"/>
                  </a:cubicBezTo>
                  <a:cubicBezTo>
                    <a:pt x="385" y="137"/>
                    <a:pt x="386" y="137"/>
                    <a:pt x="386" y="137"/>
                  </a:cubicBezTo>
                  <a:cubicBezTo>
                    <a:pt x="386" y="137"/>
                    <a:pt x="386" y="137"/>
                    <a:pt x="386" y="136"/>
                  </a:cubicBezTo>
                  <a:moveTo>
                    <a:pt x="523" y="1947"/>
                  </a:moveTo>
                  <a:cubicBezTo>
                    <a:pt x="523" y="1947"/>
                    <a:pt x="523" y="1947"/>
                    <a:pt x="523" y="1947"/>
                  </a:cubicBezTo>
                  <a:cubicBezTo>
                    <a:pt x="523" y="1948"/>
                    <a:pt x="523" y="1948"/>
                    <a:pt x="523" y="1949"/>
                  </a:cubicBezTo>
                  <a:cubicBezTo>
                    <a:pt x="523" y="1948"/>
                    <a:pt x="524" y="1948"/>
                    <a:pt x="524" y="1948"/>
                  </a:cubicBezTo>
                  <a:cubicBezTo>
                    <a:pt x="524" y="1947"/>
                    <a:pt x="524" y="1947"/>
                    <a:pt x="523" y="1947"/>
                  </a:cubicBezTo>
                  <a:moveTo>
                    <a:pt x="433" y="1946"/>
                  </a:moveTo>
                  <a:cubicBezTo>
                    <a:pt x="433" y="1947"/>
                    <a:pt x="433" y="1947"/>
                    <a:pt x="433" y="1948"/>
                  </a:cubicBezTo>
                  <a:cubicBezTo>
                    <a:pt x="433" y="1948"/>
                    <a:pt x="433" y="1948"/>
                    <a:pt x="433" y="1949"/>
                  </a:cubicBezTo>
                  <a:cubicBezTo>
                    <a:pt x="433" y="1948"/>
                    <a:pt x="433" y="1948"/>
                    <a:pt x="433" y="1948"/>
                  </a:cubicBezTo>
                  <a:cubicBezTo>
                    <a:pt x="434" y="1948"/>
                    <a:pt x="433" y="1947"/>
                    <a:pt x="433" y="1946"/>
                  </a:cubicBezTo>
                  <a:moveTo>
                    <a:pt x="494" y="1979"/>
                  </a:moveTo>
                  <a:cubicBezTo>
                    <a:pt x="494" y="1979"/>
                    <a:pt x="495" y="1979"/>
                    <a:pt x="495" y="1979"/>
                  </a:cubicBezTo>
                  <a:cubicBezTo>
                    <a:pt x="495" y="1979"/>
                    <a:pt x="494" y="1978"/>
                    <a:pt x="494" y="1978"/>
                  </a:cubicBezTo>
                  <a:cubicBezTo>
                    <a:pt x="494" y="1978"/>
                    <a:pt x="493" y="1979"/>
                    <a:pt x="493" y="1979"/>
                  </a:cubicBezTo>
                  <a:cubicBezTo>
                    <a:pt x="493" y="1979"/>
                    <a:pt x="493" y="1979"/>
                    <a:pt x="494" y="1979"/>
                  </a:cubicBezTo>
                  <a:moveTo>
                    <a:pt x="383" y="1980"/>
                  </a:moveTo>
                  <a:cubicBezTo>
                    <a:pt x="383" y="1980"/>
                    <a:pt x="382" y="1980"/>
                    <a:pt x="382" y="1979"/>
                  </a:cubicBezTo>
                  <a:cubicBezTo>
                    <a:pt x="382" y="1979"/>
                    <a:pt x="382" y="1980"/>
                    <a:pt x="382" y="1980"/>
                  </a:cubicBezTo>
                  <a:cubicBezTo>
                    <a:pt x="382" y="1980"/>
                    <a:pt x="382" y="1981"/>
                    <a:pt x="382" y="1981"/>
                  </a:cubicBezTo>
                  <a:cubicBezTo>
                    <a:pt x="382" y="1981"/>
                    <a:pt x="383" y="1981"/>
                    <a:pt x="383" y="1980"/>
                  </a:cubicBezTo>
                  <a:moveTo>
                    <a:pt x="456" y="114"/>
                  </a:moveTo>
                  <a:cubicBezTo>
                    <a:pt x="457" y="114"/>
                    <a:pt x="457" y="114"/>
                    <a:pt x="457" y="114"/>
                  </a:cubicBezTo>
                  <a:cubicBezTo>
                    <a:pt x="457" y="113"/>
                    <a:pt x="457" y="113"/>
                    <a:pt x="457" y="113"/>
                  </a:cubicBezTo>
                  <a:cubicBezTo>
                    <a:pt x="456" y="113"/>
                    <a:pt x="456" y="113"/>
                    <a:pt x="456" y="113"/>
                  </a:cubicBezTo>
                  <a:cubicBezTo>
                    <a:pt x="456" y="114"/>
                    <a:pt x="456" y="114"/>
                    <a:pt x="456" y="114"/>
                  </a:cubicBezTo>
                  <a:moveTo>
                    <a:pt x="305" y="138"/>
                  </a:moveTo>
                  <a:cubicBezTo>
                    <a:pt x="305" y="138"/>
                    <a:pt x="304" y="138"/>
                    <a:pt x="304" y="139"/>
                  </a:cubicBezTo>
                  <a:cubicBezTo>
                    <a:pt x="304" y="139"/>
                    <a:pt x="304" y="139"/>
                    <a:pt x="304" y="139"/>
                  </a:cubicBezTo>
                  <a:cubicBezTo>
                    <a:pt x="305" y="139"/>
                    <a:pt x="305" y="139"/>
                    <a:pt x="306" y="138"/>
                  </a:cubicBezTo>
                  <a:cubicBezTo>
                    <a:pt x="306" y="138"/>
                    <a:pt x="305" y="138"/>
                    <a:pt x="305" y="138"/>
                  </a:cubicBezTo>
                  <a:moveTo>
                    <a:pt x="762" y="92"/>
                  </a:moveTo>
                  <a:cubicBezTo>
                    <a:pt x="762" y="92"/>
                    <a:pt x="762" y="93"/>
                    <a:pt x="763" y="93"/>
                  </a:cubicBezTo>
                  <a:cubicBezTo>
                    <a:pt x="763" y="93"/>
                    <a:pt x="763" y="92"/>
                    <a:pt x="764" y="92"/>
                  </a:cubicBezTo>
                  <a:cubicBezTo>
                    <a:pt x="763" y="92"/>
                    <a:pt x="762" y="92"/>
                    <a:pt x="762" y="92"/>
                  </a:cubicBezTo>
                  <a:moveTo>
                    <a:pt x="370" y="140"/>
                  </a:moveTo>
                  <a:cubicBezTo>
                    <a:pt x="370" y="140"/>
                    <a:pt x="369" y="140"/>
                    <a:pt x="369" y="140"/>
                  </a:cubicBezTo>
                  <a:cubicBezTo>
                    <a:pt x="369" y="140"/>
                    <a:pt x="369" y="140"/>
                    <a:pt x="368" y="141"/>
                  </a:cubicBezTo>
                  <a:cubicBezTo>
                    <a:pt x="369" y="141"/>
                    <a:pt x="369" y="141"/>
                    <a:pt x="370" y="141"/>
                  </a:cubicBezTo>
                  <a:cubicBezTo>
                    <a:pt x="370" y="141"/>
                    <a:pt x="370" y="140"/>
                    <a:pt x="370" y="140"/>
                  </a:cubicBezTo>
                  <a:moveTo>
                    <a:pt x="507" y="1946"/>
                  </a:moveTo>
                  <a:cubicBezTo>
                    <a:pt x="507" y="1946"/>
                    <a:pt x="507" y="1945"/>
                    <a:pt x="507" y="1945"/>
                  </a:cubicBezTo>
                  <a:cubicBezTo>
                    <a:pt x="507" y="1945"/>
                    <a:pt x="507" y="1945"/>
                    <a:pt x="507" y="1945"/>
                  </a:cubicBezTo>
                  <a:cubicBezTo>
                    <a:pt x="506" y="1945"/>
                    <a:pt x="506" y="1945"/>
                    <a:pt x="506" y="1945"/>
                  </a:cubicBezTo>
                  <a:cubicBezTo>
                    <a:pt x="506" y="1945"/>
                    <a:pt x="506" y="1946"/>
                    <a:pt x="507" y="1946"/>
                  </a:cubicBezTo>
                  <a:moveTo>
                    <a:pt x="55" y="1356"/>
                  </a:moveTo>
                  <a:cubicBezTo>
                    <a:pt x="55" y="1355"/>
                    <a:pt x="55" y="1355"/>
                    <a:pt x="55" y="1354"/>
                  </a:cubicBezTo>
                  <a:cubicBezTo>
                    <a:pt x="55" y="1355"/>
                    <a:pt x="54" y="1355"/>
                    <a:pt x="54" y="1355"/>
                  </a:cubicBezTo>
                  <a:cubicBezTo>
                    <a:pt x="54" y="1356"/>
                    <a:pt x="55" y="1356"/>
                    <a:pt x="55" y="1356"/>
                  </a:cubicBezTo>
                  <a:cubicBezTo>
                    <a:pt x="55" y="1356"/>
                    <a:pt x="55" y="1356"/>
                    <a:pt x="55" y="1356"/>
                  </a:cubicBezTo>
                  <a:moveTo>
                    <a:pt x="44" y="1720"/>
                  </a:moveTo>
                  <a:cubicBezTo>
                    <a:pt x="44" y="1721"/>
                    <a:pt x="44" y="1721"/>
                    <a:pt x="44" y="1721"/>
                  </a:cubicBezTo>
                  <a:cubicBezTo>
                    <a:pt x="44" y="1721"/>
                    <a:pt x="45" y="1720"/>
                    <a:pt x="45" y="1720"/>
                  </a:cubicBezTo>
                  <a:cubicBezTo>
                    <a:pt x="45" y="1720"/>
                    <a:pt x="44" y="1719"/>
                    <a:pt x="44" y="1719"/>
                  </a:cubicBezTo>
                  <a:cubicBezTo>
                    <a:pt x="44" y="1719"/>
                    <a:pt x="44" y="1720"/>
                    <a:pt x="44" y="1720"/>
                  </a:cubicBezTo>
                  <a:moveTo>
                    <a:pt x="22" y="1716"/>
                  </a:moveTo>
                  <a:cubicBezTo>
                    <a:pt x="23" y="1716"/>
                    <a:pt x="23" y="1716"/>
                    <a:pt x="23" y="1716"/>
                  </a:cubicBezTo>
                  <a:cubicBezTo>
                    <a:pt x="23" y="1716"/>
                    <a:pt x="23" y="1715"/>
                    <a:pt x="23" y="1715"/>
                  </a:cubicBezTo>
                  <a:cubicBezTo>
                    <a:pt x="22" y="1715"/>
                    <a:pt x="22" y="1715"/>
                    <a:pt x="22" y="1716"/>
                  </a:cubicBezTo>
                  <a:cubicBezTo>
                    <a:pt x="22" y="1716"/>
                    <a:pt x="22" y="1716"/>
                    <a:pt x="22" y="1716"/>
                  </a:cubicBezTo>
                  <a:moveTo>
                    <a:pt x="72" y="943"/>
                  </a:moveTo>
                  <a:cubicBezTo>
                    <a:pt x="72" y="943"/>
                    <a:pt x="72" y="943"/>
                    <a:pt x="72" y="943"/>
                  </a:cubicBezTo>
                  <a:cubicBezTo>
                    <a:pt x="72" y="943"/>
                    <a:pt x="72" y="944"/>
                    <a:pt x="72" y="944"/>
                  </a:cubicBezTo>
                  <a:cubicBezTo>
                    <a:pt x="72" y="944"/>
                    <a:pt x="73" y="944"/>
                    <a:pt x="73" y="944"/>
                  </a:cubicBezTo>
                  <a:cubicBezTo>
                    <a:pt x="73" y="943"/>
                    <a:pt x="72" y="943"/>
                    <a:pt x="72" y="943"/>
                  </a:cubicBezTo>
                  <a:moveTo>
                    <a:pt x="78" y="941"/>
                  </a:moveTo>
                  <a:cubicBezTo>
                    <a:pt x="78" y="941"/>
                    <a:pt x="78" y="941"/>
                    <a:pt x="78" y="940"/>
                  </a:cubicBezTo>
                  <a:cubicBezTo>
                    <a:pt x="78" y="940"/>
                    <a:pt x="78" y="940"/>
                    <a:pt x="78" y="940"/>
                  </a:cubicBezTo>
                  <a:cubicBezTo>
                    <a:pt x="78" y="940"/>
                    <a:pt x="77" y="941"/>
                    <a:pt x="77" y="941"/>
                  </a:cubicBezTo>
                  <a:cubicBezTo>
                    <a:pt x="77" y="941"/>
                    <a:pt x="78" y="941"/>
                    <a:pt x="78" y="941"/>
                  </a:cubicBezTo>
                  <a:moveTo>
                    <a:pt x="61" y="1388"/>
                  </a:moveTo>
                  <a:cubicBezTo>
                    <a:pt x="60" y="1388"/>
                    <a:pt x="60" y="1388"/>
                    <a:pt x="60" y="1389"/>
                  </a:cubicBezTo>
                  <a:cubicBezTo>
                    <a:pt x="60" y="1389"/>
                    <a:pt x="60" y="1389"/>
                    <a:pt x="61" y="1390"/>
                  </a:cubicBezTo>
                  <a:cubicBezTo>
                    <a:pt x="61" y="1390"/>
                    <a:pt x="61" y="1389"/>
                    <a:pt x="61" y="1389"/>
                  </a:cubicBezTo>
                  <a:cubicBezTo>
                    <a:pt x="61" y="1389"/>
                    <a:pt x="61" y="1388"/>
                    <a:pt x="61" y="1388"/>
                  </a:cubicBezTo>
                  <a:moveTo>
                    <a:pt x="25" y="1697"/>
                  </a:moveTo>
                  <a:cubicBezTo>
                    <a:pt x="24" y="1697"/>
                    <a:pt x="24" y="1696"/>
                    <a:pt x="24" y="1696"/>
                  </a:cubicBezTo>
                  <a:cubicBezTo>
                    <a:pt x="24" y="1697"/>
                    <a:pt x="24" y="1697"/>
                    <a:pt x="24" y="1697"/>
                  </a:cubicBezTo>
                  <a:cubicBezTo>
                    <a:pt x="24" y="1697"/>
                    <a:pt x="24" y="1698"/>
                    <a:pt x="24" y="1698"/>
                  </a:cubicBezTo>
                  <a:cubicBezTo>
                    <a:pt x="24" y="1698"/>
                    <a:pt x="25" y="1698"/>
                    <a:pt x="25" y="1697"/>
                  </a:cubicBezTo>
                  <a:moveTo>
                    <a:pt x="44" y="1390"/>
                  </a:moveTo>
                  <a:cubicBezTo>
                    <a:pt x="43" y="1390"/>
                    <a:pt x="43" y="1390"/>
                    <a:pt x="43" y="1390"/>
                  </a:cubicBezTo>
                  <a:cubicBezTo>
                    <a:pt x="43" y="1391"/>
                    <a:pt x="43" y="1391"/>
                    <a:pt x="43" y="1392"/>
                  </a:cubicBezTo>
                  <a:cubicBezTo>
                    <a:pt x="43" y="1391"/>
                    <a:pt x="44" y="1391"/>
                    <a:pt x="44" y="1391"/>
                  </a:cubicBezTo>
                  <a:cubicBezTo>
                    <a:pt x="44" y="1391"/>
                    <a:pt x="44" y="1390"/>
                    <a:pt x="44" y="1390"/>
                  </a:cubicBezTo>
                  <a:moveTo>
                    <a:pt x="58" y="1393"/>
                  </a:moveTo>
                  <a:cubicBezTo>
                    <a:pt x="58" y="1393"/>
                    <a:pt x="57" y="1393"/>
                    <a:pt x="57" y="1393"/>
                  </a:cubicBezTo>
                  <a:cubicBezTo>
                    <a:pt x="57" y="1394"/>
                    <a:pt x="57" y="1394"/>
                    <a:pt x="58" y="1394"/>
                  </a:cubicBezTo>
                  <a:cubicBezTo>
                    <a:pt x="58" y="1394"/>
                    <a:pt x="58" y="1394"/>
                    <a:pt x="58" y="1394"/>
                  </a:cubicBezTo>
                  <a:cubicBezTo>
                    <a:pt x="58" y="1394"/>
                    <a:pt x="58" y="1393"/>
                    <a:pt x="58" y="1393"/>
                  </a:cubicBezTo>
                  <a:moveTo>
                    <a:pt x="27" y="1678"/>
                  </a:moveTo>
                  <a:cubicBezTo>
                    <a:pt x="28" y="1678"/>
                    <a:pt x="28" y="1679"/>
                    <a:pt x="28" y="1679"/>
                  </a:cubicBezTo>
                  <a:cubicBezTo>
                    <a:pt x="28" y="1678"/>
                    <a:pt x="28" y="1678"/>
                    <a:pt x="28" y="1678"/>
                  </a:cubicBezTo>
                  <a:cubicBezTo>
                    <a:pt x="28" y="1677"/>
                    <a:pt x="28" y="1677"/>
                    <a:pt x="28" y="1677"/>
                  </a:cubicBezTo>
                  <a:cubicBezTo>
                    <a:pt x="28" y="1677"/>
                    <a:pt x="28" y="1678"/>
                    <a:pt x="27" y="1678"/>
                  </a:cubicBezTo>
                  <a:moveTo>
                    <a:pt x="42" y="1398"/>
                  </a:moveTo>
                  <a:cubicBezTo>
                    <a:pt x="42" y="1398"/>
                    <a:pt x="42" y="1398"/>
                    <a:pt x="42" y="1398"/>
                  </a:cubicBezTo>
                  <a:cubicBezTo>
                    <a:pt x="42" y="1398"/>
                    <a:pt x="43" y="1398"/>
                    <a:pt x="43" y="1397"/>
                  </a:cubicBezTo>
                  <a:cubicBezTo>
                    <a:pt x="43" y="1397"/>
                    <a:pt x="42" y="1397"/>
                    <a:pt x="42" y="1397"/>
                  </a:cubicBezTo>
                  <a:cubicBezTo>
                    <a:pt x="42" y="1397"/>
                    <a:pt x="42" y="1397"/>
                    <a:pt x="42" y="1398"/>
                  </a:cubicBezTo>
                  <a:moveTo>
                    <a:pt x="44" y="1671"/>
                  </a:moveTo>
                  <a:cubicBezTo>
                    <a:pt x="44" y="1670"/>
                    <a:pt x="44" y="1670"/>
                    <a:pt x="43" y="1669"/>
                  </a:cubicBezTo>
                  <a:cubicBezTo>
                    <a:pt x="43" y="1670"/>
                    <a:pt x="43" y="1670"/>
                    <a:pt x="43" y="1670"/>
                  </a:cubicBezTo>
                  <a:cubicBezTo>
                    <a:pt x="43" y="1670"/>
                    <a:pt x="43" y="1671"/>
                    <a:pt x="43" y="1671"/>
                  </a:cubicBezTo>
                  <a:cubicBezTo>
                    <a:pt x="43" y="1671"/>
                    <a:pt x="44" y="1671"/>
                    <a:pt x="44" y="1671"/>
                  </a:cubicBezTo>
                  <a:moveTo>
                    <a:pt x="24" y="1671"/>
                  </a:moveTo>
                  <a:cubicBezTo>
                    <a:pt x="24" y="1671"/>
                    <a:pt x="25" y="1670"/>
                    <a:pt x="25" y="1670"/>
                  </a:cubicBezTo>
                  <a:cubicBezTo>
                    <a:pt x="25" y="1670"/>
                    <a:pt x="24" y="1669"/>
                    <a:pt x="24" y="1669"/>
                  </a:cubicBezTo>
                  <a:cubicBezTo>
                    <a:pt x="24" y="1670"/>
                    <a:pt x="24" y="1670"/>
                    <a:pt x="24" y="1671"/>
                  </a:cubicBezTo>
                  <a:cubicBezTo>
                    <a:pt x="24" y="1671"/>
                    <a:pt x="24" y="1671"/>
                    <a:pt x="24" y="1671"/>
                  </a:cubicBezTo>
                  <a:moveTo>
                    <a:pt x="39" y="1397"/>
                  </a:moveTo>
                  <a:cubicBezTo>
                    <a:pt x="38" y="1397"/>
                    <a:pt x="38" y="1398"/>
                    <a:pt x="38" y="1398"/>
                  </a:cubicBezTo>
                  <a:cubicBezTo>
                    <a:pt x="38" y="1398"/>
                    <a:pt x="39" y="1399"/>
                    <a:pt x="39" y="1398"/>
                  </a:cubicBezTo>
                  <a:cubicBezTo>
                    <a:pt x="39" y="1398"/>
                    <a:pt x="39" y="1398"/>
                    <a:pt x="40" y="1398"/>
                  </a:cubicBezTo>
                  <a:cubicBezTo>
                    <a:pt x="40" y="1398"/>
                    <a:pt x="39" y="1398"/>
                    <a:pt x="39" y="1397"/>
                  </a:cubicBezTo>
                  <a:moveTo>
                    <a:pt x="54" y="1403"/>
                  </a:moveTo>
                  <a:cubicBezTo>
                    <a:pt x="54" y="1403"/>
                    <a:pt x="54" y="1403"/>
                    <a:pt x="54" y="1402"/>
                  </a:cubicBezTo>
                  <a:cubicBezTo>
                    <a:pt x="54" y="1402"/>
                    <a:pt x="53" y="1402"/>
                    <a:pt x="53" y="1402"/>
                  </a:cubicBezTo>
                  <a:cubicBezTo>
                    <a:pt x="53" y="1402"/>
                    <a:pt x="53" y="1403"/>
                    <a:pt x="53" y="1403"/>
                  </a:cubicBezTo>
                  <a:cubicBezTo>
                    <a:pt x="53" y="1403"/>
                    <a:pt x="54" y="1403"/>
                    <a:pt x="54" y="1403"/>
                  </a:cubicBezTo>
                  <a:moveTo>
                    <a:pt x="249" y="87"/>
                  </a:moveTo>
                  <a:cubicBezTo>
                    <a:pt x="249" y="87"/>
                    <a:pt x="248" y="88"/>
                    <a:pt x="248" y="88"/>
                  </a:cubicBezTo>
                  <a:cubicBezTo>
                    <a:pt x="248" y="88"/>
                    <a:pt x="249" y="89"/>
                    <a:pt x="249" y="89"/>
                  </a:cubicBezTo>
                  <a:cubicBezTo>
                    <a:pt x="249" y="89"/>
                    <a:pt x="249" y="89"/>
                    <a:pt x="249" y="88"/>
                  </a:cubicBezTo>
                  <a:cubicBezTo>
                    <a:pt x="249" y="88"/>
                    <a:pt x="249" y="87"/>
                    <a:pt x="249" y="87"/>
                  </a:cubicBezTo>
                  <a:moveTo>
                    <a:pt x="621" y="87"/>
                  </a:moveTo>
                  <a:cubicBezTo>
                    <a:pt x="620" y="87"/>
                    <a:pt x="620" y="88"/>
                    <a:pt x="620" y="88"/>
                  </a:cubicBezTo>
                  <a:cubicBezTo>
                    <a:pt x="620" y="88"/>
                    <a:pt x="620" y="88"/>
                    <a:pt x="620" y="89"/>
                  </a:cubicBezTo>
                  <a:cubicBezTo>
                    <a:pt x="620" y="89"/>
                    <a:pt x="621" y="89"/>
                    <a:pt x="621" y="89"/>
                  </a:cubicBezTo>
                  <a:cubicBezTo>
                    <a:pt x="621" y="88"/>
                    <a:pt x="621" y="88"/>
                    <a:pt x="621" y="87"/>
                  </a:cubicBezTo>
                  <a:moveTo>
                    <a:pt x="753" y="74"/>
                  </a:moveTo>
                  <a:cubicBezTo>
                    <a:pt x="753" y="74"/>
                    <a:pt x="752" y="74"/>
                    <a:pt x="752" y="74"/>
                  </a:cubicBezTo>
                  <a:cubicBezTo>
                    <a:pt x="753" y="74"/>
                    <a:pt x="753" y="75"/>
                    <a:pt x="753" y="75"/>
                  </a:cubicBezTo>
                  <a:cubicBezTo>
                    <a:pt x="754" y="75"/>
                    <a:pt x="754" y="74"/>
                    <a:pt x="754" y="74"/>
                  </a:cubicBezTo>
                  <a:cubicBezTo>
                    <a:pt x="754" y="74"/>
                    <a:pt x="753" y="74"/>
                    <a:pt x="753" y="74"/>
                  </a:cubicBezTo>
                  <a:moveTo>
                    <a:pt x="1350" y="210"/>
                  </a:moveTo>
                  <a:cubicBezTo>
                    <a:pt x="1350" y="209"/>
                    <a:pt x="1350" y="209"/>
                    <a:pt x="1350" y="209"/>
                  </a:cubicBezTo>
                  <a:cubicBezTo>
                    <a:pt x="1349" y="209"/>
                    <a:pt x="1349" y="209"/>
                    <a:pt x="1349" y="209"/>
                  </a:cubicBezTo>
                  <a:cubicBezTo>
                    <a:pt x="1349" y="210"/>
                    <a:pt x="1349" y="210"/>
                    <a:pt x="1349" y="210"/>
                  </a:cubicBezTo>
                  <a:cubicBezTo>
                    <a:pt x="1349" y="210"/>
                    <a:pt x="1350" y="210"/>
                    <a:pt x="1350" y="210"/>
                  </a:cubicBezTo>
                  <a:moveTo>
                    <a:pt x="873" y="74"/>
                  </a:moveTo>
                  <a:cubicBezTo>
                    <a:pt x="873" y="74"/>
                    <a:pt x="873" y="74"/>
                    <a:pt x="873" y="74"/>
                  </a:cubicBezTo>
                  <a:cubicBezTo>
                    <a:pt x="872" y="74"/>
                    <a:pt x="872" y="74"/>
                    <a:pt x="871" y="74"/>
                  </a:cubicBezTo>
                  <a:cubicBezTo>
                    <a:pt x="872" y="74"/>
                    <a:pt x="872" y="75"/>
                    <a:pt x="872" y="75"/>
                  </a:cubicBezTo>
                  <a:cubicBezTo>
                    <a:pt x="872" y="75"/>
                    <a:pt x="873" y="75"/>
                    <a:pt x="873" y="74"/>
                  </a:cubicBezTo>
                  <a:moveTo>
                    <a:pt x="57" y="1333"/>
                  </a:moveTo>
                  <a:cubicBezTo>
                    <a:pt x="58" y="1333"/>
                    <a:pt x="58" y="1333"/>
                    <a:pt x="58" y="1333"/>
                  </a:cubicBezTo>
                  <a:cubicBezTo>
                    <a:pt x="58" y="1333"/>
                    <a:pt x="58" y="1332"/>
                    <a:pt x="58" y="1332"/>
                  </a:cubicBezTo>
                  <a:cubicBezTo>
                    <a:pt x="57" y="1332"/>
                    <a:pt x="57" y="1333"/>
                    <a:pt x="56" y="1333"/>
                  </a:cubicBezTo>
                  <a:cubicBezTo>
                    <a:pt x="57" y="1333"/>
                    <a:pt x="57" y="1333"/>
                    <a:pt x="57" y="1333"/>
                  </a:cubicBezTo>
                  <a:moveTo>
                    <a:pt x="1349" y="232"/>
                  </a:moveTo>
                  <a:cubicBezTo>
                    <a:pt x="1350" y="232"/>
                    <a:pt x="1350" y="232"/>
                    <a:pt x="1350" y="232"/>
                  </a:cubicBezTo>
                  <a:cubicBezTo>
                    <a:pt x="1350" y="232"/>
                    <a:pt x="1350" y="231"/>
                    <a:pt x="1349" y="231"/>
                  </a:cubicBezTo>
                  <a:cubicBezTo>
                    <a:pt x="1349" y="231"/>
                    <a:pt x="1349" y="231"/>
                    <a:pt x="1349" y="231"/>
                  </a:cubicBezTo>
                  <a:cubicBezTo>
                    <a:pt x="1349" y="232"/>
                    <a:pt x="1349" y="232"/>
                    <a:pt x="1349" y="232"/>
                  </a:cubicBezTo>
                  <a:moveTo>
                    <a:pt x="640" y="85"/>
                  </a:moveTo>
                  <a:cubicBezTo>
                    <a:pt x="641" y="85"/>
                    <a:pt x="641" y="85"/>
                    <a:pt x="642" y="85"/>
                  </a:cubicBezTo>
                  <a:cubicBezTo>
                    <a:pt x="641" y="85"/>
                    <a:pt x="641" y="84"/>
                    <a:pt x="641" y="84"/>
                  </a:cubicBezTo>
                  <a:cubicBezTo>
                    <a:pt x="641" y="84"/>
                    <a:pt x="640" y="84"/>
                    <a:pt x="640" y="85"/>
                  </a:cubicBezTo>
                  <a:cubicBezTo>
                    <a:pt x="640" y="85"/>
                    <a:pt x="640" y="85"/>
                    <a:pt x="640" y="85"/>
                  </a:cubicBezTo>
                  <a:moveTo>
                    <a:pt x="24" y="1819"/>
                  </a:moveTo>
                  <a:cubicBezTo>
                    <a:pt x="24" y="1818"/>
                    <a:pt x="25" y="1818"/>
                    <a:pt x="25" y="1818"/>
                  </a:cubicBezTo>
                  <a:cubicBezTo>
                    <a:pt x="25" y="1817"/>
                    <a:pt x="24" y="1817"/>
                    <a:pt x="24" y="1817"/>
                  </a:cubicBezTo>
                  <a:cubicBezTo>
                    <a:pt x="24" y="1818"/>
                    <a:pt x="24" y="1818"/>
                    <a:pt x="24" y="1818"/>
                  </a:cubicBezTo>
                  <a:cubicBezTo>
                    <a:pt x="24" y="1819"/>
                    <a:pt x="24" y="1819"/>
                    <a:pt x="24" y="1819"/>
                  </a:cubicBezTo>
                  <a:moveTo>
                    <a:pt x="22" y="1812"/>
                  </a:moveTo>
                  <a:cubicBezTo>
                    <a:pt x="22" y="1812"/>
                    <a:pt x="22" y="1813"/>
                    <a:pt x="22" y="1813"/>
                  </a:cubicBezTo>
                  <a:cubicBezTo>
                    <a:pt x="22" y="1813"/>
                    <a:pt x="22" y="1814"/>
                    <a:pt x="22" y="1814"/>
                  </a:cubicBezTo>
                  <a:cubicBezTo>
                    <a:pt x="22" y="1814"/>
                    <a:pt x="23" y="1814"/>
                    <a:pt x="23" y="1813"/>
                  </a:cubicBezTo>
                  <a:cubicBezTo>
                    <a:pt x="23" y="1813"/>
                    <a:pt x="22" y="1813"/>
                    <a:pt x="22" y="1812"/>
                  </a:cubicBezTo>
                  <a:moveTo>
                    <a:pt x="27" y="1781"/>
                  </a:moveTo>
                  <a:cubicBezTo>
                    <a:pt x="26" y="1780"/>
                    <a:pt x="26" y="1780"/>
                    <a:pt x="26" y="1780"/>
                  </a:cubicBezTo>
                  <a:cubicBezTo>
                    <a:pt x="26" y="1780"/>
                    <a:pt x="26" y="1780"/>
                    <a:pt x="26" y="1780"/>
                  </a:cubicBezTo>
                  <a:cubicBezTo>
                    <a:pt x="26" y="1781"/>
                    <a:pt x="26" y="1781"/>
                    <a:pt x="26" y="1781"/>
                  </a:cubicBezTo>
                  <a:cubicBezTo>
                    <a:pt x="26" y="1781"/>
                    <a:pt x="26" y="1781"/>
                    <a:pt x="27" y="1781"/>
                  </a:cubicBezTo>
                  <a:moveTo>
                    <a:pt x="21" y="1767"/>
                  </a:moveTo>
                  <a:cubicBezTo>
                    <a:pt x="21" y="1767"/>
                    <a:pt x="21" y="1768"/>
                    <a:pt x="21" y="1768"/>
                  </a:cubicBezTo>
                  <a:cubicBezTo>
                    <a:pt x="21" y="1768"/>
                    <a:pt x="21" y="1769"/>
                    <a:pt x="21" y="1769"/>
                  </a:cubicBezTo>
                  <a:cubicBezTo>
                    <a:pt x="21" y="1769"/>
                    <a:pt x="22" y="1769"/>
                    <a:pt x="22" y="1768"/>
                  </a:cubicBezTo>
                  <a:cubicBezTo>
                    <a:pt x="22" y="1768"/>
                    <a:pt x="21" y="1767"/>
                    <a:pt x="21" y="1767"/>
                  </a:cubicBezTo>
                  <a:moveTo>
                    <a:pt x="33" y="1756"/>
                  </a:moveTo>
                  <a:cubicBezTo>
                    <a:pt x="33" y="1756"/>
                    <a:pt x="33" y="1756"/>
                    <a:pt x="33" y="1756"/>
                  </a:cubicBezTo>
                  <a:cubicBezTo>
                    <a:pt x="32" y="1756"/>
                    <a:pt x="32" y="1756"/>
                    <a:pt x="31" y="1756"/>
                  </a:cubicBezTo>
                  <a:cubicBezTo>
                    <a:pt x="32" y="1756"/>
                    <a:pt x="32" y="1757"/>
                    <a:pt x="32" y="1757"/>
                  </a:cubicBezTo>
                  <a:cubicBezTo>
                    <a:pt x="32" y="1757"/>
                    <a:pt x="33" y="1756"/>
                    <a:pt x="33" y="1756"/>
                  </a:cubicBezTo>
                  <a:moveTo>
                    <a:pt x="1381" y="230"/>
                  </a:moveTo>
                  <a:cubicBezTo>
                    <a:pt x="1380" y="230"/>
                    <a:pt x="1380" y="231"/>
                    <a:pt x="1380" y="231"/>
                  </a:cubicBezTo>
                  <a:cubicBezTo>
                    <a:pt x="1380" y="231"/>
                    <a:pt x="1380" y="232"/>
                    <a:pt x="1380" y="232"/>
                  </a:cubicBezTo>
                  <a:cubicBezTo>
                    <a:pt x="1381" y="232"/>
                    <a:pt x="1381" y="232"/>
                    <a:pt x="1381" y="232"/>
                  </a:cubicBezTo>
                  <a:cubicBezTo>
                    <a:pt x="1381" y="231"/>
                    <a:pt x="1381" y="231"/>
                    <a:pt x="1381" y="230"/>
                  </a:cubicBezTo>
                  <a:moveTo>
                    <a:pt x="57" y="1519"/>
                  </a:moveTo>
                  <a:cubicBezTo>
                    <a:pt x="57" y="1519"/>
                    <a:pt x="57" y="1518"/>
                    <a:pt x="56" y="1519"/>
                  </a:cubicBezTo>
                  <a:cubicBezTo>
                    <a:pt x="56" y="1519"/>
                    <a:pt x="56" y="1519"/>
                    <a:pt x="55" y="1519"/>
                  </a:cubicBezTo>
                  <a:cubicBezTo>
                    <a:pt x="56" y="1519"/>
                    <a:pt x="56" y="1519"/>
                    <a:pt x="56" y="1519"/>
                  </a:cubicBezTo>
                  <a:cubicBezTo>
                    <a:pt x="56" y="1519"/>
                    <a:pt x="57" y="1519"/>
                    <a:pt x="57" y="1519"/>
                  </a:cubicBezTo>
                  <a:moveTo>
                    <a:pt x="1346" y="227"/>
                  </a:moveTo>
                  <a:cubicBezTo>
                    <a:pt x="1346" y="228"/>
                    <a:pt x="1346" y="228"/>
                    <a:pt x="1346" y="228"/>
                  </a:cubicBezTo>
                  <a:cubicBezTo>
                    <a:pt x="1346" y="228"/>
                    <a:pt x="1346" y="229"/>
                    <a:pt x="1346" y="229"/>
                  </a:cubicBezTo>
                  <a:cubicBezTo>
                    <a:pt x="1346" y="229"/>
                    <a:pt x="1346" y="229"/>
                    <a:pt x="1346" y="228"/>
                  </a:cubicBezTo>
                  <a:cubicBezTo>
                    <a:pt x="1346" y="228"/>
                    <a:pt x="1346" y="228"/>
                    <a:pt x="1346" y="227"/>
                  </a:cubicBezTo>
                  <a:moveTo>
                    <a:pt x="36" y="1519"/>
                  </a:moveTo>
                  <a:cubicBezTo>
                    <a:pt x="36" y="1519"/>
                    <a:pt x="36" y="1519"/>
                    <a:pt x="36" y="1519"/>
                  </a:cubicBezTo>
                  <a:cubicBezTo>
                    <a:pt x="35" y="1519"/>
                    <a:pt x="35" y="1519"/>
                    <a:pt x="34" y="1519"/>
                  </a:cubicBezTo>
                  <a:cubicBezTo>
                    <a:pt x="34" y="1519"/>
                    <a:pt x="35" y="1519"/>
                    <a:pt x="35" y="1519"/>
                  </a:cubicBezTo>
                  <a:cubicBezTo>
                    <a:pt x="35" y="1519"/>
                    <a:pt x="36" y="1519"/>
                    <a:pt x="36" y="1519"/>
                  </a:cubicBezTo>
                  <a:moveTo>
                    <a:pt x="56" y="1513"/>
                  </a:moveTo>
                  <a:cubicBezTo>
                    <a:pt x="56" y="1512"/>
                    <a:pt x="56" y="1512"/>
                    <a:pt x="56" y="1512"/>
                  </a:cubicBezTo>
                  <a:cubicBezTo>
                    <a:pt x="56" y="1512"/>
                    <a:pt x="55" y="1512"/>
                    <a:pt x="55" y="1513"/>
                  </a:cubicBezTo>
                  <a:cubicBezTo>
                    <a:pt x="55" y="1513"/>
                    <a:pt x="55" y="1513"/>
                    <a:pt x="56" y="1514"/>
                  </a:cubicBezTo>
                  <a:cubicBezTo>
                    <a:pt x="56" y="1513"/>
                    <a:pt x="56" y="1513"/>
                    <a:pt x="56" y="1513"/>
                  </a:cubicBezTo>
                  <a:moveTo>
                    <a:pt x="53" y="1443"/>
                  </a:moveTo>
                  <a:cubicBezTo>
                    <a:pt x="52" y="1443"/>
                    <a:pt x="52" y="1443"/>
                    <a:pt x="52" y="1443"/>
                  </a:cubicBezTo>
                  <a:cubicBezTo>
                    <a:pt x="52" y="1443"/>
                    <a:pt x="51" y="1443"/>
                    <a:pt x="51" y="1444"/>
                  </a:cubicBezTo>
                  <a:cubicBezTo>
                    <a:pt x="52" y="1444"/>
                    <a:pt x="52" y="1444"/>
                    <a:pt x="52" y="1444"/>
                  </a:cubicBezTo>
                  <a:cubicBezTo>
                    <a:pt x="52" y="1444"/>
                    <a:pt x="52" y="1444"/>
                    <a:pt x="53" y="1443"/>
                  </a:cubicBezTo>
                  <a:moveTo>
                    <a:pt x="34" y="1502"/>
                  </a:moveTo>
                  <a:cubicBezTo>
                    <a:pt x="34" y="1502"/>
                    <a:pt x="34" y="1503"/>
                    <a:pt x="35" y="1503"/>
                  </a:cubicBezTo>
                  <a:cubicBezTo>
                    <a:pt x="35" y="1503"/>
                    <a:pt x="35" y="1503"/>
                    <a:pt x="35" y="1502"/>
                  </a:cubicBezTo>
                  <a:cubicBezTo>
                    <a:pt x="35" y="1502"/>
                    <a:pt x="35" y="1502"/>
                    <a:pt x="35" y="1501"/>
                  </a:cubicBezTo>
                  <a:cubicBezTo>
                    <a:pt x="34" y="1501"/>
                    <a:pt x="34" y="1502"/>
                    <a:pt x="34" y="1502"/>
                  </a:cubicBezTo>
                  <a:moveTo>
                    <a:pt x="39" y="1496"/>
                  </a:moveTo>
                  <a:cubicBezTo>
                    <a:pt x="39" y="1496"/>
                    <a:pt x="39" y="1496"/>
                    <a:pt x="38" y="1495"/>
                  </a:cubicBezTo>
                  <a:cubicBezTo>
                    <a:pt x="38" y="1496"/>
                    <a:pt x="38" y="1496"/>
                    <a:pt x="38" y="1496"/>
                  </a:cubicBezTo>
                  <a:cubicBezTo>
                    <a:pt x="38" y="1496"/>
                    <a:pt x="38" y="1497"/>
                    <a:pt x="39" y="1497"/>
                  </a:cubicBezTo>
                  <a:cubicBezTo>
                    <a:pt x="39" y="1497"/>
                    <a:pt x="39" y="1497"/>
                    <a:pt x="39" y="1496"/>
                  </a:cubicBezTo>
                  <a:moveTo>
                    <a:pt x="1345" y="1476"/>
                  </a:moveTo>
                  <a:cubicBezTo>
                    <a:pt x="1344" y="1476"/>
                    <a:pt x="1344" y="1476"/>
                    <a:pt x="1344" y="1475"/>
                  </a:cubicBezTo>
                  <a:cubicBezTo>
                    <a:pt x="1344" y="1476"/>
                    <a:pt x="1344" y="1476"/>
                    <a:pt x="1344" y="1476"/>
                  </a:cubicBezTo>
                  <a:cubicBezTo>
                    <a:pt x="1344" y="1477"/>
                    <a:pt x="1344" y="1477"/>
                    <a:pt x="1344" y="1477"/>
                  </a:cubicBezTo>
                  <a:cubicBezTo>
                    <a:pt x="1344" y="1477"/>
                    <a:pt x="1344" y="1476"/>
                    <a:pt x="1345" y="1476"/>
                  </a:cubicBezTo>
                  <a:moveTo>
                    <a:pt x="1362" y="224"/>
                  </a:moveTo>
                  <a:cubicBezTo>
                    <a:pt x="1361" y="224"/>
                    <a:pt x="1361" y="223"/>
                    <a:pt x="1360" y="223"/>
                  </a:cubicBezTo>
                  <a:cubicBezTo>
                    <a:pt x="1360" y="223"/>
                    <a:pt x="1360" y="224"/>
                    <a:pt x="1360" y="224"/>
                  </a:cubicBezTo>
                  <a:cubicBezTo>
                    <a:pt x="1360" y="224"/>
                    <a:pt x="1361" y="224"/>
                    <a:pt x="1361" y="224"/>
                  </a:cubicBezTo>
                  <a:cubicBezTo>
                    <a:pt x="1361" y="224"/>
                    <a:pt x="1362" y="224"/>
                    <a:pt x="1362" y="224"/>
                  </a:cubicBezTo>
                  <a:moveTo>
                    <a:pt x="60" y="1447"/>
                  </a:moveTo>
                  <a:cubicBezTo>
                    <a:pt x="60" y="1448"/>
                    <a:pt x="59" y="1448"/>
                    <a:pt x="59" y="1448"/>
                  </a:cubicBezTo>
                  <a:cubicBezTo>
                    <a:pt x="59" y="1448"/>
                    <a:pt x="60" y="1448"/>
                    <a:pt x="60" y="1448"/>
                  </a:cubicBezTo>
                  <a:cubicBezTo>
                    <a:pt x="60" y="1448"/>
                    <a:pt x="61" y="1448"/>
                    <a:pt x="61" y="1448"/>
                  </a:cubicBezTo>
                  <a:cubicBezTo>
                    <a:pt x="61" y="1448"/>
                    <a:pt x="61" y="1448"/>
                    <a:pt x="60" y="1447"/>
                  </a:cubicBezTo>
                  <a:moveTo>
                    <a:pt x="47" y="1457"/>
                  </a:moveTo>
                  <a:cubicBezTo>
                    <a:pt x="47" y="1457"/>
                    <a:pt x="46" y="1456"/>
                    <a:pt x="46" y="1456"/>
                  </a:cubicBezTo>
                  <a:cubicBezTo>
                    <a:pt x="46" y="1456"/>
                    <a:pt x="46" y="1457"/>
                    <a:pt x="46" y="1457"/>
                  </a:cubicBezTo>
                  <a:cubicBezTo>
                    <a:pt x="46" y="1457"/>
                    <a:pt x="46" y="1458"/>
                    <a:pt x="46" y="1458"/>
                  </a:cubicBezTo>
                  <a:cubicBezTo>
                    <a:pt x="46" y="1458"/>
                    <a:pt x="47" y="1457"/>
                    <a:pt x="47" y="1457"/>
                  </a:cubicBezTo>
                  <a:moveTo>
                    <a:pt x="87" y="379"/>
                  </a:moveTo>
                  <a:cubicBezTo>
                    <a:pt x="87" y="379"/>
                    <a:pt x="87" y="378"/>
                    <a:pt x="87" y="378"/>
                  </a:cubicBezTo>
                  <a:cubicBezTo>
                    <a:pt x="86" y="378"/>
                    <a:pt x="86" y="379"/>
                    <a:pt x="86" y="379"/>
                  </a:cubicBezTo>
                  <a:cubicBezTo>
                    <a:pt x="86" y="379"/>
                    <a:pt x="86" y="380"/>
                    <a:pt x="86" y="380"/>
                  </a:cubicBezTo>
                  <a:cubicBezTo>
                    <a:pt x="87" y="380"/>
                    <a:pt x="87" y="379"/>
                    <a:pt x="87" y="379"/>
                  </a:cubicBezTo>
                  <a:moveTo>
                    <a:pt x="57" y="1454"/>
                  </a:moveTo>
                  <a:cubicBezTo>
                    <a:pt x="57" y="1454"/>
                    <a:pt x="56" y="1455"/>
                    <a:pt x="56" y="1455"/>
                  </a:cubicBezTo>
                  <a:cubicBezTo>
                    <a:pt x="56" y="1455"/>
                    <a:pt x="57" y="1456"/>
                    <a:pt x="57" y="1456"/>
                  </a:cubicBezTo>
                  <a:cubicBezTo>
                    <a:pt x="57" y="1456"/>
                    <a:pt x="57" y="1456"/>
                    <a:pt x="57" y="1455"/>
                  </a:cubicBezTo>
                  <a:cubicBezTo>
                    <a:pt x="57" y="1455"/>
                    <a:pt x="57" y="1455"/>
                    <a:pt x="57" y="1454"/>
                  </a:cubicBezTo>
                  <a:moveTo>
                    <a:pt x="1369" y="247"/>
                  </a:moveTo>
                  <a:cubicBezTo>
                    <a:pt x="1369" y="247"/>
                    <a:pt x="1369" y="247"/>
                    <a:pt x="1369" y="247"/>
                  </a:cubicBezTo>
                  <a:cubicBezTo>
                    <a:pt x="1369" y="247"/>
                    <a:pt x="1369" y="248"/>
                    <a:pt x="1369" y="248"/>
                  </a:cubicBezTo>
                  <a:cubicBezTo>
                    <a:pt x="1369" y="248"/>
                    <a:pt x="1369" y="248"/>
                    <a:pt x="1369" y="248"/>
                  </a:cubicBezTo>
                  <a:cubicBezTo>
                    <a:pt x="1370" y="247"/>
                    <a:pt x="1369" y="247"/>
                    <a:pt x="1369" y="247"/>
                  </a:cubicBezTo>
                  <a:moveTo>
                    <a:pt x="827" y="76"/>
                  </a:moveTo>
                  <a:cubicBezTo>
                    <a:pt x="827" y="77"/>
                    <a:pt x="826" y="77"/>
                    <a:pt x="826" y="77"/>
                  </a:cubicBezTo>
                  <a:cubicBezTo>
                    <a:pt x="827" y="77"/>
                    <a:pt x="827" y="78"/>
                    <a:pt x="827" y="77"/>
                  </a:cubicBezTo>
                  <a:cubicBezTo>
                    <a:pt x="827" y="77"/>
                    <a:pt x="828" y="77"/>
                    <a:pt x="828" y="77"/>
                  </a:cubicBezTo>
                  <a:cubicBezTo>
                    <a:pt x="828" y="77"/>
                    <a:pt x="827" y="77"/>
                    <a:pt x="827" y="76"/>
                  </a:cubicBezTo>
                  <a:moveTo>
                    <a:pt x="55" y="1407"/>
                  </a:moveTo>
                  <a:cubicBezTo>
                    <a:pt x="55" y="1407"/>
                    <a:pt x="55" y="1406"/>
                    <a:pt x="55" y="1406"/>
                  </a:cubicBezTo>
                  <a:cubicBezTo>
                    <a:pt x="55" y="1406"/>
                    <a:pt x="55" y="1405"/>
                    <a:pt x="55" y="1405"/>
                  </a:cubicBezTo>
                  <a:cubicBezTo>
                    <a:pt x="55" y="1406"/>
                    <a:pt x="54" y="1406"/>
                    <a:pt x="54" y="1407"/>
                  </a:cubicBezTo>
                  <a:cubicBezTo>
                    <a:pt x="54" y="1407"/>
                    <a:pt x="55" y="1407"/>
                    <a:pt x="55" y="1407"/>
                  </a:cubicBezTo>
                  <a:moveTo>
                    <a:pt x="47" y="1630"/>
                  </a:moveTo>
                  <a:cubicBezTo>
                    <a:pt x="48" y="1630"/>
                    <a:pt x="48" y="1630"/>
                    <a:pt x="48" y="1630"/>
                  </a:cubicBezTo>
                  <a:cubicBezTo>
                    <a:pt x="48" y="1629"/>
                    <a:pt x="48" y="1629"/>
                    <a:pt x="48" y="1629"/>
                  </a:cubicBezTo>
                  <a:cubicBezTo>
                    <a:pt x="47" y="1629"/>
                    <a:pt x="47" y="1629"/>
                    <a:pt x="47" y="1629"/>
                  </a:cubicBezTo>
                  <a:cubicBezTo>
                    <a:pt x="47" y="1630"/>
                    <a:pt x="47" y="1630"/>
                    <a:pt x="47" y="1630"/>
                  </a:cubicBezTo>
                  <a:moveTo>
                    <a:pt x="34" y="1623"/>
                  </a:moveTo>
                  <a:cubicBezTo>
                    <a:pt x="34" y="1623"/>
                    <a:pt x="34" y="1622"/>
                    <a:pt x="34" y="1622"/>
                  </a:cubicBezTo>
                  <a:cubicBezTo>
                    <a:pt x="34" y="1622"/>
                    <a:pt x="34" y="1621"/>
                    <a:pt x="34" y="1621"/>
                  </a:cubicBezTo>
                  <a:cubicBezTo>
                    <a:pt x="33" y="1622"/>
                    <a:pt x="33" y="1622"/>
                    <a:pt x="33" y="1623"/>
                  </a:cubicBezTo>
                  <a:cubicBezTo>
                    <a:pt x="33" y="1623"/>
                    <a:pt x="34" y="1623"/>
                    <a:pt x="34" y="1623"/>
                  </a:cubicBezTo>
                  <a:moveTo>
                    <a:pt x="52" y="1412"/>
                  </a:moveTo>
                  <a:cubicBezTo>
                    <a:pt x="52" y="1412"/>
                    <a:pt x="51" y="1412"/>
                    <a:pt x="51" y="1412"/>
                  </a:cubicBezTo>
                  <a:cubicBezTo>
                    <a:pt x="52" y="1413"/>
                    <a:pt x="52" y="1413"/>
                    <a:pt x="52" y="1414"/>
                  </a:cubicBezTo>
                  <a:cubicBezTo>
                    <a:pt x="52" y="1414"/>
                    <a:pt x="52" y="1413"/>
                    <a:pt x="52" y="1413"/>
                  </a:cubicBezTo>
                  <a:cubicBezTo>
                    <a:pt x="52" y="1413"/>
                    <a:pt x="52" y="1412"/>
                    <a:pt x="52" y="1412"/>
                  </a:cubicBezTo>
                  <a:moveTo>
                    <a:pt x="32" y="1564"/>
                  </a:moveTo>
                  <a:cubicBezTo>
                    <a:pt x="32" y="1564"/>
                    <a:pt x="32" y="1564"/>
                    <a:pt x="32" y="1564"/>
                  </a:cubicBezTo>
                  <a:cubicBezTo>
                    <a:pt x="31" y="1564"/>
                    <a:pt x="31" y="1564"/>
                    <a:pt x="30" y="1564"/>
                  </a:cubicBezTo>
                  <a:cubicBezTo>
                    <a:pt x="31" y="1564"/>
                    <a:pt x="31" y="1565"/>
                    <a:pt x="31" y="1565"/>
                  </a:cubicBezTo>
                  <a:cubicBezTo>
                    <a:pt x="31" y="1565"/>
                    <a:pt x="32" y="1564"/>
                    <a:pt x="32" y="1564"/>
                  </a:cubicBezTo>
                  <a:moveTo>
                    <a:pt x="37" y="1546"/>
                  </a:moveTo>
                  <a:cubicBezTo>
                    <a:pt x="37" y="1546"/>
                    <a:pt x="37" y="1546"/>
                    <a:pt x="37" y="1545"/>
                  </a:cubicBezTo>
                  <a:cubicBezTo>
                    <a:pt x="36" y="1546"/>
                    <a:pt x="36" y="1546"/>
                    <a:pt x="36" y="1546"/>
                  </a:cubicBezTo>
                  <a:cubicBezTo>
                    <a:pt x="36" y="1546"/>
                    <a:pt x="36" y="1547"/>
                    <a:pt x="36" y="1547"/>
                  </a:cubicBezTo>
                  <a:cubicBezTo>
                    <a:pt x="37" y="1547"/>
                    <a:pt x="37" y="1547"/>
                    <a:pt x="37" y="1546"/>
                  </a:cubicBezTo>
                  <a:moveTo>
                    <a:pt x="79" y="907"/>
                  </a:moveTo>
                  <a:cubicBezTo>
                    <a:pt x="79" y="907"/>
                    <a:pt x="79" y="907"/>
                    <a:pt x="79" y="907"/>
                  </a:cubicBezTo>
                  <a:cubicBezTo>
                    <a:pt x="79" y="907"/>
                    <a:pt x="78" y="908"/>
                    <a:pt x="78" y="908"/>
                  </a:cubicBezTo>
                  <a:cubicBezTo>
                    <a:pt x="78" y="908"/>
                    <a:pt x="79" y="908"/>
                    <a:pt x="79" y="909"/>
                  </a:cubicBezTo>
                  <a:cubicBezTo>
                    <a:pt x="79" y="908"/>
                    <a:pt x="79" y="908"/>
                    <a:pt x="79" y="907"/>
                  </a:cubicBezTo>
                  <a:moveTo>
                    <a:pt x="43" y="1419"/>
                  </a:moveTo>
                  <a:cubicBezTo>
                    <a:pt x="43" y="1418"/>
                    <a:pt x="43" y="1418"/>
                    <a:pt x="42" y="1418"/>
                  </a:cubicBezTo>
                  <a:cubicBezTo>
                    <a:pt x="42" y="1418"/>
                    <a:pt x="42" y="1418"/>
                    <a:pt x="42" y="1418"/>
                  </a:cubicBezTo>
                  <a:cubicBezTo>
                    <a:pt x="42" y="1419"/>
                    <a:pt x="42" y="1419"/>
                    <a:pt x="42" y="1420"/>
                  </a:cubicBezTo>
                  <a:cubicBezTo>
                    <a:pt x="42" y="1419"/>
                    <a:pt x="43" y="1419"/>
                    <a:pt x="43" y="1419"/>
                  </a:cubicBezTo>
                  <a:moveTo>
                    <a:pt x="73" y="899"/>
                  </a:moveTo>
                  <a:cubicBezTo>
                    <a:pt x="72" y="899"/>
                    <a:pt x="72" y="898"/>
                    <a:pt x="72" y="898"/>
                  </a:cubicBezTo>
                  <a:cubicBezTo>
                    <a:pt x="72" y="898"/>
                    <a:pt x="71" y="899"/>
                    <a:pt x="71" y="899"/>
                  </a:cubicBezTo>
                  <a:cubicBezTo>
                    <a:pt x="71" y="899"/>
                    <a:pt x="71" y="899"/>
                    <a:pt x="71" y="899"/>
                  </a:cubicBezTo>
                  <a:cubicBezTo>
                    <a:pt x="72" y="899"/>
                    <a:pt x="72" y="899"/>
                    <a:pt x="73" y="899"/>
                  </a:cubicBezTo>
                  <a:moveTo>
                    <a:pt x="836" y="75"/>
                  </a:moveTo>
                  <a:cubicBezTo>
                    <a:pt x="835" y="75"/>
                    <a:pt x="835" y="75"/>
                    <a:pt x="834" y="75"/>
                  </a:cubicBezTo>
                  <a:cubicBezTo>
                    <a:pt x="834" y="75"/>
                    <a:pt x="834" y="75"/>
                    <a:pt x="834" y="75"/>
                  </a:cubicBezTo>
                  <a:cubicBezTo>
                    <a:pt x="834" y="75"/>
                    <a:pt x="835" y="76"/>
                    <a:pt x="835" y="76"/>
                  </a:cubicBezTo>
                  <a:cubicBezTo>
                    <a:pt x="835" y="76"/>
                    <a:pt x="836" y="75"/>
                    <a:pt x="836" y="75"/>
                  </a:cubicBezTo>
                  <a:moveTo>
                    <a:pt x="1338" y="1116"/>
                  </a:moveTo>
                  <a:cubicBezTo>
                    <a:pt x="1338" y="1117"/>
                    <a:pt x="1338" y="1117"/>
                    <a:pt x="1338" y="1117"/>
                  </a:cubicBezTo>
                  <a:cubicBezTo>
                    <a:pt x="1338" y="1118"/>
                    <a:pt x="1338" y="1118"/>
                    <a:pt x="1338" y="1118"/>
                  </a:cubicBezTo>
                  <a:cubicBezTo>
                    <a:pt x="1338" y="1118"/>
                    <a:pt x="1339" y="1118"/>
                    <a:pt x="1339" y="1117"/>
                  </a:cubicBezTo>
                  <a:cubicBezTo>
                    <a:pt x="1339" y="1117"/>
                    <a:pt x="1339" y="1117"/>
                    <a:pt x="1338" y="1116"/>
                  </a:cubicBezTo>
                  <a:moveTo>
                    <a:pt x="61" y="1204"/>
                  </a:moveTo>
                  <a:cubicBezTo>
                    <a:pt x="60" y="1204"/>
                    <a:pt x="60" y="1204"/>
                    <a:pt x="60" y="1204"/>
                  </a:cubicBezTo>
                  <a:cubicBezTo>
                    <a:pt x="60" y="1205"/>
                    <a:pt x="60" y="1205"/>
                    <a:pt x="60" y="1205"/>
                  </a:cubicBezTo>
                  <a:cubicBezTo>
                    <a:pt x="61" y="1205"/>
                    <a:pt x="61" y="1205"/>
                    <a:pt x="61" y="1205"/>
                  </a:cubicBezTo>
                  <a:cubicBezTo>
                    <a:pt x="61" y="1205"/>
                    <a:pt x="61" y="1204"/>
                    <a:pt x="61" y="1204"/>
                  </a:cubicBezTo>
                  <a:moveTo>
                    <a:pt x="1336" y="1202"/>
                  </a:moveTo>
                  <a:cubicBezTo>
                    <a:pt x="1336" y="1201"/>
                    <a:pt x="1336" y="1201"/>
                    <a:pt x="1335" y="1201"/>
                  </a:cubicBezTo>
                  <a:cubicBezTo>
                    <a:pt x="1335" y="1201"/>
                    <a:pt x="1335" y="1201"/>
                    <a:pt x="1335" y="1201"/>
                  </a:cubicBezTo>
                  <a:cubicBezTo>
                    <a:pt x="1335" y="1202"/>
                    <a:pt x="1335" y="1202"/>
                    <a:pt x="1335" y="1203"/>
                  </a:cubicBezTo>
                  <a:cubicBezTo>
                    <a:pt x="1336" y="1202"/>
                    <a:pt x="1336" y="1202"/>
                    <a:pt x="1336" y="1202"/>
                  </a:cubicBezTo>
                  <a:moveTo>
                    <a:pt x="54" y="1254"/>
                  </a:moveTo>
                  <a:cubicBezTo>
                    <a:pt x="54" y="1254"/>
                    <a:pt x="55" y="1254"/>
                    <a:pt x="55" y="1254"/>
                  </a:cubicBezTo>
                  <a:cubicBezTo>
                    <a:pt x="55" y="1254"/>
                    <a:pt x="55" y="1254"/>
                    <a:pt x="55" y="1253"/>
                  </a:cubicBezTo>
                  <a:cubicBezTo>
                    <a:pt x="55" y="1253"/>
                    <a:pt x="55" y="1253"/>
                    <a:pt x="55" y="1253"/>
                  </a:cubicBezTo>
                  <a:cubicBezTo>
                    <a:pt x="55" y="1253"/>
                    <a:pt x="54" y="1253"/>
                    <a:pt x="54" y="1254"/>
                  </a:cubicBezTo>
                  <a:moveTo>
                    <a:pt x="1140" y="70"/>
                  </a:moveTo>
                  <a:cubicBezTo>
                    <a:pt x="1140" y="71"/>
                    <a:pt x="1140" y="72"/>
                    <a:pt x="1141" y="72"/>
                  </a:cubicBezTo>
                  <a:cubicBezTo>
                    <a:pt x="1141" y="71"/>
                    <a:pt x="1142" y="70"/>
                    <a:pt x="1140" y="70"/>
                  </a:cubicBezTo>
                  <a:moveTo>
                    <a:pt x="1336" y="1206"/>
                  </a:moveTo>
                  <a:cubicBezTo>
                    <a:pt x="1336" y="1205"/>
                    <a:pt x="1336" y="1205"/>
                    <a:pt x="1335" y="1205"/>
                  </a:cubicBezTo>
                  <a:cubicBezTo>
                    <a:pt x="1335" y="1205"/>
                    <a:pt x="1335" y="1205"/>
                    <a:pt x="1335" y="1205"/>
                  </a:cubicBezTo>
                  <a:cubicBezTo>
                    <a:pt x="1335" y="1206"/>
                    <a:pt x="1335" y="1206"/>
                    <a:pt x="1335" y="1206"/>
                  </a:cubicBezTo>
                  <a:cubicBezTo>
                    <a:pt x="1336" y="1206"/>
                    <a:pt x="1336" y="1206"/>
                    <a:pt x="1336" y="1206"/>
                  </a:cubicBezTo>
                  <a:moveTo>
                    <a:pt x="467" y="170"/>
                  </a:moveTo>
                  <a:cubicBezTo>
                    <a:pt x="467" y="170"/>
                    <a:pt x="467" y="170"/>
                    <a:pt x="467" y="170"/>
                  </a:cubicBezTo>
                  <a:cubicBezTo>
                    <a:pt x="466" y="170"/>
                    <a:pt x="466" y="170"/>
                    <a:pt x="465" y="170"/>
                  </a:cubicBezTo>
                  <a:cubicBezTo>
                    <a:pt x="465" y="170"/>
                    <a:pt x="466" y="171"/>
                    <a:pt x="466" y="171"/>
                  </a:cubicBezTo>
                  <a:cubicBezTo>
                    <a:pt x="466" y="171"/>
                    <a:pt x="467" y="171"/>
                    <a:pt x="467" y="170"/>
                  </a:cubicBezTo>
                  <a:moveTo>
                    <a:pt x="1341" y="261"/>
                  </a:moveTo>
                  <a:cubicBezTo>
                    <a:pt x="1341" y="261"/>
                    <a:pt x="1340" y="261"/>
                    <a:pt x="1340" y="261"/>
                  </a:cubicBezTo>
                  <a:cubicBezTo>
                    <a:pt x="1340" y="261"/>
                    <a:pt x="1340" y="262"/>
                    <a:pt x="1340" y="262"/>
                  </a:cubicBezTo>
                  <a:cubicBezTo>
                    <a:pt x="1340" y="262"/>
                    <a:pt x="1340" y="262"/>
                    <a:pt x="1340" y="263"/>
                  </a:cubicBezTo>
                  <a:cubicBezTo>
                    <a:pt x="1341" y="262"/>
                    <a:pt x="1341" y="262"/>
                    <a:pt x="1341" y="261"/>
                  </a:cubicBezTo>
                  <a:moveTo>
                    <a:pt x="1338" y="1162"/>
                  </a:moveTo>
                  <a:cubicBezTo>
                    <a:pt x="1338" y="1163"/>
                    <a:pt x="1338" y="1163"/>
                    <a:pt x="1338" y="1163"/>
                  </a:cubicBezTo>
                  <a:cubicBezTo>
                    <a:pt x="1338" y="1163"/>
                    <a:pt x="1338" y="1164"/>
                    <a:pt x="1338" y="1164"/>
                  </a:cubicBezTo>
                  <a:cubicBezTo>
                    <a:pt x="1338" y="1164"/>
                    <a:pt x="1339" y="1164"/>
                    <a:pt x="1339" y="1164"/>
                  </a:cubicBezTo>
                  <a:cubicBezTo>
                    <a:pt x="1339" y="1163"/>
                    <a:pt x="1339" y="1163"/>
                    <a:pt x="1338" y="1162"/>
                  </a:cubicBezTo>
                  <a:moveTo>
                    <a:pt x="22" y="1840"/>
                  </a:moveTo>
                  <a:cubicBezTo>
                    <a:pt x="22" y="1840"/>
                    <a:pt x="22" y="1841"/>
                    <a:pt x="22" y="1841"/>
                  </a:cubicBezTo>
                  <a:cubicBezTo>
                    <a:pt x="22" y="1841"/>
                    <a:pt x="22" y="1842"/>
                    <a:pt x="22" y="1842"/>
                  </a:cubicBezTo>
                  <a:cubicBezTo>
                    <a:pt x="22" y="1842"/>
                    <a:pt x="23" y="1842"/>
                    <a:pt x="23" y="1841"/>
                  </a:cubicBezTo>
                  <a:cubicBezTo>
                    <a:pt x="23" y="1841"/>
                    <a:pt x="22" y="1840"/>
                    <a:pt x="22" y="1840"/>
                  </a:cubicBezTo>
                  <a:moveTo>
                    <a:pt x="63" y="1158"/>
                  </a:moveTo>
                  <a:cubicBezTo>
                    <a:pt x="63" y="1158"/>
                    <a:pt x="63" y="1157"/>
                    <a:pt x="63" y="1157"/>
                  </a:cubicBezTo>
                  <a:cubicBezTo>
                    <a:pt x="63" y="1157"/>
                    <a:pt x="63" y="1157"/>
                    <a:pt x="62" y="1157"/>
                  </a:cubicBezTo>
                  <a:cubicBezTo>
                    <a:pt x="62" y="1157"/>
                    <a:pt x="62" y="1158"/>
                    <a:pt x="62" y="1158"/>
                  </a:cubicBezTo>
                  <a:cubicBezTo>
                    <a:pt x="62" y="1158"/>
                    <a:pt x="62" y="1158"/>
                    <a:pt x="63" y="1158"/>
                  </a:cubicBezTo>
                  <a:moveTo>
                    <a:pt x="30" y="1836"/>
                  </a:moveTo>
                  <a:cubicBezTo>
                    <a:pt x="30" y="1835"/>
                    <a:pt x="30" y="1835"/>
                    <a:pt x="30" y="1835"/>
                  </a:cubicBezTo>
                  <a:cubicBezTo>
                    <a:pt x="30" y="1834"/>
                    <a:pt x="30" y="1834"/>
                    <a:pt x="30" y="1834"/>
                  </a:cubicBezTo>
                  <a:cubicBezTo>
                    <a:pt x="30" y="1834"/>
                    <a:pt x="29" y="1834"/>
                    <a:pt x="29" y="1834"/>
                  </a:cubicBezTo>
                  <a:cubicBezTo>
                    <a:pt x="29" y="1834"/>
                    <a:pt x="30" y="1835"/>
                    <a:pt x="30" y="1836"/>
                  </a:cubicBezTo>
                  <a:moveTo>
                    <a:pt x="1358" y="272"/>
                  </a:moveTo>
                  <a:cubicBezTo>
                    <a:pt x="1358" y="272"/>
                    <a:pt x="1358" y="271"/>
                    <a:pt x="1357" y="271"/>
                  </a:cubicBezTo>
                  <a:cubicBezTo>
                    <a:pt x="1357" y="271"/>
                    <a:pt x="1357" y="272"/>
                    <a:pt x="1356" y="272"/>
                  </a:cubicBezTo>
                  <a:cubicBezTo>
                    <a:pt x="1356" y="272"/>
                    <a:pt x="1356" y="272"/>
                    <a:pt x="1357" y="272"/>
                  </a:cubicBezTo>
                  <a:cubicBezTo>
                    <a:pt x="1357" y="272"/>
                    <a:pt x="1357" y="272"/>
                    <a:pt x="1358" y="272"/>
                  </a:cubicBezTo>
                  <a:moveTo>
                    <a:pt x="72" y="996"/>
                  </a:moveTo>
                  <a:cubicBezTo>
                    <a:pt x="72" y="996"/>
                    <a:pt x="71" y="996"/>
                    <a:pt x="71" y="995"/>
                  </a:cubicBezTo>
                  <a:cubicBezTo>
                    <a:pt x="71" y="995"/>
                    <a:pt x="71" y="996"/>
                    <a:pt x="71" y="996"/>
                  </a:cubicBezTo>
                  <a:cubicBezTo>
                    <a:pt x="71" y="996"/>
                    <a:pt x="71" y="997"/>
                    <a:pt x="71" y="997"/>
                  </a:cubicBezTo>
                  <a:cubicBezTo>
                    <a:pt x="71" y="997"/>
                    <a:pt x="71" y="997"/>
                    <a:pt x="72" y="996"/>
                  </a:cubicBezTo>
                  <a:moveTo>
                    <a:pt x="1351" y="196"/>
                  </a:moveTo>
                  <a:cubicBezTo>
                    <a:pt x="1351" y="196"/>
                    <a:pt x="1351" y="196"/>
                    <a:pt x="1351" y="196"/>
                  </a:cubicBezTo>
                  <a:cubicBezTo>
                    <a:pt x="1350" y="196"/>
                    <a:pt x="1350" y="196"/>
                    <a:pt x="1350" y="196"/>
                  </a:cubicBezTo>
                  <a:cubicBezTo>
                    <a:pt x="1350" y="196"/>
                    <a:pt x="1350" y="197"/>
                    <a:pt x="1350" y="197"/>
                  </a:cubicBezTo>
                  <a:cubicBezTo>
                    <a:pt x="1350" y="197"/>
                    <a:pt x="1351" y="196"/>
                    <a:pt x="1351" y="196"/>
                  </a:cubicBezTo>
                  <a:moveTo>
                    <a:pt x="1376" y="196"/>
                  </a:moveTo>
                  <a:cubicBezTo>
                    <a:pt x="1376" y="196"/>
                    <a:pt x="1376" y="196"/>
                    <a:pt x="1376" y="196"/>
                  </a:cubicBezTo>
                  <a:cubicBezTo>
                    <a:pt x="1375" y="196"/>
                    <a:pt x="1375" y="196"/>
                    <a:pt x="1374" y="196"/>
                  </a:cubicBezTo>
                  <a:cubicBezTo>
                    <a:pt x="1375" y="196"/>
                    <a:pt x="1375" y="197"/>
                    <a:pt x="1375" y="197"/>
                  </a:cubicBezTo>
                  <a:cubicBezTo>
                    <a:pt x="1375" y="197"/>
                    <a:pt x="1376" y="196"/>
                    <a:pt x="1376" y="196"/>
                  </a:cubicBezTo>
                  <a:moveTo>
                    <a:pt x="1382" y="202"/>
                  </a:moveTo>
                  <a:cubicBezTo>
                    <a:pt x="1382" y="201"/>
                    <a:pt x="1383" y="201"/>
                    <a:pt x="1383" y="201"/>
                  </a:cubicBezTo>
                  <a:cubicBezTo>
                    <a:pt x="1383" y="201"/>
                    <a:pt x="1382" y="201"/>
                    <a:pt x="1382" y="200"/>
                  </a:cubicBezTo>
                  <a:cubicBezTo>
                    <a:pt x="1382" y="200"/>
                    <a:pt x="1381" y="201"/>
                    <a:pt x="1381" y="201"/>
                  </a:cubicBezTo>
                  <a:cubicBezTo>
                    <a:pt x="1381" y="201"/>
                    <a:pt x="1381" y="201"/>
                    <a:pt x="1382" y="202"/>
                  </a:cubicBezTo>
                  <a:moveTo>
                    <a:pt x="1379" y="239"/>
                  </a:moveTo>
                  <a:cubicBezTo>
                    <a:pt x="1379" y="239"/>
                    <a:pt x="1378" y="239"/>
                    <a:pt x="1378" y="239"/>
                  </a:cubicBezTo>
                  <a:cubicBezTo>
                    <a:pt x="1378" y="240"/>
                    <a:pt x="1378" y="240"/>
                    <a:pt x="1378" y="241"/>
                  </a:cubicBezTo>
                  <a:cubicBezTo>
                    <a:pt x="1379" y="240"/>
                    <a:pt x="1379" y="240"/>
                    <a:pt x="1379" y="240"/>
                  </a:cubicBezTo>
                  <a:cubicBezTo>
                    <a:pt x="1379" y="240"/>
                    <a:pt x="1379" y="239"/>
                    <a:pt x="1379" y="239"/>
                  </a:cubicBezTo>
                  <a:moveTo>
                    <a:pt x="77" y="958"/>
                  </a:moveTo>
                  <a:cubicBezTo>
                    <a:pt x="76" y="957"/>
                    <a:pt x="76" y="957"/>
                    <a:pt x="76" y="957"/>
                  </a:cubicBezTo>
                  <a:cubicBezTo>
                    <a:pt x="76" y="957"/>
                    <a:pt x="75" y="957"/>
                    <a:pt x="75" y="957"/>
                  </a:cubicBezTo>
                  <a:cubicBezTo>
                    <a:pt x="75" y="957"/>
                    <a:pt x="75" y="958"/>
                    <a:pt x="75" y="958"/>
                  </a:cubicBezTo>
                  <a:cubicBezTo>
                    <a:pt x="75" y="958"/>
                    <a:pt x="76" y="958"/>
                    <a:pt x="77" y="958"/>
                  </a:cubicBezTo>
                  <a:moveTo>
                    <a:pt x="80" y="956"/>
                  </a:moveTo>
                  <a:cubicBezTo>
                    <a:pt x="80" y="955"/>
                    <a:pt x="80" y="955"/>
                    <a:pt x="80" y="955"/>
                  </a:cubicBezTo>
                  <a:cubicBezTo>
                    <a:pt x="80" y="955"/>
                    <a:pt x="79" y="955"/>
                    <a:pt x="79" y="956"/>
                  </a:cubicBezTo>
                  <a:cubicBezTo>
                    <a:pt x="79" y="956"/>
                    <a:pt x="80" y="956"/>
                    <a:pt x="80" y="957"/>
                  </a:cubicBezTo>
                  <a:cubicBezTo>
                    <a:pt x="80" y="957"/>
                    <a:pt x="80" y="956"/>
                    <a:pt x="80" y="956"/>
                  </a:cubicBezTo>
                  <a:moveTo>
                    <a:pt x="1357" y="185"/>
                  </a:moveTo>
                  <a:cubicBezTo>
                    <a:pt x="1357" y="185"/>
                    <a:pt x="1358" y="185"/>
                    <a:pt x="1358" y="185"/>
                  </a:cubicBezTo>
                  <a:cubicBezTo>
                    <a:pt x="1358" y="184"/>
                    <a:pt x="1357" y="184"/>
                    <a:pt x="1357" y="184"/>
                  </a:cubicBezTo>
                  <a:cubicBezTo>
                    <a:pt x="1357" y="184"/>
                    <a:pt x="1356" y="184"/>
                    <a:pt x="1356" y="184"/>
                  </a:cubicBezTo>
                  <a:cubicBezTo>
                    <a:pt x="1356" y="185"/>
                    <a:pt x="1357" y="185"/>
                    <a:pt x="1357" y="185"/>
                  </a:cubicBezTo>
                  <a:moveTo>
                    <a:pt x="1324" y="1260"/>
                  </a:moveTo>
                  <a:cubicBezTo>
                    <a:pt x="1325" y="1260"/>
                    <a:pt x="1325" y="1260"/>
                    <a:pt x="1325" y="1260"/>
                  </a:cubicBezTo>
                  <a:cubicBezTo>
                    <a:pt x="1325" y="1260"/>
                    <a:pt x="1325" y="1259"/>
                    <a:pt x="1324" y="1259"/>
                  </a:cubicBezTo>
                  <a:cubicBezTo>
                    <a:pt x="1324" y="1259"/>
                    <a:pt x="1324" y="1259"/>
                    <a:pt x="1324" y="1260"/>
                  </a:cubicBezTo>
                  <a:cubicBezTo>
                    <a:pt x="1324" y="1260"/>
                    <a:pt x="1324" y="1260"/>
                    <a:pt x="1324" y="1260"/>
                  </a:cubicBezTo>
                  <a:moveTo>
                    <a:pt x="596" y="1967"/>
                  </a:moveTo>
                  <a:cubicBezTo>
                    <a:pt x="596" y="1967"/>
                    <a:pt x="595" y="1967"/>
                    <a:pt x="595" y="1967"/>
                  </a:cubicBezTo>
                  <a:cubicBezTo>
                    <a:pt x="595" y="1967"/>
                    <a:pt x="595" y="1967"/>
                    <a:pt x="595" y="1967"/>
                  </a:cubicBezTo>
                  <a:cubicBezTo>
                    <a:pt x="595" y="1967"/>
                    <a:pt x="595" y="1968"/>
                    <a:pt x="595" y="1968"/>
                  </a:cubicBezTo>
                  <a:cubicBezTo>
                    <a:pt x="595" y="1968"/>
                    <a:pt x="595" y="1968"/>
                    <a:pt x="596" y="1967"/>
                  </a:cubicBezTo>
                  <a:moveTo>
                    <a:pt x="579" y="95"/>
                  </a:moveTo>
                  <a:cubicBezTo>
                    <a:pt x="579" y="95"/>
                    <a:pt x="579" y="95"/>
                    <a:pt x="579" y="95"/>
                  </a:cubicBezTo>
                  <a:cubicBezTo>
                    <a:pt x="579" y="95"/>
                    <a:pt x="579" y="96"/>
                    <a:pt x="579" y="96"/>
                  </a:cubicBezTo>
                  <a:cubicBezTo>
                    <a:pt x="579" y="96"/>
                    <a:pt x="579" y="96"/>
                    <a:pt x="579" y="95"/>
                  </a:cubicBezTo>
                  <a:cubicBezTo>
                    <a:pt x="579" y="95"/>
                    <a:pt x="579" y="95"/>
                    <a:pt x="579" y="95"/>
                  </a:cubicBezTo>
                  <a:moveTo>
                    <a:pt x="574" y="1973"/>
                  </a:moveTo>
                  <a:cubicBezTo>
                    <a:pt x="574" y="1973"/>
                    <a:pt x="574" y="1973"/>
                    <a:pt x="574" y="1973"/>
                  </a:cubicBezTo>
                  <a:cubicBezTo>
                    <a:pt x="574" y="1973"/>
                    <a:pt x="574" y="1973"/>
                    <a:pt x="574" y="1973"/>
                  </a:cubicBezTo>
                  <a:cubicBezTo>
                    <a:pt x="574" y="1973"/>
                    <a:pt x="574" y="1973"/>
                    <a:pt x="575" y="1973"/>
                  </a:cubicBezTo>
                  <a:cubicBezTo>
                    <a:pt x="575" y="1973"/>
                    <a:pt x="574" y="1973"/>
                    <a:pt x="574" y="1973"/>
                  </a:cubicBezTo>
                  <a:moveTo>
                    <a:pt x="751" y="78"/>
                  </a:moveTo>
                  <a:cubicBezTo>
                    <a:pt x="751" y="78"/>
                    <a:pt x="751" y="78"/>
                    <a:pt x="751" y="78"/>
                  </a:cubicBezTo>
                  <a:cubicBezTo>
                    <a:pt x="751" y="78"/>
                    <a:pt x="751" y="78"/>
                    <a:pt x="751" y="78"/>
                  </a:cubicBezTo>
                  <a:cubicBezTo>
                    <a:pt x="750" y="78"/>
                    <a:pt x="751" y="78"/>
                    <a:pt x="751" y="78"/>
                  </a:cubicBezTo>
                  <a:cubicBezTo>
                    <a:pt x="751" y="78"/>
                    <a:pt x="751" y="78"/>
                    <a:pt x="751" y="78"/>
                  </a:cubicBezTo>
                  <a:moveTo>
                    <a:pt x="1338" y="1168"/>
                  </a:moveTo>
                  <a:cubicBezTo>
                    <a:pt x="1338" y="1168"/>
                    <a:pt x="1337" y="1168"/>
                    <a:pt x="1337" y="1168"/>
                  </a:cubicBezTo>
                  <a:cubicBezTo>
                    <a:pt x="1337" y="1168"/>
                    <a:pt x="1337" y="1168"/>
                    <a:pt x="1337" y="1169"/>
                  </a:cubicBezTo>
                  <a:cubicBezTo>
                    <a:pt x="1337" y="1169"/>
                    <a:pt x="1337" y="1169"/>
                    <a:pt x="1337" y="1169"/>
                  </a:cubicBezTo>
                  <a:cubicBezTo>
                    <a:pt x="1337" y="1169"/>
                    <a:pt x="1338" y="1169"/>
                    <a:pt x="1338" y="1168"/>
                  </a:cubicBezTo>
                  <a:moveTo>
                    <a:pt x="426" y="1973"/>
                  </a:moveTo>
                  <a:cubicBezTo>
                    <a:pt x="426" y="1973"/>
                    <a:pt x="425" y="1973"/>
                    <a:pt x="425" y="1973"/>
                  </a:cubicBezTo>
                  <a:cubicBezTo>
                    <a:pt x="425" y="1973"/>
                    <a:pt x="425" y="1973"/>
                    <a:pt x="425" y="1973"/>
                  </a:cubicBezTo>
                  <a:cubicBezTo>
                    <a:pt x="425" y="1973"/>
                    <a:pt x="425" y="1973"/>
                    <a:pt x="425" y="1974"/>
                  </a:cubicBezTo>
                  <a:cubicBezTo>
                    <a:pt x="425" y="1973"/>
                    <a:pt x="426" y="1973"/>
                    <a:pt x="426" y="1973"/>
                  </a:cubicBezTo>
                  <a:moveTo>
                    <a:pt x="90" y="425"/>
                  </a:moveTo>
                  <a:cubicBezTo>
                    <a:pt x="90" y="425"/>
                    <a:pt x="90" y="425"/>
                    <a:pt x="90" y="425"/>
                  </a:cubicBezTo>
                  <a:cubicBezTo>
                    <a:pt x="90" y="425"/>
                    <a:pt x="91" y="425"/>
                    <a:pt x="91" y="424"/>
                  </a:cubicBezTo>
                  <a:cubicBezTo>
                    <a:pt x="91" y="424"/>
                    <a:pt x="90" y="424"/>
                    <a:pt x="90" y="424"/>
                  </a:cubicBezTo>
                  <a:cubicBezTo>
                    <a:pt x="90" y="424"/>
                    <a:pt x="90" y="424"/>
                    <a:pt x="90" y="425"/>
                  </a:cubicBezTo>
                  <a:moveTo>
                    <a:pt x="599" y="1967"/>
                  </a:moveTo>
                  <a:cubicBezTo>
                    <a:pt x="598" y="1967"/>
                    <a:pt x="598" y="1967"/>
                    <a:pt x="598" y="1967"/>
                  </a:cubicBezTo>
                  <a:cubicBezTo>
                    <a:pt x="598" y="1967"/>
                    <a:pt x="598" y="1967"/>
                    <a:pt x="598" y="1967"/>
                  </a:cubicBezTo>
                  <a:cubicBezTo>
                    <a:pt x="598" y="1967"/>
                    <a:pt x="598" y="1968"/>
                    <a:pt x="598" y="1968"/>
                  </a:cubicBezTo>
                  <a:cubicBezTo>
                    <a:pt x="598" y="1968"/>
                    <a:pt x="598" y="1968"/>
                    <a:pt x="599" y="1967"/>
                  </a:cubicBezTo>
                  <a:moveTo>
                    <a:pt x="76" y="521"/>
                  </a:moveTo>
                  <a:cubicBezTo>
                    <a:pt x="76" y="521"/>
                    <a:pt x="76" y="521"/>
                    <a:pt x="76" y="521"/>
                  </a:cubicBezTo>
                  <a:cubicBezTo>
                    <a:pt x="76" y="521"/>
                    <a:pt x="76" y="521"/>
                    <a:pt x="76" y="520"/>
                  </a:cubicBezTo>
                  <a:cubicBezTo>
                    <a:pt x="76" y="520"/>
                    <a:pt x="76" y="520"/>
                    <a:pt x="76" y="520"/>
                  </a:cubicBezTo>
                  <a:cubicBezTo>
                    <a:pt x="76" y="521"/>
                    <a:pt x="76" y="521"/>
                    <a:pt x="76" y="521"/>
                  </a:cubicBezTo>
                  <a:moveTo>
                    <a:pt x="81" y="571"/>
                  </a:moveTo>
                  <a:cubicBezTo>
                    <a:pt x="81" y="571"/>
                    <a:pt x="81" y="571"/>
                    <a:pt x="81" y="570"/>
                  </a:cubicBezTo>
                  <a:cubicBezTo>
                    <a:pt x="81" y="570"/>
                    <a:pt x="81" y="570"/>
                    <a:pt x="81" y="570"/>
                  </a:cubicBezTo>
                  <a:cubicBezTo>
                    <a:pt x="80" y="570"/>
                    <a:pt x="80" y="570"/>
                    <a:pt x="80" y="570"/>
                  </a:cubicBezTo>
                  <a:cubicBezTo>
                    <a:pt x="80" y="571"/>
                    <a:pt x="81" y="571"/>
                    <a:pt x="81" y="571"/>
                  </a:cubicBezTo>
                  <a:moveTo>
                    <a:pt x="84" y="418"/>
                  </a:moveTo>
                  <a:cubicBezTo>
                    <a:pt x="84" y="418"/>
                    <a:pt x="84" y="418"/>
                    <a:pt x="85" y="418"/>
                  </a:cubicBezTo>
                  <a:cubicBezTo>
                    <a:pt x="85" y="418"/>
                    <a:pt x="85" y="418"/>
                    <a:pt x="85" y="418"/>
                  </a:cubicBezTo>
                  <a:cubicBezTo>
                    <a:pt x="85" y="418"/>
                    <a:pt x="85" y="417"/>
                    <a:pt x="85" y="417"/>
                  </a:cubicBezTo>
                  <a:cubicBezTo>
                    <a:pt x="84" y="418"/>
                    <a:pt x="84" y="418"/>
                    <a:pt x="84" y="418"/>
                  </a:cubicBezTo>
                  <a:moveTo>
                    <a:pt x="517" y="1973"/>
                  </a:moveTo>
                  <a:cubicBezTo>
                    <a:pt x="516" y="1973"/>
                    <a:pt x="516" y="1973"/>
                    <a:pt x="516" y="1973"/>
                  </a:cubicBezTo>
                  <a:cubicBezTo>
                    <a:pt x="516" y="1973"/>
                    <a:pt x="516" y="1973"/>
                    <a:pt x="516" y="1973"/>
                  </a:cubicBezTo>
                  <a:cubicBezTo>
                    <a:pt x="517" y="1973"/>
                    <a:pt x="517" y="1973"/>
                    <a:pt x="517" y="1973"/>
                  </a:cubicBezTo>
                  <a:cubicBezTo>
                    <a:pt x="517" y="1973"/>
                    <a:pt x="517" y="1973"/>
                    <a:pt x="517" y="1973"/>
                  </a:cubicBezTo>
                  <a:moveTo>
                    <a:pt x="75" y="559"/>
                  </a:moveTo>
                  <a:cubicBezTo>
                    <a:pt x="75" y="559"/>
                    <a:pt x="75" y="559"/>
                    <a:pt x="75" y="559"/>
                  </a:cubicBezTo>
                  <a:cubicBezTo>
                    <a:pt x="75" y="559"/>
                    <a:pt x="75" y="559"/>
                    <a:pt x="75" y="559"/>
                  </a:cubicBezTo>
                  <a:cubicBezTo>
                    <a:pt x="75" y="559"/>
                    <a:pt x="75" y="559"/>
                    <a:pt x="75" y="558"/>
                  </a:cubicBezTo>
                  <a:cubicBezTo>
                    <a:pt x="75" y="559"/>
                    <a:pt x="75" y="559"/>
                    <a:pt x="75" y="559"/>
                  </a:cubicBezTo>
                  <a:moveTo>
                    <a:pt x="425" y="124"/>
                  </a:moveTo>
                  <a:cubicBezTo>
                    <a:pt x="424" y="124"/>
                    <a:pt x="424" y="124"/>
                    <a:pt x="424" y="124"/>
                  </a:cubicBezTo>
                  <a:cubicBezTo>
                    <a:pt x="424" y="124"/>
                    <a:pt x="424" y="124"/>
                    <a:pt x="424" y="124"/>
                  </a:cubicBezTo>
                  <a:cubicBezTo>
                    <a:pt x="424" y="124"/>
                    <a:pt x="425" y="124"/>
                    <a:pt x="425" y="124"/>
                  </a:cubicBezTo>
                  <a:cubicBezTo>
                    <a:pt x="425" y="124"/>
                    <a:pt x="425" y="124"/>
                    <a:pt x="425" y="124"/>
                  </a:cubicBezTo>
                  <a:moveTo>
                    <a:pt x="794" y="88"/>
                  </a:moveTo>
                  <a:cubicBezTo>
                    <a:pt x="794" y="87"/>
                    <a:pt x="794" y="87"/>
                    <a:pt x="794" y="87"/>
                  </a:cubicBezTo>
                  <a:cubicBezTo>
                    <a:pt x="794" y="87"/>
                    <a:pt x="794" y="87"/>
                    <a:pt x="794" y="88"/>
                  </a:cubicBezTo>
                  <a:cubicBezTo>
                    <a:pt x="794" y="88"/>
                    <a:pt x="794" y="88"/>
                    <a:pt x="794" y="88"/>
                  </a:cubicBezTo>
                  <a:cubicBezTo>
                    <a:pt x="794" y="88"/>
                    <a:pt x="794" y="88"/>
                    <a:pt x="794" y="88"/>
                  </a:cubicBezTo>
                  <a:moveTo>
                    <a:pt x="642" y="89"/>
                  </a:moveTo>
                  <a:cubicBezTo>
                    <a:pt x="642" y="88"/>
                    <a:pt x="641" y="88"/>
                    <a:pt x="641" y="88"/>
                  </a:cubicBezTo>
                  <a:cubicBezTo>
                    <a:pt x="641" y="88"/>
                    <a:pt x="641" y="88"/>
                    <a:pt x="641" y="88"/>
                  </a:cubicBezTo>
                  <a:cubicBezTo>
                    <a:pt x="641" y="89"/>
                    <a:pt x="641" y="89"/>
                    <a:pt x="641" y="89"/>
                  </a:cubicBezTo>
                  <a:cubicBezTo>
                    <a:pt x="641" y="89"/>
                    <a:pt x="642" y="89"/>
                    <a:pt x="642" y="89"/>
                  </a:cubicBezTo>
                  <a:moveTo>
                    <a:pt x="74" y="1001"/>
                  </a:moveTo>
                  <a:cubicBezTo>
                    <a:pt x="74" y="1001"/>
                    <a:pt x="74" y="1001"/>
                    <a:pt x="74" y="1001"/>
                  </a:cubicBezTo>
                  <a:cubicBezTo>
                    <a:pt x="74" y="1002"/>
                    <a:pt x="74" y="1002"/>
                    <a:pt x="74" y="1002"/>
                  </a:cubicBezTo>
                  <a:cubicBezTo>
                    <a:pt x="74" y="1002"/>
                    <a:pt x="74" y="1002"/>
                    <a:pt x="74" y="1002"/>
                  </a:cubicBezTo>
                  <a:cubicBezTo>
                    <a:pt x="74" y="1001"/>
                    <a:pt x="74" y="1001"/>
                    <a:pt x="74" y="1001"/>
                  </a:cubicBezTo>
                  <a:moveTo>
                    <a:pt x="82" y="948"/>
                  </a:moveTo>
                  <a:cubicBezTo>
                    <a:pt x="82" y="948"/>
                    <a:pt x="82" y="948"/>
                    <a:pt x="82" y="948"/>
                  </a:cubicBezTo>
                  <a:cubicBezTo>
                    <a:pt x="82" y="948"/>
                    <a:pt x="82" y="948"/>
                    <a:pt x="82" y="948"/>
                  </a:cubicBezTo>
                  <a:cubicBezTo>
                    <a:pt x="82" y="947"/>
                    <a:pt x="81" y="948"/>
                    <a:pt x="81" y="948"/>
                  </a:cubicBezTo>
                  <a:cubicBezTo>
                    <a:pt x="81" y="948"/>
                    <a:pt x="82" y="948"/>
                    <a:pt x="82" y="948"/>
                  </a:cubicBezTo>
                  <a:moveTo>
                    <a:pt x="68" y="948"/>
                  </a:moveTo>
                  <a:cubicBezTo>
                    <a:pt x="67" y="947"/>
                    <a:pt x="67" y="947"/>
                    <a:pt x="67" y="947"/>
                  </a:cubicBezTo>
                  <a:cubicBezTo>
                    <a:pt x="67" y="947"/>
                    <a:pt x="67" y="948"/>
                    <a:pt x="67" y="948"/>
                  </a:cubicBezTo>
                  <a:cubicBezTo>
                    <a:pt x="67" y="948"/>
                    <a:pt x="67" y="948"/>
                    <a:pt x="67" y="948"/>
                  </a:cubicBezTo>
                  <a:cubicBezTo>
                    <a:pt x="67" y="948"/>
                    <a:pt x="68" y="948"/>
                    <a:pt x="68" y="948"/>
                  </a:cubicBezTo>
                  <a:moveTo>
                    <a:pt x="446" y="125"/>
                  </a:moveTo>
                  <a:cubicBezTo>
                    <a:pt x="446" y="125"/>
                    <a:pt x="446" y="125"/>
                    <a:pt x="446" y="125"/>
                  </a:cubicBezTo>
                  <a:cubicBezTo>
                    <a:pt x="445" y="125"/>
                    <a:pt x="445" y="125"/>
                    <a:pt x="445" y="125"/>
                  </a:cubicBezTo>
                  <a:cubicBezTo>
                    <a:pt x="445" y="125"/>
                    <a:pt x="445" y="125"/>
                    <a:pt x="446" y="126"/>
                  </a:cubicBezTo>
                  <a:cubicBezTo>
                    <a:pt x="446" y="125"/>
                    <a:pt x="446" y="125"/>
                    <a:pt x="446" y="125"/>
                  </a:cubicBezTo>
                  <a:moveTo>
                    <a:pt x="256" y="126"/>
                  </a:moveTo>
                  <a:cubicBezTo>
                    <a:pt x="256" y="126"/>
                    <a:pt x="256" y="126"/>
                    <a:pt x="256" y="126"/>
                  </a:cubicBezTo>
                  <a:cubicBezTo>
                    <a:pt x="256" y="126"/>
                    <a:pt x="255" y="126"/>
                    <a:pt x="255" y="126"/>
                  </a:cubicBezTo>
                  <a:cubicBezTo>
                    <a:pt x="255" y="126"/>
                    <a:pt x="255" y="126"/>
                    <a:pt x="255" y="126"/>
                  </a:cubicBezTo>
                  <a:cubicBezTo>
                    <a:pt x="256" y="126"/>
                    <a:pt x="256" y="126"/>
                    <a:pt x="256" y="126"/>
                  </a:cubicBezTo>
                  <a:moveTo>
                    <a:pt x="634" y="1971"/>
                  </a:moveTo>
                  <a:cubicBezTo>
                    <a:pt x="633" y="1971"/>
                    <a:pt x="633" y="1971"/>
                    <a:pt x="633" y="1971"/>
                  </a:cubicBezTo>
                  <a:cubicBezTo>
                    <a:pt x="633" y="1971"/>
                    <a:pt x="634" y="1971"/>
                    <a:pt x="634" y="1971"/>
                  </a:cubicBezTo>
                  <a:cubicBezTo>
                    <a:pt x="634" y="1971"/>
                    <a:pt x="634" y="1971"/>
                    <a:pt x="634" y="1971"/>
                  </a:cubicBezTo>
                  <a:cubicBezTo>
                    <a:pt x="634" y="1971"/>
                    <a:pt x="634" y="1971"/>
                    <a:pt x="634" y="1971"/>
                  </a:cubicBezTo>
                  <a:moveTo>
                    <a:pt x="689" y="1971"/>
                  </a:moveTo>
                  <a:cubicBezTo>
                    <a:pt x="689" y="1971"/>
                    <a:pt x="689" y="1971"/>
                    <a:pt x="688" y="1971"/>
                  </a:cubicBezTo>
                  <a:cubicBezTo>
                    <a:pt x="688" y="1971"/>
                    <a:pt x="688" y="1971"/>
                    <a:pt x="688" y="1971"/>
                  </a:cubicBezTo>
                  <a:cubicBezTo>
                    <a:pt x="688" y="1971"/>
                    <a:pt x="688" y="1971"/>
                    <a:pt x="688" y="1972"/>
                  </a:cubicBezTo>
                  <a:cubicBezTo>
                    <a:pt x="689" y="1971"/>
                    <a:pt x="689" y="1971"/>
                    <a:pt x="689" y="1971"/>
                  </a:cubicBezTo>
                  <a:moveTo>
                    <a:pt x="78" y="943"/>
                  </a:moveTo>
                  <a:cubicBezTo>
                    <a:pt x="78" y="943"/>
                    <a:pt x="78" y="943"/>
                    <a:pt x="78" y="942"/>
                  </a:cubicBezTo>
                  <a:cubicBezTo>
                    <a:pt x="78" y="943"/>
                    <a:pt x="78" y="943"/>
                    <a:pt x="78" y="943"/>
                  </a:cubicBezTo>
                  <a:cubicBezTo>
                    <a:pt x="78" y="943"/>
                    <a:pt x="78" y="943"/>
                    <a:pt x="78" y="943"/>
                  </a:cubicBezTo>
                  <a:cubicBezTo>
                    <a:pt x="78" y="943"/>
                    <a:pt x="78" y="943"/>
                    <a:pt x="78" y="943"/>
                  </a:cubicBezTo>
                  <a:moveTo>
                    <a:pt x="309" y="1972"/>
                  </a:moveTo>
                  <a:cubicBezTo>
                    <a:pt x="308" y="1972"/>
                    <a:pt x="308" y="1972"/>
                    <a:pt x="308" y="1972"/>
                  </a:cubicBezTo>
                  <a:cubicBezTo>
                    <a:pt x="308" y="1972"/>
                    <a:pt x="308" y="1972"/>
                    <a:pt x="308" y="1972"/>
                  </a:cubicBezTo>
                  <a:cubicBezTo>
                    <a:pt x="308" y="1972"/>
                    <a:pt x="308" y="1972"/>
                    <a:pt x="308" y="1973"/>
                  </a:cubicBezTo>
                  <a:cubicBezTo>
                    <a:pt x="308" y="1972"/>
                    <a:pt x="308" y="1972"/>
                    <a:pt x="309" y="1972"/>
                  </a:cubicBezTo>
                  <a:moveTo>
                    <a:pt x="707" y="1968"/>
                  </a:moveTo>
                  <a:cubicBezTo>
                    <a:pt x="707" y="1968"/>
                    <a:pt x="707" y="1968"/>
                    <a:pt x="707" y="1968"/>
                  </a:cubicBezTo>
                  <a:cubicBezTo>
                    <a:pt x="706" y="1968"/>
                    <a:pt x="706" y="1968"/>
                    <a:pt x="706" y="1968"/>
                  </a:cubicBezTo>
                  <a:cubicBezTo>
                    <a:pt x="706" y="1968"/>
                    <a:pt x="707" y="1968"/>
                    <a:pt x="707" y="1969"/>
                  </a:cubicBezTo>
                  <a:cubicBezTo>
                    <a:pt x="707" y="1969"/>
                    <a:pt x="707" y="1968"/>
                    <a:pt x="707" y="1968"/>
                  </a:cubicBezTo>
                  <a:moveTo>
                    <a:pt x="1339" y="243"/>
                  </a:moveTo>
                  <a:cubicBezTo>
                    <a:pt x="1339" y="243"/>
                    <a:pt x="1339" y="243"/>
                    <a:pt x="1339" y="243"/>
                  </a:cubicBezTo>
                  <a:cubicBezTo>
                    <a:pt x="1339" y="243"/>
                    <a:pt x="1339" y="243"/>
                    <a:pt x="1339" y="244"/>
                  </a:cubicBezTo>
                  <a:cubicBezTo>
                    <a:pt x="1339" y="243"/>
                    <a:pt x="1340" y="243"/>
                    <a:pt x="1340" y="243"/>
                  </a:cubicBezTo>
                  <a:cubicBezTo>
                    <a:pt x="1340" y="243"/>
                    <a:pt x="1339" y="243"/>
                    <a:pt x="1339" y="243"/>
                  </a:cubicBezTo>
                  <a:moveTo>
                    <a:pt x="560" y="1972"/>
                  </a:moveTo>
                  <a:cubicBezTo>
                    <a:pt x="560" y="1972"/>
                    <a:pt x="560" y="1972"/>
                    <a:pt x="560" y="1972"/>
                  </a:cubicBezTo>
                  <a:cubicBezTo>
                    <a:pt x="560" y="1972"/>
                    <a:pt x="559" y="1972"/>
                    <a:pt x="559" y="1972"/>
                  </a:cubicBezTo>
                  <a:cubicBezTo>
                    <a:pt x="560" y="1972"/>
                    <a:pt x="560" y="1972"/>
                    <a:pt x="560" y="1973"/>
                  </a:cubicBezTo>
                  <a:cubicBezTo>
                    <a:pt x="560" y="1972"/>
                    <a:pt x="560" y="1972"/>
                    <a:pt x="560" y="1972"/>
                  </a:cubicBezTo>
                  <a:moveTo>
                    <a:pt x="651" y="1968"/>
                  </a:moveTo>
                  <a:cubicBezTo>
                    <a:pt x="651" y="1968"/>
                    <a:pt x="651" y="1968"/>
                    <a:pt x="651" y="1968"/>
                  </a:cubicBezTo>
                  <a:cubicBezTo>
                    <a:pt x="651" y="1968"/>
                    <a:pt x="651" y="1968"/>
                    <a:pt x="650" y="1968"/>
                  </a:cubicBezTo>
                  <a:cubicBezTo>
                    <a:pt x="651" y="1968"/>
                    <a:pt x="651" y="1968"/>
                    <a:pt x="651" y="1969"/>
                  </a:cubicBezTo>
                  <a:cubicBezTo>
                    <a:pt x="651" y="1969"/>
                    <a:pt x="651" y="1968"/>
                    <a:pt x="651" y="1968"/>
                  </a:cubicBezTo>
                  <a:moveTo>
                    <a:pt x="60" y="1149"/>
                  </a:moveTo>
                  <a:cubicBezTo>
                    <a:pt x="60" y="1150"/>
                    <a:pt x="60" y="1150"/>
                    <a:pt x="61" y="1150"/>
                  </a:cubicBezTo>
                  <a:cubicBezTo>
                    <a:pt x="61" y="1150"/>
                    <a:pt x="61" y="1149"/>
                    <a:pt x="61" y="1149"/>
                  </a:cubicBezTo>
                  <a:cubicBezTo>
                    <a:pt x="61" y="1149"/>
                    <a:pt x="61" y="1149"/>
                    <a:pt x="61" y="1149"/>
                  </a:cubicBezTo>
                  <a:cubicBezTo>
                    <a:pt x="60" y="1149"/>
                    <a:pt x="60" y="1149"/>
                    <a:pt x="60" y="1149"/>
                  </a:cubicBezTo>
                  <a:moveTo>
                    <a:pt x="365" y="1969"/>
                  </a:moveTo>
                  <a:cubicBezTo>
                    <a:pt x="365" y="1968"/>
                    <a:pt x="365" y="1968"/>
                    <a:pt x="365" y="1968"/>
                  </a:cubicBezTo>
                  <a:cubicBezTo>
                    <a:pt x="365" y="1968"/>
                    <a:pt x="365" y="1968"/>
                    <a:pt x="365" y="1968"/>
                  </a:cubicBezTo>
                  <a:cubicBezTo>
                    <a:pt x="365" y="1968"/>
                    <a:pt x="365" y="1968"/>
                    <a:pt x="364" y="1968"/>
                  </a:cubicBezTo>
                  <a:cubicBezTo>
                    <a:pt x="365" y="1968"/>
                    <a:pt x="365" y="1968"/>
                    <a:pt x="365" y="1969"/>
                  </a:cubicBezTo>
                  <a:moveTo>
                    <a:pt x="791" y="94"/>
                  </a:moveTo>
                  <a:cubicBezTo>
                    <a:pt x="791" y="94"/>
                    <a:pt x="791" y="94"/>
                    <a:pt x="791" y="94"/>
                  </a:cubicBezTo>
                  <a:cubicBezTo>
                    <a:pt x="791" y="94"/>
                    <a:pt x="791" y="95"/>
                    <a:pt x="791" y="95"/>
                  </a:cubicBezTo>
                  <a:cubicBezTo>
                    <a:pt x="791" y="95"/>
                    <a:pt x="791" y="95"/>
                    <a:pt x="791" y="94"/>
                  </a:cubicBezTo>
                  <a:cubicBezTo>
                    <a:pt x="791" y="94"/>
                    <a:pt x="791" y="94"/>
                    <a:pt x="791" y="94"/>
                  </a:cubicBezTo>
                  <a:moveTo>
                    <a:pt x="76" y="921"/>
                  </a:moveTo>
                  <a:cubicBezTo>
                    <a:pt x="76" y="921"/>
                    <a:pt x="76" y="922"/>
                    <a:pt x="76" y="922"/>
                  </a:cubicBezTo>
                  <a:cubicBezTo>
                    <a:pt x="76" y="922"/>
                    <a:pt x="76" y="922"/>
                    <a:pt x="76" y="922"/>
                  </a:cubicBezTo>
                  <a:cubicBezTo>
                    <a:pt x="76" y="922"/>
                    <a:pt x="76" y="922"/>
                    <a:pt x="76" y="922"/>
                  </a:cubicBezTo>
                  <a:cubicBezTo>
                    <a:pt x="76" y="922"/>
                    <a:pt x="76" y="922"/>
                    <a:pt x="76" y="921"/>
                  </a:cubicBezTo>
                  <a:moveTo>
                    <a:pt x="312" y="1968"/>
                  </a:moveTo>
                  <a:cubicBezTo>
                    <a:pt x="312" y="1968"/>
                    <a:pt x="312" y="1968"/>
                    <a:pt x="312" y="1968"/>
                  </a:cubicBezTo>
                  <a:cubicBezTo>
                    <a:pt x="312" y="1968"/>
                    <a:pt x="312" y="1968"/>
                    <a:pt x="312" y="1968"/>
                  </a:cubicBezTo>
                  <a:cubicBezTo>
                    <a:pt x="312" y="1968"/>
                    <a:pt x="312" y="1969"/>
                    <a:pt x="312" y="1969"/>
                  </a:cubicBezTo>
                  <a:cubicBezTo>
                    <a:pt x="312" y="1969"/>
                    <a:pt x="312" y="1969"/>
                    <a:pt x="312" y="1968"/>
                  </a:cubicBezTo>
                  <a:moveTo>
                    <a:pt x="74" y="908"/>
                  </a:moveTo>
                  <a:cubicBezTo>
                    <a:pt x="74" y="908"/>
                    <a:pt x="74" y="908"/>
                    <a:pt x="74" y="907"/>
                  </a:cubicBezTo>
                  <a:cubicBezTo>
                    <a:pt x="74" y="907"/>
                    <a:pt x="74" y="907"/>
                    <a:pt x="74" y="907"/>
                  </a:cubicBezTo>
                  <a:cubicBezTo>
                    <a:pt x="74" y="907"/>
                    <a:pt x="74" y="907"/>
                    <a:pt x="74" y="907"/>
                  </a:cubicBezTo>
                  <a:cubicBezTo>
                    <a:pt x="74" y="908"/>
                    <a:pt x="74" y="908"/>
                    <a:pt x="74" y="908"/>
                  </a:cubicBezTo>
                  <a:moveTo>
                    <a:pt x="76" y="888"/>
                  </a:moveTo>
                  <a:cubicBezTo>
                    <a:pt x="76" y="887"/>
                    <a:pt x="76" y="887"/>
                    <a:pt x="76" y="887"/>
                  </a:cubicBezTo>
                  <a:cubicBezTo>
                    <a:pt x="76" y="887"/>
                    <a:pt x="76" y="887"/>
                    <a:pt x="76" y="887"/>
                  </a:cubicBezTo>
                  <a:cubicBezTo>
                    <a:pt x="76" y="887"/>
                    <a:pt x="76" y="887"/>
                    <a:pt x="75" y="887"/>
                  </a:cubicBezTo>
                  <a:cubicBezTo>
                    <a:pt x="76" y="887"/>
                    <a:pt x="76" y="888"/>
                    <a:pt x="76" y="888"/>
                  </a:cubicBezTo>
                  <a:moveTo>
                    <a:pt x="542" y="108"/>
                  </a:moveTo>
                  <a:cubicBezTo>
                    <a:pt x="542" y="108"/>
                    <a:pt x="542" y="108"/>
                    <a:pt x="542" y="108"/>
                  </a:cubicBezTo>
                  <a:cubicBezTo>
                    <a:pt x="542" y="108"/>
                    <a:pt x="542" y="108"/>
                    <a:pt x="542" y="108"/>
                  </a:cubicBezTo>
                  <a:cubicBezTo>
                    <a:pt x="542" y="107"/>
                    <a:pt x="541" y="108"/>
                    <a:pt x="541" y="108"/>
                  </a:cubicBezTo>
                  <a:cubicBezTo>
                    <a:pt x="541" y="108"/>
                    <a:pt x="541" y="108"/>
                    <a:pt x="542" y="108"/>
                  </a:cubicBezTo>
                  <a:moveTo>
                    <a:pt x="1368" y="260"/>
                  </a:moveTo>
                  <a:cubicBezTo>
                    <a:pt x="1368" y="259"/>
                    <a:pt x="1368" y="259"/>
                    <a:pt x="1368" y="259"/>
                  </a:cubicBezTo>
                  <a:cubicBezTo>
                    <a:pt x="1368" y="259"/>
                    <a:pt x="1368" y="259"/>
                    <a:pt x="1368" y="259"/>
                  </a:cubicBezTo>
                  <a:cubicBezTo>
                    <a:pt x="1368" y="260"/>
                    <a:pt x="1368" y="260"/>
                    <a:pt x="1368" y="260"/>
                  </a:cubicBezTo>
                  <a:cubicBezTo>
                    <a:pt x="1368" y="260"/>
                    <a:pt x="1368" y="260"/>
                    <a:pt x="1368" y="260"/>
                  </a:cubicBezTo>
                  <a:moveTo>
                    <a:pt x="505" y="1989"/>
                  </a:moveTo>
                  <a:cubicBezTo>
                    <a:pt x="505" y="1988"/>
                    <a:pt x="505" y="1988"/>
                    <a:pt x="505" y="1988"/>
                  </a:cubicBezTo>
                  <a:cubicBezTo>
                    <a:pt x="505" y="1988"/>
                    <a:pt x="505" y="1988"/>
                    <a:pt x="505" y="1988"/>
                  </a:cubicBezTo>
                  <a:cubicBezTo>
                    <a:pt x="505" y="1988"/>
                    <a:pt x="505" y="1989"/>
                    <a:pt x="505" y="1989"/>
                  </a:cubicBezTo>
                  <a:cubicBezTo>
                    <a:pt x="505" y="1989"/>
                    <a:pt x="505" y="1989"/>
                    <a:pt x="505" y="1989"/>
                  </a:cubicBezTo>
                  <a:moveTo>
                    <a:pt x="455" y="1989"/>
                  </a:moveTo>
                  <a:cubicBezTo>
                    <a:pt x="455" y="1988"/>
                    <a:pt x="455" y="1988"/>
                    <a:pt x="455" y="1988"/>
                  </a:cubicBezTo>
                  <a:cubicBezTo>
                    <a:pt x="455" y="1988"/>
                    <a:pt x="455" y="1988"/>
                    <a:pt x="455" y="1988"/>
                  </a:cubicBezTo>
                  <a:cubicBezTo>
                    <a:pt x="455" y="1988"/>
                    <a:pt x="455" y="1989"/>
                    <a:pt x="455" y="1989"/>
                  </a:cubicBezTo>
                  <a:cubicBezTo>
                    <a:pt x="455" y="1989"/>
                    <a:pt x="455" y="1989"/>
                    <a:pt x="455" y="1989"/>
                  </a:cubicBezTo>
                  <a:moveTo>
                    <a:pt x="463" y="109"/>
                  </a:moveTo>
                  <a:cubicBezTo>
                    <a:pt x="463" y="109"/>
                    <a:pt x="463" y="108"/>
                    <a:pt x="463" y="108"/>
                  </a:cubicBezTo>
                  <a:cubicBezTo>
                    <a:pt x="463" y="108"/>
                    <a:pt x="462" y="109"/>
                    <a:pt x="462" y="109"/>
                  </a:cubicBezTo>
                  <a:cubicBezTo>
                    <a:pt x="463" y="109"/>
                    <a:pt x="463" y="109"/>
                    <a:pt x="463" y="109"/>
                  </a:cubicBezTo>
                  <a:cubicBezTo>
                    <a:pt x="463" y="109"/>
                    <a:pt x="463" y="109"/>
                    <a:pt x="463" y="109"/>
                  </a:cubicBezTo>
                  <a:moveTo>
                    <a:pt x="1068" y="57"/>
                  </a:moveTo>
                  <a:cubicBezTo>
                    <a:pt x="1068" y="57"/>
                    <a:pt x="1068" y="57"/>
                    <a:pt x="1068" y="56"/>
                  </a:cubicBezTo>
                  <a:cubicBezTo>
                    <a:pt x="1067" y="57"/>
                    <a:pt x="1067" y="57"/>
                    <a:pt x="1067" y="57"/>
                  </a:cubicBezTo>
                  <a:cubicBezTo>
                    <a:pt x="1067" y="57"/>
                    <a:pt x="1067" y="57"/>
                    <a:pt x="1068" y="57"/>
                  </a:cubicBezTo>
                  <a:cubicBezTo>
                    <a:pt x="1068" y="57"/>
                    <a:pt x="1068" y="57"/>
                    <a:pt x="1068" y="57"/>
                  </a:cubicBezTo>
                  <a:moveTo>
                    <a:pt x="521" y="1988"/>
                  </a:moveTo>
                  <a:cubicBezTo>
                    <a:pt x="521" y="1987"/>
                    <a:pt x="521" y="1987"/>
                    <a:pt x="520" y="1987"/>
                  </a:cubicBezTo>
                  <a:cubicBezTo>
                    <a:pt x="520" y="1987"/>
                    <a:pt x="520" y="1987"/>
                    <a:pt x="520" y="1987"/>
                  </a:cubicBezTo>
                  <a:cubicBezTo>
                    <a:pt x="520" y="1988"/>
                    <a:pt x="520" y="1988"/>
                    <a:pt x="520" y="1988"/>
                  </a:cubicBezTo>
                  <a:cubicBezTo>
                    <a:pt x="521" y="1988"/>
                    <a:pt x="521" y="1988"/>
                    <a:pt x="521" y="1988"/>
                  </a:cubicBezTo>
                  <a:moveTo>
                    <a:pt x="124" y="109"/>
                  </a:moveTo>
                  <a:cubicBezTo>
                    <a:pt x="124" y="109"/>
                    <a:pt x="124" y="110"/>
                    <a:pt x="123" y="110"/>
                  </a:cubicBezTo>
                  <a:cubicBezTo>
                    <a:pt x="124" y="110"/>
                    <a:pt x="124" y="110"/>
                    <a:pt x="124" y="110"/>
                  </a:cubicBezTo>
                  <a:cubicBezTo>
                    <a:pt x="124" y="110"/>
                    <a:pt x="124" y="110"/>
                    <a:pt x="124" y="110"/>
                  </a:cubicBezTo>
                  <a:cubicBezTo>
                    <a:pt x="124" y="110"/>
                    <a:pt x="124" y="109"/>
                    <a:pt x="124" y="109"/>
                  </a:cubicBezTo>
                  <a:moveTo>
                    <a:pt x="519" y="1987"/>
                  </a:moveTo>
                  <a:cubicBezTo>
                    <a:pt x="520" y="1987"/>
                    <a:pt x="520" y="1987"/>
                    <a:pt x="520" y="1987"/>
                  </a:cubicBezTo>
                  <a:cubicBezTo>
                    <a:pt x="520" y="1987"/>
                    <a:pt x="520" y="1986"/>
                    <a:pt x="520" y="1986"/>
                  </a:cubicBezTo>
                  <a:cubicBezTo>
                    <a:pt x="520" y="1986"/>
                    <a:pt x="519" y="1986"/>
                    <a:pt x="519" y="1986"/>
                  </a:cubicBezTo>
                  <a:cubicBezTo>
                    <a:pt x="519" y="1987"/>
                    <a:pt x="519" y="1987"/>
                    <a:pt x="519" y="1987"/>
                  </a:cubicBezTo>
                  <a:moveTo>
                    <a:pt x="517" y="1986"/>
                  </a:moveTo>
                  <a:cubicBezTo>
                    <a:pt x="517" y="1986"/>
                    <a:pt x="517" y="1986"/>
                    <a:pt x="517" y="1986"/>
                  </a:cubicBezTo>
                  <a:cubicBezTo>
                    <a:pt x="516" y="1986"/>
                    <a:pt x="516" y="1986"/>
                    <a:pt x="516" y="1987"/>
                  </a:cubicBezTo>
                  <a:cubicBezTo>
                    <a:pt x="516" y="1987"/>
                    <a:pt x="516" y="1987"/>
                    <a:pt x="517" y="1987"/>
                  </a:cubicBezTo>
                  <a:cubicBezTo>
                    <a:pt x="517" y="1987"/>
                    <a:pt x="517" y="1987"/>
                    <a:pt x="517" y="1986"/>
                  </a:cubicBezTo>
                  <a:moveTo>
                    <a:pt x="494" y="1986"/>
                  </a:moveTo>
                  <a:cubicBezTo>
                    <a:pt x="493" y="1986"/>
                    <a:pt x="493" y="1986"/>
                    <a:pt x="493" y="1986"/>
                  </a:cubicBezTo>
                  <a:cubicBezTo>
                    <a:pt x="493" y="1987"/>
                    <a:pt x="493" y="1987"/>
                    <a:pt x="493" y="1987"/>
                  </a:cubicBezTo>
                  <a:cubicBezTo>
                    <a:pt x="494" y="1987"/>
                    <a:pt x="494" y="1987"/>
                    <a:pt x="494" y="1986"/>
                  </a:cubicBezTo>
                  <a:cubicBezTo>
                    <a:pt x="494" y="1986"/>
                    <a:pt x="494" y="1986"/>
                    <a:pt x="494" y="1986"/>
                  </a:cubicBezTo>
                  <a:moveTo>
                    <a:pt x="476" y="1984"/>
                  </a:moveTo>
                  <a:cubicBezTo>
                    <a:pt x="475" y="1984"/>
                    <a:pt x="475" y="1984"/>
                    <a:pt x="475" y="1984"/>
                  </a:cubicBezTo>
                  <a:cubicBezTo>
                    <a:pt x="475" y="1984"/>
                    <a:pt x="475" y="1984"/>
                    <a:pt x="475" y="1985"/>
                  </a:cubicBezTo>
                  <a:cubicBezTo>
                    <a:pt x="475" y="1985"/>
                    <a:pt x="475" y="1985"/>
                    <a:pt x="475" y="1985"/>
                  </a:cubicBezTo>
                  <a:cubicBezTo>
                    <a:pt x="475" y="1985"/>
                    <a:pt x="476" y="1985"/>
                    <a:pt x="476" y="1984"/>
                  </a:cubicBezTo>
                  <a:moveTo>
                    <a:pt x="519" y="1983"/>
                  </a:moveTo>
                  <a:cubicBezTo>
                    <a:pt x="519" y="1983"/>
                    <a:pt x="519" y="1983"/>
                    <a:pt x="519" y="1984"/>
                  </a:cubicBezTo>
                  <a:cubicBezTo>
                    <a:pt x="519" y="1984"/>
                    <a:pt x="519" y="1984"/>
                    <a:pt x="520" y="1984"/>
                  </a:cubicBezTo>
                  <a:cubicBezTo>
                    <a:pt x="520" y="1984"/>
                    <a:pt x="520" y="1984"/>
                    <a:pt x="520" y="1984"/>
                  </a:cubicBezTo>
                  <a:cubicBezTo>
                    <a:pt x="520" y="1983"/>
                    <a:pt x="520" y="1983"/>
                    <a:pt x="519" y="1983"/>
                  </a:cubicBezTo>
                  <a:moveTo>
                    <a:pt x="39" y="2105"/>
                  </a:moveTo>
                  <a:cubicBezTo>
                    <a:pt x="38" y="2105"/>
                    <a:pt x="38" y="2105"/>
                    <a:pt x="38" y="2106"/>
                  </a:cubicBezTo>
                  <a:cubicBezTo>
                    <a:pt x="38" y="2106"/>
                    <a:pt x="38" y="2106"/>
                    <a:pt x="38" y="2106"/>
                  </a:cubicBezTo>
                  <a:cubicBezTo>
                    <a:pt x="39" y="2106"/>
                    <a:pt x="39" y="2106"/>
                    <a:pt x="39" y="2105"/>
                  </a:cubicBezTo>
                  <a:cubicBezTo>
                    <a:pt x="39" y="2105"/>
                    <a:pt x="39" y="2105"/>
                    <a:pt x="39" y="2105"/>
                  </a:cubicBezTo>
                  <a:moveTo>
                    <a:pt x="44" y="2098"/>
                  </a:moveTo>
                  <a:cubicBezTo>
                    <a:pt x="44" y="2098"/>
                    <a:pt x="44" y="2099"/>
                    <a:pt x="44" y="2099"/>
                  </a:cubicBezTo>
                  <a:cubicBezTo>
                    <a:pt x="44" y="2099"/>
                    <a:pt x="44" y="2099"/>
                    <a:pt x="44" y="2099"/>
                  </a:cubicBezTo>
                  <a:cubicBezTo>
                    <a:pt x="44" y="2099"/>
                    <a:pt x="45" y="2099"/>
                    <a:pt x="45" y="2099"/>
                  </a:cubicBezTo>
                  <a:cubicBezTo>
                    <a:pt x="44" y="2099"/>
                    <a:pt x="44" y="2099"/>
                    <a:pt x="44" y="2098"/>
                  </a:cubicBezTo>
                  <a:moveTo>
                    <a:pt x="43" y="2096"/>
                  </a:moveTo>
                  <a:cubicBezTo>
                    <a:pt x="43" y="2097"/>
                    <a:pt x="43" y="2097"/>
                    <a:pt x="43" y="2097"/>
                  </a:cubicBezTo>
                  <a:cubicBezTo>
                    <a:pt x="43" y="2097"/>
                    <a:pt x="43" y="2097"/>
                    <a:pt x="43" y="2097"/>
                  </a:cubicBezTo>
                  <a:cubicBezTo>
                    <a:pt x="43" y="2097"/>
                    <a:pt x="44" y="2097"/>
                    <a:pt x="44" y="2097"/>
                  </a:cubicBezTo>
                  <a:cubicBezTo>
                    <a:pt x="44" y="2097"/>
                    <a:pt x="43" y="2097"/>
                    <a:pt x="43" y="2096"/>
                  </a:cubicBezTo>
                  <a:moveTo>
                    <a:pt x="793" y="83"/>
                  </a:moveTo>
                  <a:cubicBezTo>
                    <a:pt x="793" y="83"/>
                    <a:pt x="793" y="83"/>
                    <a:pt x="793" y="82"/>
                  </a:cubicBezTo>
                  <a:cubicBezTo>
                    <a:pt x="793" y="82"/>
                    <a:pt x="793" y="83"/>
                    <a:pt x="793" y="83"/>
                  </a:cubicBezTo>
                  <a:cubicBezTo>
                    <a:pt x="793" y="83"/>
                    <a:pt x="793" y="83"/>
                    <a:pt x="793" y="83"/>
                  </a:cubicBezTo>
                  <a:cubicBezTo>
                    <a:pt x="793" y="83"/>
                    <a:pt x="793" y="83"/>
                    <a:pt x="793" y="83"/>
                  </a:cubicBezTo>
                  <a:moveTo>
                    <a:pt x="719" y="83"/>
                  </a:moveTo>
                  <a:cubicBezTo>
                    <a:pt x="718" y="83"/>
                    <a:pt x="718" y="83"/>
                    <a:pt x="718" y="82"/>
                  </a:cubicBezTo>
                  <a:cubicBezTo>
                    <a:pt x="718" y="82"/>
                    <a:pt x="718" y="83"/>
                    <a:pt x="718" y="83"/>
                  </a:cubicBezTo>
                  <a:cubicBezTo>
                    <a:pt x="718" y="83"/>
                    <a:pt x="718" y="83"/>
                    <a:pt x="718" y="83"/>
                  </a:cubicBezTo>
                  <a:cubicBezTo>
                    <a:pt x="718" y="83"/>
                    <a:pt x="718" y="83"/>
                    <a:pt x="719" y="83"/>
                  </a:cubicBezTo>
                  <a:moveTo>
                    <a:pt x="808" y="83"/>
                  </a:moveTo>
                  <a:cubicBezTo>
                    <a:pt x="808" y="83"/>
                    <a:pt x="808" y="83"/>
                    <a:pt x="807" y="82"/>
                  </a:cubicBezTo>
                  <a:cubicBezTo>
                    <a:pt x="807" y="82"/>
                    <a:pt x="807" y="83"/>
                    <a:pt x="807" y="83"/>
                  </a:cubicBezTo>
                  <a:cubicBezTo>
                    <a:pt x="807" y="83"/>
                    <a:pt x="807" y="83"/>
                    <a:pt x="807" y="83"/>
                  </a:cubicBezTo>
                  <a:cubicBezTo>
                    <a:pt x="808" y="83"/>
                    <a:pt x="808" y="83"/>
                    <a:pt x="808" y="83"/>
                  </a:cubicBezTo>
                  <a:moveTo>
                    <a:pt x="555" y="101"/>
                  </a:moveTo>
                  <a:cubicBezTo>
                    <a:pt x="555" y="101"/>
                    <a:pt x="555" y="101"/>
                    <a:pt x="555" y="101"/>
                  </a:cubicBezTo>
                  <a:cubicBezTo>
                    <a:pt x="555" y="101"/>
                    <a:pt x="555" y="101"/>
                    <a:pt x="554" y="101"/>
                  </a:cubicBezTo>
                  <a:cubicBezTo>
                    <a:pt x="555" y="101"/>
                    <a:pt x="555" y="101"/>
                    <a:pt x="555" y="101"/>
                  </a:cubicBezTo>
                  <a:cubicBezTo>
                    <a:pt x="555" y="101"/>
                    <a:pt x="555" y="101"/>
                    <a:pt x="555" y="101"/>
                  </a:cubicBezTo>
                  <a:moveTo>
                    <a:pt x="485" y="102"/>
                  </a:moveTo>
                  <a:cubicBezTo>
                    <a:pt x="485" y="102"/>
                    <a:pt x="485" y="102"/>
                    <a:pt x="484" y="102"/>
                  </a:cubicBezTo>
                  <a:cubicBezTo>
                    <a:pt x="485" y="102"/>
                    <a:pt x="485" y="102"/>
                    <a:pt x="485" y="102"/>
                  </a:cubicBezTo>
                  <a:cubicBezTo>
                    <a:pt x="485" y="102"/>
                    <a:pt x="485" y="102"/>
                    <a:pt x="485" y="102"/>
                  </a:cubicBezTo>
                  <a:cubicBezTo>
                    <a:pt x="485" y="102"/>
                    <a:pt x="485" y="102"/>
                    <a:pt x="485" y="102"/>
                  </a:cubicBezTo>
                  <a:moveTo>
                    <a:pt x="121" y="55"/>
                  </a:moveTo>
                  <a:cubicBezTo>
                    <a:pt x="121" y="55"/>
                    <a:pt x="121" y="55"/>
                    <a:pt x="121" y="54"/>
                  </a:cubicBezTo>
                  <a:cubicBezTo>
                    <a:pt x="121" y="55"/>
                    <a:pt x="121" y="55"/>
                    <a:pt x="121" y="55"/>
                  </a:cubicBezTo>
                  <a:cubicBezTo>
                    <a:pt x="121" y="55"/>
                    <a:pt x="121" y="55"/>
                    <a:pt x="121" y="55"/>
                  </a:cubicBezTo>
                  <a:cubicBezTo>
                    <a:pt x="121" y="55"/>
                    <a:pt x="121" y="55"/>
                    <a:pt x="121" y="55"/>
                  </a:cubicBezTo>
                  <a:moveTo>
                    <a:pt x="484" y="103"/>
                  </a:moveTo>
                  <a:cubicBezTo>
                    <a:pt x="484" y="103"/>
                    <a:pt x="484" y="103"/>
                    <a:pt x="484" y="102"/>
                  </a:cubicBezTo>
                  <a:cubicBezTo>
                    <a:pt x="484" y="103"/>
                    <a:pt x="484" y="103"/>
                    <a:pt x="484" y="103"/>
                  </a:cubicBezTo>
                  <a:cubicBezTo>
                    <a:pt x="484" y="103"/>
                    <a:pt x="484" y="103"/>
                    <a:pt x="484" y="103"/>
                  </a:cubicBezTo>
                  <a:cubicBezTo>
                    <a:pt x="484" y="103"/>
                    <a:pt x="484" y="103"/>
                    <a:pt x="484" y="103"/>
                  </a:cubicBezTo>
                  <a:moveTo>
                    <a:pt x="412" y="1990"/>
                  </a:moveTo>
                  <a:cubicBezTo>
                    <a:pt x="412" y="1991"/>
                    <a:pt x="412" y="1991"/>
                    <a:pt x="412" y="1991"/>
                  </a:cubicBezTo>
                  <a:cubicBezTo>
                    <a:pt x="412" y="1991"/>
                    <a:pt x="412" y="1990"/>
                    <a:pt x="412" y="1990"/>
                  </a:cubicBezTo>
                  <a:cubicBezTo>
                    <a:pt x="412" y="1990"/>
                    <a:pt x="412" y="1990"/>
                    <a:pt x="412" y="1990"/>
                  </a:cubicBezTo>
                  <a:cubicBezTo>
                    <a:pt x="412" y="1990"/>
                    <a:pt x="412" y="1990"/>
                    <a:pt x="412" y="1990"/>
                  </a:cubicBezTo>
                  <a:moveTo>
                    <a:pt x="460" y="1978"/>
                  </a:moveTo>
                  <a:cubicBezTo>
                    <a:pt x="460" y="1978"/>
                    <a:pt x="460" y="1978"/>
                    <a:pt x="460" y="1978"/>
                  </a:cubicBezTo>
                  <a:cubicBezTo>
                    <a:pt x="460" y="1978"/>
                    <a:pt x="460" y="1978"/>
                    <a:pt x="460" y="1978"/>
                  </a:cubicBezTo>
                  <a:cubicBezTo>
                    <a:pt x="460" y="1978"/>
                    <a:pt x="460" y="1977"/>
                    <a:pt x="460" y="1977"/>
                  </a:cubicBezTo>
                  <a:cubicBezTo>
                    <a:pt x="460" y="1978"/>
                    <a:pt x="460" y="1978"/>
                    <a:pt x="460" y="1978"/>
                  </a:cubicBezTo>
                  <a:moveTo>
                    <a:pt x="891" y="79"/>
                  </a:moveTo>
                  <a:cubicBezTo>
                    <a:pt x="891" y="79"/>
                    <a:pt x="891" y="79"/>
                    <a:pt x="891" y="78"/>
                  </a:cubicBezTo>
                  <a:cubicBezTo>
                    <a:pt x="891" y="79"/>
                    <a:pt x="891" y="79"/>
                    <a:pt x="891" y="79"/>
                  </a:cubicBezTo>
                  <a:cubicBezTo>
                    <a:pt x="891" y="79"/>
                    <a:pt x="891" y="79"/>
                    <a:pt x="891" y="79"/>
                  </a:cubicBezTo>
                  <a:cubicBezTo>
                    <a:pt x="891" y="79"/>
                    <a:pt x="891" y="79"/>
                    <a:pt x="891" y="79"/>
                  </a:cubicBezTo>
                  <a:moveTo>
                    <a:pt x="449" y="116"/>
                  </a:moveTo>
                  <a:cubicBezTo>
                    <a:pt x="449" y="116"/>
                    <a:pt x="449" y="116"/>
                    <a:pt x="448" y="116"/>
                  </a:cubicBezTo>
                  <a:cubicBezTo>
                    <a:pt x="448" y="116"/>
                    <a:pt x="448" y="116"/>
                    <a:pt x="448" y="117"/>
                  </a:cubicBezTo>
                  <a:cubicBezTo>
                    <a:pt x="448" y="117"/>
                    <a:pt x="448" y="117"/>
                    <a:pt x="448" y="117"/>
                  </a:cubicBezTo>
                  <a:cubicBezTo>
                    <a:pt x="449" y="117"/>
                    <a:pt x="449" y="116"/>
                    <a:pt x="449" y="116"/>
                  </a:cubicBezTo>
                  <a:moveTo>
                    <a:pt x="588" y="1976"/>
                  </a:moveTo>
                  <a:cubicBezTo>
                    <a:pt x="588" y="1976"/>
                    <a:pt x="588" y="1976"/>
                    <a:pt x="588" y="1975"/>
                  </a:cubicBezTo>
                  <a:cubicBezTo>
                    <a:pt x="587" y="1976"/>
                    <a:pt x="587" y="1976"/>
                    <a:pt x="587" y="1976"/>
                  </a:cubicBezTo>
                  <a:cubicBezTo>
                    <a:pt x="587" y="1976"/>
                    <a:pt x="587" y="1976"/>
                    <a:pt x="588" y="1976"/>
                  </a:cubicBezTo>
                  <a:cubicBezTo>
                    <a:pt x="588" y="1976"/>
                    <a:pt x="588" y="1976"/>
                    <a:pt x="588" y="1976"/>
                  </a:cubicBezTo>
                  <a:moveTo>
                    <a:pt x="506" y="1976"/>
                  </a:moveTo>
                  <a:cubicBezTo>
                    <a:pt x="506" y="1976"/>
                    <a:pt x="506" y="1976"/>
                    <a:pt x="506" y="1976"/>
                  </a:cubicBezTo>
                  <a:cubicBezTo>
                    <a:pt x="506" y="1976"/>
                    <a:pt x="506" y="1976"/>
                    <a:pt x="506" y="1976"/>
                  </a:cubicBezTo>
                  <a:cubicBezTo>
                    <a:pt x="506" y="1976"/>
                    <a:pt x="506" y="1976"/>
                    <a:pt x="506" y="1976"/>
                  </a:cubicBezTo>
                  <a:cubicBezTo>
                    <a:pt x="506" y="1976"/>
                    <a:pt x="506" y="1976"/>
                    <a:pt x="506" y="1976"/>
                  </a:cubicBezTo>
                  <a:moveTo>
                    <a:pt x="503" y="1976"/>
                  </a:moveTo>
                  <a:cubicBezTo>
                    <a:pt x="502" y="1976"/>
                    <a:pt x="502" y="1976"/>
                    <a:pt x="502" y="1975"/>
                  </a:cubicBezTo>
                  <a:cubicBezTo>
                    <a:pt x="502" y="1976"/>
                    <a:pt x="502" y="1976"/>
                    <a:pt x="502" y="1976"/>
                  </a:cubicBezTo>
                  <a:cubicBezTo>
                    <a:pt x="502" y="1976"/>
                    <a:pt x="502" y="1976"/>
                    <a:pt x="502" y="1976"/>
                  </a:cubicBezTo>
                  <a:cubicBezTo>
                    <a:pt x="502" y="1976"/>
                    <a:pt x="502" y="1976"/>
                    <a:pt x="503" y="1976"/>
                  </a:cubicBezTo>
                  <a:moveTo>
                    <a:pt x="498" y="1976"/>
                  </a:moveTo>
                  <a:cubicBezTo>
                    <a:pt x="498" y="1976"/>
                    <a:pt x="497" y="1976"/>
                    <a:pt x="497" y="1975"/>
                  </a:cubicBezTo>
                  <a:cubicBezTo>
                    <a:pt x="497" y="1976"/>
                    <a:pt x="497" y="1976"/>
                    <a:pt x="497" y="1976"/>
                  </a:cubicBezTo>
                  <a:cubicBezTo>
                    <a:pt x="497" y="1976"/>
                    <a:pt x="497" y="1976"/>
                    <a:pt x="497" y="1976"/>
                  </a:cubicBezTo>
                  <a:cubicBezTo>
                    <a:pt x="497" y="1976"/>
                    <a:pt x="498" y="1976"/>
                    <a:pt x="498" y="1976"/>
                  </a:cubicBezTo>
                  <a:moveTo>
                    <a:pt x="646" y="96"/>
                  </a:moveTo>
                  <a:cubicBezTo>
                    <a:pt x="645" y="96"/>
                    <a:pt x="645" y="96"/>
                    <a:pt x="645" y="96"/>
                  </a:cubicBezTo>
                  <a:cubicBezTo>
                    <a:pt x="645" y="96"/>
                    <a:pt x="645" y="96"/>
                    <a:pt x="645" y="96"/>
                  </a:cubicBezTo>
                  <a:cubicBezTo>
                    <a:pt x="645" y="96"/>
                    <a:pt x="645" y="97"/>
                    <a:pt x="645" y="97"/>
                  </a:cubicBezTo>
                  <a:cubicBezTo>
                    <a:pt x="645" y="97"/>
                    <a:pt x="645" y="96"/>
                    <a:pt x="646" y="96"/>
                  </a:cubicBezTo>
                  <a:moveTo>
                    <a:pt x="618" y="96"/>
                  </a:moveTo>
                  <a:cubicBezTo>
                    <a:pt x="618" y="96"/>
                    <a:pt x="618" y="97"/>
                    <a:pt x="618" y="97"/>
                  </a:cubicBezTo>
                  <a:cubicBezTo>
                    <a:pt x="618" y="97"/>
                    <a:pt x="619" y="96"/>
                    <a:pt x="619" y="96"/>
                  </a:cubicBezTo>
                  <a:cubicBezTo>
                    <a:pt x="619" y="96"/>
                    <a:pt x="618" y="96"/>
                    <a:pt x="618" y="96"/>
                  </a:cubicBezTo>
                  <a:cubicBezTo>
                    <a:pt x="618" y="96"/>
                    <a:pt x="618" y="96"/>
                    <a:pt x="618" y="96"/>
                  </a:cubicBezTo>
                  <a:moveTo>
                    <a:pt x="1081" y="59"/>
                  </a:moveTo>
                  <a:cubicBezTo>
                    <a:pt x="1081" y="59"/>
                    <a:pt x="1081" y="59"/>
                    <a:pt x="1081" y="58"/>
                  </a:cubicBezTo>
                  <a:cubicBezTo>
                    <a:pt x="1081" y="58"/>
                    <a:pt x="1081" y="59"/>
                    <a:pt x="1081" y="59"/>
                  </a:cubicBezTo>
                  <a:cubicBezTo>
                    <a:pt x="1081" y="59"/>
                    <a:pt x="1081" y="59"/>
                    <a:pt x="1081" y="59"/>
                  </a:cubicBezTo>
                  <a:cubicBezTo>
                    <a:pt x="1081" y="59"/>
                    <a:pt x="1081" y="59"/>
                    <a:pt x="1081" y="59"/>
                  </a:cubicBezTo>
                  <a:moveTo>
                    <a:pt x="368" y="120"/>
                  </a:moveTo>
                  <a:cubicBezTo>
                    <a:pt x="368" y="120"/>
                    <a:pt x="368" y="120"/>
                    <a:pt x="368" y="120"/>
                  </a:cubicBezTo>
                  <a:cubicBezTo>
                    <a:pt x="368" y="120"/>
                    <a:pt x="367" y="120"/>
                    <a:pt x="367" y="120"/>
                  </a:cubicBezTo>
                  <a:cubicBezTo>
                    <a:pt x="368" y="120"/>
                    <a:pt x="368" y="121"/>
                    <a:pt x="368" y="121"/>
                  </a:cubicBezTo>
                  <a:cubicBezTo>
                    <a:pt x="368" y="121"/>
                    <a:pt x="368" y="121"/>
                    <a:pt x="368" y="120"/>
                  </a:cubicBezTo>
                  <a:moveTo>
                    <a:pt x="489" y="120"/>
                  </a:moveTo>
                  <a:cubicBezTo>
                    <a:pt x="489" y="120"/>
                    <a:pt x="489" y="120"/>
                    <a:pt x="489" y="120"/>
                  </a:cubicBezTo>
                  <a:cubicBezTo>
                    <a:pt x="489" y="120"/>
                    <a:pt x="489" y="120"/>
                    <a:pt x="488" y="120"/>
                  </a:cubicBezTo>
                  <a:cubicBezTo>
                    <a:pt x="488" y="120"/>
                    <a:pt x="489" y="120"/>
                    <a:pt x="489" y="121"/>
                  </a:cubicBezTo>
                  <a:cubicBezTo>
                    <a:pt x="489" y="120"/>
                    <a:pt x="489" y="120"/>
                    <a:pt x="489" y="120"/>
                  </a:cubicBezTo>
                  <a:moveTo>
                    <a:pt x="1365" y="249"/>
                  </a:moveTo>
                  <a:cubicBezTo>
                    <a:pt x="1364" y="249"/>
                    <a:pt x="1364" y="249"/>
                    <a:pt x="1364" y="248"/>
                  </a:cubicBezTo>
                  <a:cubicBezTo>
                    <a:pt x="1364" y="249"/>
                    <a:pt x="1364" y="249"/>
                    <a:pt x="1364" y="249"/>
                  </a:cubicBezTo>
                  <a:cubicBezTo>
                    <a:pt x="1364" y="249"/>
                    <a:pt x="1364" y="249"/>
                    <a:pt x="1364" y="249"/>
                  </a:cubicBezTo>
                  <a:cubicBezTo>
                    <a:pt x="1364" y="249"/>
                    <a:pt x="1364" y="249"/>
                    <a:pt x="1365" y="249"/>
                  </a:cubicBezTo>
                  <a:moveTo>
                    <a:pt x="92" y="372"/>
                  </a:moveTo>
                  <a:cubicBezTo>
                    <a:pt x="92" y="372"/>
                    <a:pt x="93" y="372"/>
                    <a:pt x="93" y="372"/>
                  </a:cubicBezTo>
                  <a:cubicBezTo>
                    <a:pt x="93" y="372"/>
                    <a:pt x="93" y="372"/>
                    <a:pt x="92" y="372"/>
                  </a:cubicBezTo>
                  <a:cubicBezTo>
                    <a:pt x="92" y="371"/>
                    <a:pt x="92" y="372"/>
                    <a:pt x="92" y="372"/>
                  </a:cubicBezTo>
                  <a:cubicBezTo>
                    <a:pt x="92" y="372"/>
                    <a:pt x="92" y="372"/>
                    <a:pt x="92" y="372"/>
                  </a:cubicBezTo>
                  <a:moveTo>
                    <a:pt x="92" y="376"/>
                  </a:moveTo>
                  <a:cubicBezTo>
                    <a:pt x="92" y="376"/>
                    <a:pt x="93" y="376"/>
                    <a:pt x="93" y="376"/>
                  </a:cubicBezTo>
                  <a:cubicBezTo>
                    <a:pt x="93" y="376"/>
                    <a:pt x="93" y="376"/>
                    <a:pt x="92" y="375"/>
                  </a:cubicBezTo>
                  <a:cubicBezTo>
                    <a:pt x="92" y="375"/>
                    <a:pt x="92" y="375"/>
                    <a:pt x="92" y="376"/>
                  </a:cubicBezTo>
                  <a:cubicBezTo>
                    <a:pt x="92" y="376"/>
                    <a:pt x="92" y="376"/>
                    <a:pt x="92" y="376"/>
                  </a:cubicBezTo>
                  <a:moveTo>
                    <a:pt x="448" y="1974"/>
                  </a:moveTo>
                  <a:cubicBezTo>
                    <a:pt x="448" y="1974"/>
                    <a:pt x="448" y="1974"/>
                    <a:pt x="448" y="1974"/>
                  </a:cubicBezTo>
                  <a:cubicBezTo>
                    <a:pt x="449" y="1974"/>
                    <a:pt x="449" y="1974"/>
                    <a:pt x="449" y="1974"/>
                  </a:cubicBezTo>
                  <a:cubicBezTo>
                    <a:pt x="449" y="1974"/>
                    <a:pt x="449" y="1974"/>
                    <a:pt x="448" y="1974"/>
                  </a:cubicBezTo>
                  <a:cubicBezTo>
                    <a:pt x="448" y="1974"/>
                    <a:pt x="448" y="1974"/>
                    <a:pt x="448" y="1974"/>
                  </a:cubicBezTo>
                  <a:moveTo>
                    <a:pt x="794" y="81"/>
                  </a:moveTo>
                  <a:cubicBezTo>
                    <a:pt x="794" y="81"/>
                    <a:pt x="794" y="81"/>
                    <a:pt x="794" y="80"/>
                  </a:cubicBezTo>
                  <a:cubicBezTo>
                    <a:pt x="794" y="81"/>
                    <a:pt x="794" y="81"/>
                    <a:pt x="794" y="81"/>
                  </a:cubicBezTo>
                  <a:cubicBezTo>
                    <a:pt x="794" y="81"/>
                    <a:pt x="794" y="81"/>
                    <a:pt x="794" y="81"/>
                  </a:cubicBezTo>
                  <a:cubicBezTo>
                    <a:pt x="794" y="81"/>
                    <a:pt x="794" y="81"/>
                    <a:pt x="794" y="81"/>
                  </a:cubicBezTo>
                  <a:moveTo>
                    <a:pt x="605" y="1982"/>
                  </a:moveTo>
                  <a:cubicBezTo>
                    <a:pt x="605" y="1981"/>
                    <a:pt x="605" y="1981"/>
                    <a:pt x="605" y="1981"/>
                  </a:cubicBezTo>
                  <a:cubicBezTo>
                    <a:pt x="605" y="1981"/>
                    <a:pt x="605" y="1981"/>
                    <a:pt x="605" y="1981"/>
                  </a:cubicBezTo>
                  <a:cubicBezTo>
                    <a:pt x="605" y="1982"/>
                    <a:pt x="605" y="1982"/>
                    <a:pt x="605" y="1982"/>
                  </a:cubicBezTo>
                  <a:cubicBezTo>
                    <a:pt x="605" y="1982"/>
                    <a:pt x="605" y="1982"/>
                    <a:pt x="605" y="1982"/>
                  </a:cubicBezTo>
                  <a:moveTo>
                    <a:pt x="795" y="86"/>
                  </a:moveTo>
                  <a:cubicBezTo>
                    <a:pt x="795" y="86"/>
                    <a:pt x="795" y="86"/>
                    <a:pt x="795" y="86"/>
                  </a:cubicBezTo>
                  <a:cubicBezTo>
                    <a:pt x="795" y="86"/>
                    <a:pt x="795" y="86"/>
                    <a:pt x="795" y="86"/>
                  </a:cubicBezTo>
                  <a:cubicBezTo>
                    <a:pt x="795" y="85"/>
                    <a:pt x="795" y="85"/>
                    <a:pt x="795" y="85"/>
                  </a:cubicBezTo>
                  <a:cubicBezTo>
                    <a:pt x="795" y="85"/>
                    <a:pt x="795" y="86"/>
                    <a:pt x="795" y="86"/>
                  </a:cubicBezTo>
                  <a:moveTo>
                    <a:pt x="379" y="114"/>
                  </a:moveTo>
                  <a:cubicBezTo>
                    <a:pt x="379" y="114"/>
                    <a:pt x="379" y="114"/>
                    <a:pt x="379" y="114"/>
                  </a:cubicBezTo>
                  <a:cubicBezTo>
                    <a:pt x="379" y="114"/>
                    <a:pt x="380" y="114"/>
                    <a:pt x="380" y="113"/>
                  </a:cubicBezTo>
                  <a:cubicBezTo>
                    <a:pt x="380" y="113"/>
                    <a:pt x="379" y="113"/>
                    <a:pt x="379" y="113"/>
                  </a:cubicBezTo>
                  <a:cubicBezTo>
                    <a:pt x="379" y="113"/>
                    <a:pt x="379" y="113"/>
                    <a:pt x="379" y="114"/>
                  </a:cubicBezTo>
                  <a:moveTo>
                    <a:pt x="487" y="1980"/>
                  </a:moveTo>
                  <a:cubicBezTo>
                    <a:pt x="487" y="1979"/>
                    <a:pt x="487" y="1979"/>
                    <a:pt x="487" y="1979"/>
                  </a:cubicBezTo>
                  <a:cubicBezTo>
                    <a:pt x="487" y="1979"/>
                    <a:pt x="487" y="1980"/>
                    <a:pt x="487" y="1980"/>
                  </a:cubicBezTo>
                  <a:cubicBezTo>
                    <a:pt x="486" y="1980"/>
                    <a:pt x="487" y="1980"/>
                    <a:pt x="487" y="1980"/>
                  </a:cubicBezTo>
                  <a:cubicBezTo>
                    <a:pt x="487" y="1980"/>
                    <a:pt x="487" y="1980"/>
                    <a:pt x="487" y="1980"/>
                  </a:cubicBezTo>
                  <a:moveTo>
                    <a:pt x="392" y="1980"/>
                  </a:moveTo>
                  <a:cubicBezTo>
                    <a:pt x="392" y="1980"/>
                    <a:pt x="392" y="1979"/>
                    <a:pt x="392" y="1979"/>
                  </a:cubicBezTo>
                  <a:cubicBezTo>
                    <a:pt x="392" y="1979"/>
                    <a:pt x="391" y="1980"/>
                    <a:pt x="391" y="1980"/>
                  </a:cubicBezTo>
                  <a:cubicBezTo>
                    <a:pt x="392" y="1980"/>
                    <a:pt x="392" y="1980"/>
                    <a:pt x="392" y="1980"/>
                  </a:cubicBezTo>
                  <a:cubicBezTo>
                    <a:pt x="392" y="1980"/>
                    <a:pt x="392" y="1980"/>
                    <a:pt x="392" y="1980"/>
                  </a:cubicBezTo>
                  <a:moveTo>
                    <a:pt x="318" y="1980"/>
                  </a:moveTo>
                  <a:cubicBezTo>
                    <a:pt x="318" y="1979"/>
                    <a:pt x="318" y="1979"/>
                    <a:pt x="318" y="1979"/>
                  </a:cubicBezTo>
                  <a:cubicBezTo>
                    <a:pt x="318" y="1979"/>
                    <a:pt x="318" y="1980"/>
                    <a:pt x="318" y="1980"/>
                  </a:cubicBezTo>
                  <a:cubicBezTo>
                    <a:pt x="318" y="1980"/>
                    <a:pt x="318" y="1980"/>
                    <a:pt x="318" y="1980"/>
                  </a:cubicBezTo>
                  <a:cubicBezTo>
                    <a:pt x="318" y="1980"/>
                    <a:pt x="318" y="1980"/>
                    <a:pt x="318" y="1980"/>
                  </a:cubicBezTo>
                  <a:moveTo>
                    <a:pt x="413" y="115"/>
                  </a:moveTo>
                  <a:cubicBezTo>
                    <a:pt x="414" y="115"/>
                    <a:pt x="414" y="115"/>
                    <a:pt x="414" y="115"/>
                  </a:cubicBezTo>
                  <a:cubicBezTo>
                    <a:pt x="414" y="115"/>
                    <a:pt x="414" y="115"/>
                    <a:pt x="414" y="114"/>
                  </a:cubicBezTo>
                  <a:cubicBezTo>
                    <a:pt x="414" y="114"/>
                    <a:pt x="414" y="114"/>
                    <a:pt x="414" y="114"/>
                  </a:cubicBezTo>
                  <a:cubicBezTo>
                    <a:pt x="414" y="114"/>
                    <a:pt x="414" y="114"/>
                    <a:pt x="413" y="115"/>
                  </a:cubicBezTo>
                  <a:moveTo>
                    <a:pt x="542" y="1978"/>
                  </a:moveTo>
                  <a:cubicBezTo>
                    <a:pt x="542" y="1979"/>
                    <a:pt x="542" y="1979"/>
                    <a:pt x="542" y="1979"/>
                  </a:cubicBezTo>
                  <a:cubicBezTo>
                    <a:pt x="542" y="1979"/>
                    <a:pt x="542" y="1979"/>
                    <a:pt x="543" y="1979"/>
                  </a:cubicBezTo>
                  <a:cubicBezTo>
                    <a:pt x="543" y="1979"/>
                    <a:pt x="543" y="1979"/>
                    <a:pt x="543" y="1979"/>
                  </a:cubicBezTo>
                  <a:cubicBezTo>
                    <a:pt x="543" y="1979"/>
                    <a:pt x="543" y="1979"/>
                    <a:pt x="542" y="1978"/>
                  </a:cubicBezTo>
                  <a:moveTo>
                    <a:pt x="1077" y="57"/>
                  </a:moveTo>
                  <a:cubicBezTo>
                    <a:pt x="1077" y="57"/>
                    <a:pt x="1077" y="58"/>
                    <a:pt x="1077" y="58"/>
                  </a:cubicBezTo>
                  <a:cubicBezTo>
                    <a:pt x="1077" y="58"/>
                    <a:pt x="1077" y="58"/>
                    <a:pt x="1077" y="58"/>
                  </a:cubicBezTo>
                  <a:cubicBezTo>
                    <a:pt x="1077" y="58"/>
                    <a:pt x="1078" y="58"/>
                    <a:pt x="1078" y="58"/>
                  </a:cubicBezTo>
                  <a:cubicBezTo>
                    <a:pt x="1077" y="58"/>
                    <a:pt x="1077" y="58"/>
                    <a:pt x="1077" y="57"/>
                  </a:cubicBezTo>
                  <a:moveTo>
                    <a:pt x="518" y="1978"/>
                  </a:moveTo>
                  <a:cubicBezTo>
                    <a:pt x="518" y="1978"/>
                    <a:pt x="518" y="1978"/>
                    <a:pt x="518" y="1977"/>
                  </a:cubicBezTo>
                  <a:cubicBezTo>
                    <a:pt x="518" y="1977"/>
                    <a:pt x="517" y="1977"/>
                    <a:pt x="517" y="1978"/>
                  </a:cubicBezTo>
                  <a:cubicBezTo>
                    <a:pt x="517" y="1978"/>
                    <a:pt x="517" y="1978"/>
                    <a:pt x="517" y="1978"/>
                  </a:cubicBezTo>
                  <a:cubicBezTo>
                    <a:pt x="518" y="1978"/>
                    <a:pt x="518" y="1978"/>
                    <a:pt x="518" y="1978"/>
                  </a:cubicBezTo>
                  <a:moveTo>
                    <a:pt x="1015" y="66"/>
                  </a:moveTo>
                  <a:cubicBezTo>
                    <a:pt x="1015" y="66"/>
                    <a:pt x="1015" y="66"/>
                    <a:pt x="1015" y="66"/>
                  </a:cubicBezTo>
                  <a:cubicBezTo>
                    <a:pt x="1015" y="66"/>
                    <a:pt x="1015" y="66"/>
                    <a:pt x="1015" y="67"/>
                  </a:cubicBezTo>
                  <a:cubicBezTo>
                    <a:pt x="1014" y="67"/>
                    <a:pt x="1015" y="67"/>
                    <a:pt x="1015" y="67"/>
                  </a:cubicBezTo>
                  <a:cubicBezTo>
                    <a:pt x="1015" y="67"/>
                    <a:pt x="1015" y="67"/>
                    <a:pt x="1015" y="66"/>
                  </a:cubicBezTo>
                  <a:moveTo>
                    <a:pt x="296" y="143"/>
                  </a:moveTo>
                  <a:cubicBezTo>
                    <a:pt x="296" y="143"/>
                    <a:pt x="295" y="143"/>
                    <a:pt x="295" y="143"/>
                  </a:cubicBezTo>
                  <a:cubicBezTo>
                    <a:pt x="295" y="143"/>
                    <a:pt x="296" y="144"/>
                    <a:pt x="296" y="144"/>
                  </a:cubicBezTo>
                  <a:cubicBezTo>
                    <a:pt x="296" y="144"/>
                    <a:pt x="296" y="143"/>
                    <a:pt x="296" y="143"/>
                  </a:cubicBezTo>
                  <a:cubicBezTo>
                    <a:pt x="296" y="143"/>
                    <a:pt x="296" y="143"/>
                    <a:pt x="296" y="143"/>
                  </a:cubicBezTo>
                  <a:moveTo>
                    <a:pt x="1043" y="67"/>
                  </a:moveTo>
                  <a:cubicBezTo>
                    <a:pt x="1043" y="67"/>
                    <a:pt x="1043" y="67"/>
                    <a:pt x="1044" y="67"/>
                  </a:cubicBezTo>
                  <a:cubicBezTo>
                    <a:pt x="1044" y="67"/>
                    <a:pt x="1044" y="67"/>
                    <a:pt x="1044" y="66"/>
                  </a:cubicBezTo>
                  <a:cubicBezTo>
                    <a:pt x="1044" y="66"/>
                    <a:pt x="1044" y="66"/>
                    <a:pt x="1044" y="66"/>
                  </a:cubicBezTo>
                  <a:cubicBezTo>
                    <a:pt x="1043" y="66"/>
                    <a:pt x="1043" y="66"/>
                    <a:pt x="1043" y="67"/>
                  </a:cubicBezTo>
                  <a:moveTo>
                    <a:pt x="1342" y="210"/>
                  </a:moveTo>
                  <a:cubicBezTo>
                    <a:pt x="1342" y="210"/>
                    <a:pt x="1342" y="210"/>
                    <a:pt x="1342" y="210"/>
                  </a:cubicBezTo>
                  <a:cubicBezTo>
                    <a:pt x="1341" y="210"/>
                    <a:pt x="1341" y="210"/>
                    <a:pt x="1341" y="210"/>
                  </a:cubicBezTo>
                  <a:cubicBezTo>
                    <a:pt x="1341" y="210"/>
                    <a:pt x="1341" y="211"/>
                    <a:pt x="1341" y="211"/>
                  </a:cubicBezTo>
                  <a:cubicBezTo>
                    <a:pt x="1341" y="211"/>
                    <a:pt x="1341" y="211"/>
                    <a:pt x="1342" y="210"/>
                  </a:cubicBezTo>
                  <a:moveTo>
                    <a:pt x="1362" y="210"/>
                  </a:moveTo>
                  <a:cubicBezTo>
                    <a:pt x="1362" y="209"/>
                    <a:pt x="1361" y="209"/>
                    <a:pt x="1361" y="209"/>
                  </a:cubicBezTo>
                  <a:cubicBezTo>
                    <a:pt x="1361" y="209"/>
                    <a:pt x="1361" y="209"/>
                    <a:pt x="1361" y="209"/>
                  </a:cubicBezTo>
                  <a:cubicBezTo>
                    <a:pt x="1361" y="210"/>
                    <a:pt x="1361" y="210"/>
                    <a:pt x="1361" y="210"/>
                  </a:cubicBezTo>
                  <a:cubicBezTo>
                    <a:pt x="1361" y="210"/>
                    <a:pt x="1362" y="210"/>
                    <a:pt x="1362" y="210"/>
                  </a:cubicBezTo>
                  <a:moveTo>
                    <a:pt x="369" y="1941"/>
                  </a:moveTo>
                  <a:cubicBezTo>
                    <a:pt x="369" y="1941"/>
                    <a:pt x="369" y="1941"/>
                    <a:pt x="369" y="1941"/>
                  </a:cubicBezTo>
                  <a:cubicBezTo>
                    <a:pt x="369" y="1941"/>
                    <a:pt x="369" y="1941"/>
                    <a:pt x="368" y="1941"/>
                  </a:cubicBezTo>
                  <a:cubicBezTo>
                    <a:pt x="368" y="1941"/>
                    <a:pt x="369" y="1942"/>
                    <a:pt x="369" y="1942"/>
                  </a:cubicBezTo>
                  <a:cubicBezTo>
                    <a:pt x="369" y="1942"/>
                    <a:pt x="369" y="1941"/>
                    <a:pt x="369" y="1941"/>
                  </a:cubicBezTo>
                  <a:moveTo>
                    <a:pt x="1357" y="210"/>
                  </a:moveTo>
                  <a:cubicBezTo>
                    <a:pt x="1357" y="210"/>
                    <a:pt x="1357" y="210"/>
                    <a:pt x="1358" y="210"/>
                  </a:cubicBezTo>
                  <a:cubicBezTo>
                    <a:pt x="1358" y="210"/>
                    <a:pt x="1358" y="210"/>
                    <a:pt x="1358" y="209"/>
                  </a:cubicBezTo>
                  <a:cubicBezTo>
                    <a:pt x="1358" y="209"/>
                    <a:pt x="1358" y="209"/>
                    <a:pt x="1358" y="209"/>
                  </a:cubicBezTo>
                  <a:cubicBezTo>
                    <a:pt x="1357" y="209"/>
                    <a:pt x="1357" y="209"/>
                    <a:pt x="1357" y="210"/>
                  </a:cubicBezTo>
                  <a:moveTo>
                    <a:pt x="27" y="1828"/>
                  </a:moveTo>
                  <a:cubicBezTo>
                    <a:pt x="27" y="1828"/>
                    <a:pt x="27" y="1828"/>
                    <a:pt x="27" y="1828"/>
                  </a:cubicBezTo>
                  <a:cubicBezTo>
                    <a:pt x="27" y="1827"/>
                    <a:pt x="27" y="1827"/>
                    <a:pt x="27" y="1827"/>
                  </a:cubicBezTo>
                  <a:cubicBezTo>
                    <a:pt x="27" y="1827"/>
                    <a:pt x="27" y="1827"/>
                    <a:pt x="27" y="1827"/>
                  </a:cubicBezTo>
                  <a:cubicBezTo>
                    <a:pt x="27" y="1827"/>
                    <a:pt x="27" y="1827"/>
                    <a:pt x="27" y="1828"/>
                  </a:cubicBezTo>
                  <a:moveTo>
                    <a:pt x="442" y="1940"/>
                  </a:moveTo>
                  <a:cubicBezTo>
                    <a:pt x="442" y="1940"/>
                    <a:pt x="442" y="1940"/>
                    <a:pt x="442" y="1940"/>
                  </a:cubicBezTo>
                  <a:cubicBezTo>
                    <a:pt x="442" y="1940"/>
                    <a:pt x="441" y="1940"/>
                    <a:pt x="441" y="1941"/>
                  </a:cubicBezTo>
                  <a:cubicBezTo>
                    <a:pt x="441" y="1941"/>
                    <a:pt x="442" y="1941"/>
                    <a:pt x="442" y="1941"/>
                  </a:cubicBezTo>
                  <a:cubicBezTo>
                    <a:pt x="442" y="1941"/>
                    <a:pt x="442" y="1940"/>
                    <a:pt x="442" y="1940"/>
                  </a:cubicBezTo>
                  <a:moveTo>
                    <a:pt x="909" y="73"/>
                  </a:moveTo>
                  <a:cubicBezTo>
                    <a:pt x="908" y="73"/>
                    <a:pt x="908" y="73"/>
                    <a:pt x="908" y="73"/>
                  </a:cubicBezTo>
                  <a:cubicBezTo>
                    <a:pt x="908" y="73"/>
                    <a:pt x="908" y="73"/>
                    <a:pt x="908" y="73"/>
                  </a:cubicBezTo>
                  <a:cubicBezTo>
                    <a:pt x="908" y="73"/>
                    <a:pt x="908" y="74"/>
                    <a:pt x="908" y="74"/>
                  </a:cubicBezTo>
                  <a:cubicBezTo>
                    <a:pt x="908" y="73"/>
                    <a:pt x="908" y="73"/>
                    <a:pt x="909" y="73"/>
                  </a:cubicBezTo>
                  <a:moveTo>
                    <a:pt x="479" y="1940"/>
                  </a:moveTo>
                  <a:cubicBezTo>
                    <a:pt x="478" y="1939"/>
                    <a:pt x="478" y="1939"/>
                    <a:pt x="478" y="1939"/>
                  </a:cubicBezTo>
                  <a:cubicBezTo>
                    <a:pt x="478" y="1939"/>
                    <a:pt x="478" y="1939"/>
                    <a:pt x="478" y="1939"/>
                  </a:cubicBezTo>
                  <a:cubicBezTo>
                    <a:pt x="478" y="1940"/>
                    <a:pt x="478" y="1940"/>
                    <a:pt x="478" y="1940"/>
                  </a:cubicBezTo>
                  <a:cubicBezTo>
                    <a:pt x="478" y="1940"/>
                    <a:pt x="478" y="1940"/>
                    <a:pt x="479" y="1940"/>
                  </a:cubicBezTo>
                  <a:moveTo>
                    <a:pt x="349" y="1939"/>
                  </a:moveTo>
                  <a:cubicBezTo>
                    <a:pt x="349" y="1940"/>
                    <a:pt x="349" y="1940"/>
                    <a:pt x="350" y="1940"/>
                  </a:cubicBezTo>
                  <a:cubicBezTo>
                    <a:pt x="350" y="1940"/>
                    <a:pt x="350" y="1940"/>
                    <a:pt x="350" y="1940"/>
                  </a:cubicBezTo>
                  <a:cubicBezTo>
                    <a:pt x="350" y="1939"/>
                    <a:pt x="350" y="1939"/>
                    <a:pt x="350" y="1939"/>
                  </a:cubicBezTo>
                  <a:cubicBezTo>
                    <a:pt x="349" y="1939"/>
                    <a:pt x="349" y="1939"/>
                    <a:pt x="349" y="1939"/>
                  </a:cubicBezTo>
                  <a:moveTo>
                    <a:pt x="626" y="1938"/>
                  </a:moveTo>
                  <a:cubicBezTo>
                    <a:pt x="626" y="1938"/>
                    <a:pt x="626" y="1938"/>
                    <a:pt x="626" y="1938"/>
                  </a:cubicBezTo>
                  <a:cubicBezTo>
                    <a:pt x="626" y="1938"/>
                    <a:pt x="626" y="1938"/>
                    <a:pt x="626" y="1938"/>
                  </a:cubicBezTo>
                  <a:cubicBezTo>
                    <a:pt x="626" y="1938"/>
                    <a:pt x="626" y="1939"/>
                    <a:pt x="626" y="1939"/>
                  </a:cubicBezTo>
                  <a:cubicBezTo>
                    <a:pt x="626" y="1939"/>
                    <a:pt x="626" y="1939"/>
                    <a:pt x="626" y="1938"/>
                  </a:cubicBezTo>
                  <a:moveTo>
                    <a:pt x="570" y="1938"/>
                  </a:moveTo>
                  <a:cubicBezTo>
                    <a:pt x="570" y="1938"/>
                    <a:pt x="570" y="1938"/>
                    <a:pt x="570" y="1938"/>
                  </a:cubicBezTo>
                  <a:cubicBezTo>
                    <a:pt x="570" y="1938"/>
                    <a:pt x="569" y="1938"/>
                    <a:pt x="569" y="1938"/>
                  </a:cubicBezTo>
                  <a:cubicBezTo>
                    <a:pt x="569" y="1938"/>
                    <a:pt x="569" y="1939"/>
                    <a:pt x="569" y="1939"/>
                  </a:cubicBezTo>
                  <a:cubicBezTo>
                    <a:pt x="569" y="1939"/>
                    <a:pt x="570" y="1939"/>
                    <a:pt x="570" y="1938"/>
                  </a:cubicBezTo>
                  <a:moveTo>
                    <a:pt x="32" y="1832"/>
                  </a:moveTo>
                  <a:cubicBezTo>
                    <a:pt x="32" y="1832"/>
                    <a:pt x="32" y="1832"/>
                    <a:pt x="32" y="1831"/>
                  </a:cubicBezTo>
                  <a:cubicBezTo>
                    <a:pt x="32" y="1832"/>
                    <a:pt x="31" y="1832"/>
                    <a:pt x="31" y="1832"/>
                  </a:cubicBezTo>
                  <a:cubicBezTo>
                    <a:pt x="31" y="1832"/>
                    <a:pt x="32" y="1832"/>
                    <a:pt x="32" y="1832"/>
                  </a:cubicBezTo>
                  <a:cubicBezTo>
                    <a:pt x="32" y="1832"/>
                    <a:pt x="32" y="1832"/>
                    <a:pt x="32" y="1832"/>
                  </a:cubicBezTo>
                  <a:moveTo>
                    <a:pt x="570" y="1937"/>
                  </a:moveTo>
                  <a:cubicBezTo>
                    <a:pt x="570" y="1937"/>
                    <a:pt x="570" y="1937"/>
                    <a:pt x="570" y="1938"/>
                  </a:cubicBezTo>
                  <a:cubicBezTo>
                    <a:pt x="570" y="1938"/>
                    <a:pt x="570" y="1938"/>
                    <a:pt x="570" y="1938"/>
                  </a:cubicBezTo>
                  <a:cubicBezTo>
                    <a:pt x="570" y="1938"/>
                    <a:pt x="571" y="1938"/>
                    <a:pt x="571" y="1937"/>
                  </a:cubicBezTo>
                  <a:cubicBezTo>
                    <a:pt x="571" y="1937"/>
                    <a:pt x="571" y="1937"/>
                    <a:pt x="570" y="1937"/>
                  </a:cubicBezTo>
                  <a:moveTo>
                    <a:pt x="33" y="1632"/>
                  </a:moveTo>
                  <a:cubicBezTo>
                    <a:pt x="33" y="1632"/>
                    <a:pt x="33" y="1632"/>
                    <a:pt x="33" y="1632"/>
                  </a:cubicBezTo>
                  <a:cubicBezTo>
                    <a:pt x="33" y="1632"/>
                    <a:pt x="33" y="1632"/>
                    <a:pt x="32" y="1632"/>
                  </a:cubicBezTo>
                  <a:cubicBezTo>
                    <a:pt x="32" y="1632"/>
                    <a:pt x="33" y="1632"/>
                    <a:pt x="33" y="1633"/>
                  </a:cubicBezTo>
                  <a:cubicBezTo>
                    <a:pt x="33" y="1632"/>
                    <a:pt x="33" y="1632"/>
                    <a:pt x="33" y="1632"/>
                  </a:cubicBezTo>
                  <a:moveTo>
                    <a:pt x="436" y="1949"/>
                  </a:moveTo>
                  <a:cubicBezTo>
                    <a:pt x="436" y="1948"/>
                    <a:pt x="436" y="1948"/>
                    <a:pt x="436" y="1948"/>
                  </a:cubicBezTo>
                  <a:cubicBezTo>
                    <a:pt x="436" y="1948"/>
                    <a:pt x="436" y="1948"/>
                    <a:pt x="436" y="1948"/>
                  </a:cubicBezTo>
                  <a:cubicBezTo>
                    <a:pt x="436" y="1948"/>
                    <a:pt x="436" y="1948"/>
                    <a:pt x="436" y="1949"/>
                  </a:cubicBezTo>
                  <a:moveTo>
                    <a:pt x="48" y="1635"/>
                  </a:moveTo>
                  <a:cubicBezTo>
                    <a:pt x="48" y="1635"/>
                    <a:pt x="48" y="1635"/>
                    <a:pt x="48" y="1635"/>
                  </a:cubicBezTo>
                  <a:cubicBezTo>
                    <a:pt x="48" y="1635"/>
                    <a:pt x="48" y="1635"/>
                    <a:pt x="48" y="1635"/>
                  </a:cubicBezTo>
                  <a:cubicBezTo>
                    <a:pt x="48" y="1635"/>
                    <a:pt x="48" y="1635"/>
                    <a:pt x="48" y="1636"/>
                  </a:cubicBezTo>
                  <a:cubicBezTo>
                    <a:pt x="48" y="1635"/>
                    <a:pt x="48" y="1635"/>
                    <a:pt x="48" y="1635"/>
                  </a:cubicBezTo>
                  <a:moveTo>
                    <a:pt x="830" y="1947"/>
                  </a:moveTo>
                  <a:cubicBezTo>
                    <a:pt x="830" y="1947"/>
                    <a:pt x="830" y="1947"/>
                    <a:pt x="830" y="1947"/>
                  </a:cubicBezTo>
                  <a:cubicBezTo>
                    <a:pt x="829" y="1947"/>
                    <a:pt x="829" y="1947"/>
                    <a:pt x="829" y="1947"/>
                  </a:cubicBezTo>
                  <a:cubicBezTo>
                    <a:pt x="829" y="1947"/>
                    <a:pt x="829" y="1947"/>
                    <a:pt x="830" y="1948"/>
                  </a:cubicBezTo>
                  <a:cubicBezTo>
                    <a:pt x="830" y="1947"/>
                    <a:pt x="830" y="1947"/>
                    <a:pt x="830" y="1947"/>
                  </a:cubicBezTo>
                  <a:moveTo>
                    <a:pt x="805" y="1947"/>
                  </a:moveTo>
                  <a:cubicBezTo>
                    <a:pt x="805" y="1947"/>
                    <a:pt x="805" y="1947"/>
                    <a:pt x="805" y="1947"/>
                  </a:cubicBezTo>
                  <a:cubicBezTo>
                    <a:pt x="804" y="1947"/>
                    <a:pt x="804" y="1947"/>
                    <a:pt x="804" y="1947"/>
                  </a:cubicBezTo>
                  <a:cubicBezTo>
                    <a:pt x="804" y="1947"/>
                    <a:pt x="804" y="1947"/>
                    <a:pt x="805" y="1947"/>
                  </a:cubicBezTo>
                  <a:cubicBezTo>
                    <a:pt x="805" y="1948"/>
                    <a:pt x="805" y="1947"/>
                    <a:pt x="805" y="1947"/>
                  </a:cubicBezTo>
                  <a:moveTo>
                    <a:pt x="591" y="94"/>
                  </a:moveTo>
                  <a:cubicBezTo>
                    <a:pt x="591" y="94"/>
                    <a:pt x="591" y="93"/>
                    <a:pt x="591" y="93"/>
                  </a:cubicBezTo>
                  <a:cubicBezTo>
                    <a:pt x="591" y="93"/>
                    <a:pt x="591" y="93"/>
                    <a:pt x="590" y="93"/>
                  </a:cubicBezTo>
                  <a:cubicBezTo>
                    <a:pt x="590" y="93"/>
                    <a:pt x="590" y="93"/>
                    <a:pt x="590" y="93"/>
                  </a:cubicBezTo>
                  <a:cubicBezTo>
                    <a:pt x="590" y="93"/>
                    <a:pt x="590" y="94"/>
                    <a:pt x="591" y="94"/>
                  </a:cubicBezTo>
                  <a:moveTo>
                    <a:pt x="34" y="1644"/>
                  </a:moveTo>
                  <a:cubicBezTo>
                    <a:pt x="34" y="1643"/>
                    <a:pt x="34" y="1643"/>
                    <a:pt x="34" y="1643"/>
                  </a:cubicBezTo>
                  <a:cubicBezTo>
                    <a:pt x="34" y="1643"/>
                    <a:pt x="33" y="1644"/>
                    <a:pt x="33" y="1644"/>
                  </a:cubicBezTo>
                  <a:cubicBezTo>
                    <a:pt x="33" y="1644"/>
                    <a:pt x="34" y="1644"/>
                    <a:pt x="34" y="1644"/>
                  </a:cubicBezTo>
                  <a:cubicBezTo>
                    <a:pt x="34" y="1644"/>
                    <a:pt x="34" y="1644"/>
                    <a:pt x="34" y="1644"/>
                  </a:cubicBezTo>
                  <a:moveTo>
                    <a:pt x="675" y="1947"/>
                  </a:moveTo>
                  <a:cubicBezTo>
                    <a:pt x="675" y="1947"/>
                    <a:pt x="675" y="1947"/>
                    <a:pt x="675" y="1948"/>
                  </a:cubicBezTo>
                  <a:cubicBezTo>
                    <a:pt x="675" y="1947"/>
                    <a:pt x="675" y="1947"/>
                    <a:pt x="675" y="1947"/>
                  </a:cubicBezTo>
                  <a:cubicBezTo>
                    <a:pt x="675" y="1947"/>
                    <a:pt x="675" y="1947"/>
                    <a:pt x="675" y="1947"/>
                  </a:cubicBezTo>
                  <a:cubicBezTo>
                    <a:pt x="675" y="1947"/>
                    <a:pt x="675" y="1947"/>
                    <a:pt x="675" y="1947"/>
                  </a:cubicBezTo>
                  <a:moveTo>
                    <a:pt x="1163" y="74"/>
                  </a:moveTo>
                  <a:cubicBezTo>
                    <a:pt x="1163" y="74"/>
                    <a:pt x="1163" y="74"/>
                    <a:pt x="1163" y="74"/>
                  </a:cubicBezTo>
                  <a:cubicBezTo>
                    <a:pt x="1163" y="74"/>
                    <a:pt x="1163" y="74"/>
                    <a:pt x="1162" y="74"/>
                  </a:cubicBezTo>
                  <a:cubicBezTo>
                    <a:pt x="1162" y="74"/>
                    <a:pt x="1162" y="74"/>
                    <a:pt x="1163" y="75"/>
                  </a:cubicBezTo>
                  <a:cubicBezTo>
                    <a:pt x="1163" y="74"/>
                    <a:pt x="1163" y="74"/>
                    <a:pt x="1163" y="74"/>
                  </a:cubicBezTo>
                  <a:moveTo>
                    <a:pt x="437" y="1947"/>
                  </a:moveTo>
                  <a:cubicBezTo>
                    <a:pt x="437" y="1947"/>
                    <a:pt x="437" y="1947"/>
                    <a:pt x="436" y="1947"/>
                  </a:cubicBezTo>
                  <a:cubicBezTo>
                    <a:pt x="437" y="1947"/>
                    <a:pt x="437" y="1947"/>
                    <a:pt x="437" y="1948"/>
                  </a:cubicBezTo>
                  <a:cubicBezTo>
                    <a:pt x="437" y="1947"/>
                    <a:pt x="437" y="1947"/>
                    <a:pt x="437" y="1947"/>
                  </a:cubicBezTo>
                  <a:cubicBezTo>
                    <a:pt x="437" y="1947"/>
                    <a:pt x="437" y="1947"/>
                    <a:pt x="437" y="1947"/>
                  </a:cubicBezTo>
                  <a:moveTo>
                    <a:pt x="47" y="1678"/>
                  </a:moveTo>
                  <a:cubicBezTo>
                    <a:pt x="46" y="1678"/>
                    <a:pt x="46" y="1678"/>
                    <a:pt x="46" y="1678"/>
                  </a:cubicBezTo>
                  <a:cubicBezTo>
                    <a:pt x="46" y="1678"/>
                    <a:pt x="46" y="1678"/>
                    <a:pt x="46" y="1678"/>
                  </a:cubicBezTo>
                  <a:cubicBezTo>
                    <a:pt x="46" y="1678"/>
                    <a:pt x="46" y="1679"/>
                    <a:pt x="46" y="1679"/>
                  </a:cubicBezTo>
                  <a:cubicBezTo>
                    <a:pt x="46" y="1679"/>
                    <a:pt x="46" y="1679"/>
                    <a:pt x="47" y="1678"/>
                  </a:cubicBezTo>
                  <a:moveTo>
                    <a:pt x="38" y="1695"/>
                  </a:moveTo>
                  <a:cubicBezTo>
                    <a:pt x="38" y="1695"/>
                    <a:pt x="38" y="1695"/>
                    <a:pt x="38" y="1695"/>
                  </a:cubicBezTo>
                  <a:cubicBezTo>
                    <a:pt x="38" y="1696"/>
                    <a:pt x="38" y="1696"/>
                    <a:pt x="38" y="1696"/>
                  </a:cubicBezTo>
                  <a:cubicBezTo>
                    <a:pt x="39" y="1696"/>
                    <a:pt x="39" y="1696"/>
                    <a:pt x="39" y="1696"/>
                  </a:cubicBezTo>
                  <a:cubicBezTo>
                    <a:pt x="39" y="1696"/>
                    <a:pt x="39" y="1695"/>
                    <a:pt x="38" y="1695"/>
                  </a:cubicBezTo>
                  <a:moveTo>
                    <a:pt x="546" y="1946"/>
                  </a:moveTo>
                  <a:cubicBezTo>
                    <a:pt x="546" y="1946"/>
                    <a:pt x="546" y="1947"/>
                    <a:pt x="546" y="1947"/>
                  </a:cubicBezTo>
                  <a:cubicBezTo>
                    <a:pt x="546" y="1946"/>
                    <a:pt x="547" y="1946"/>
                    <a:pt x="547" y="1946"/>
                  </a:cubicBezTo>
                  <a:cubicBezTo>
                    <a:pt x="547" y="1946"/>
                    <a:pt x="546" y="1946"/>
                    <a:pt x="546" y="1946"/>
                  </a:cubicBezTo>
                  <a:cubicBezTo>
                    <a:pt x="546" y="1946"/>
                    <a:pt x="546" y="1946"/>
                    <a:pt x="546" y="1946"/>
                  </a:cubicBezTo>
                  <a:moveTo>
                    <a:pt x="513" y="1946"/>
                  </a:moveTo>
                  <a:cubicBezTo>
                    <a:pt x="513" y="1946"/>
                    <a:pt x="513" y="1946"/>
                    <a:pt x="513" y="1946"/>
                  </a:cubicBezTo>
                  <a:cubicBezTo>
                    <a:pt x="513" y="1946"/>
                    <a:pt x="513" y="1946"/>
                    <a:pt x="513" y="1946"/>
                  </a:cubicBezTo>
                  <a:cubicBezTo>
                    <a:pt x="512" y="1946"/>
                    <a:pt x="512" y="1946"/>
                    <a:pt x="512" y="1946"/>
                  </a:cubicBezTo>
                  <a:cubicBezTo>
                    <a:pt x="512" y="1946"/>
                    <a:pt x="513" y="1946"/>
                    <a:pt x="513" y="1946"/>
                  </a:cubicBezTo>
                  <a:moveTo>
                    <a:pt x="508" y="1946"/>
                  </a:moveTo>
                  <a:cubicBezTo>
                    <a:pt x="508" y="1946"/>
                    <a:pt x="508" y="1946"/>
                    <a:pt x="508" y="1946"/>
                  </a:cubicBezTo>
                  <a:cubicBezTo>
                    <a:pt x="508" y="1946"/>
                    <a:pt x="508" y="1946"/>
                    <a:pt x="507" y="1946"/>
                  </a:cubicBezTo>
                  <a:cubicBezTo>
                    <a:pt x="508" y="1946"/>
                    <a:pt x="508" y="1946"/>
                    <a:pt x="508" y="1947"/>
                  </a:cubicBezTo>
                  <a:cubicBezTo>
                    <a:pt x="508" y="1947"/>
                    <a:pt x="508" y="1946"/>
                    <a:pt x="508" y="1946"/>
                  </a:cubicBezTo>
                  <a:moveTo>
                    <a:pt x="490" y="1947"/>
                  </a:moveTo>
                  <a:cubicBezTo>
                    <a:pt x="490" y="1947"/>
                    <a:pt x="490" y="1947"/>
                    <a:pt x="490" y="1947"/>
                  </a:cubicBezTo>
                  <a:cubicBezTo>
                    <a:pt x="490" y="1946"/>
                    <a:pt x="490" y="1946"/>
                    <a:pt x="490" y="1946"/>
                  </a:cubicBezTo>
                  <a:cubicBezTo>
                    <a:pt x="490" y="1946"/>
                    <a:pt x="489" y="1946"/>
                    <a:pt x="489" y="1946"/>
                  </a:cubicBezTo>
                  <a:cubicBezTo>
                    <a:pt x="489" y="1946"/>
                    <a:pt x="490" y="1946"/>
                    <a:pt x="490" y="1947"/>
                  </a:cubicBezTo>
                  <a:moveTo>
                    <a:pt x="24" y="1700"/>
                  </a:moveTo>
                  <a:cubicBezTo>
                    <a:pt x="24" y="1700"/>
                    <a:pt x="24" y="1700"/>
                    <a:pt x="24" y="1700"/>
                  </a:cubicBezTo>
                  <a:cubicBezTo>
                    <a:pt x="24" y="1700"/>
                    <a:pt x="24" y="1699"/>
                    <a:pt x="24" y="1699"/>
                  </a:cubicBezTo>
                  <a:cubicBezTo>
                    <a:pt x="24" y="1699"/>
                    <a:pt x="24" y="1699"/>
                    <a:pt x="24" y="1699"/>
                  </a:cubicBezTo>
                  <a:cubicBezTo>
                    <a:pt x="24" y="1699"/>
                    <a:pt x="24" y="1699"/>
                    <a:pt x="24" y="1700"/>
                  </a:cubicBezTo>
                  <a:moveTo>
                    <a:pt x="812" y="1945"/>
                  </a:moveTo>
                  <a:cubicBezTo>
                    <a:pt x="812" y="1945"/>
                    <a:pt x="812" y="1945"/>
                    <a:pt x="812" y="1945"/>
                  </a:cubicBezTo>
                  <a:cubicBezTo>
                    <a:pt x="812" y="1945"/>
                    <a:pt x="812" y="1945"/>
                    <a:pt x="812" y="1946"/>
                  </a:cubicBezTo>
                  <a:cubicBezTo>
                    <a:pt x="812" y="1946"/>
                    <a:pt x="813" y="1945"/>
                    <a:pt x="813" y="1945"/>
                  </a:cubicBezTo>
                  <a:cubicBezTo>
                    <a:pt x="812" y="1945"/>
                    <a:pt x="812" y="1945"/>
                    <a:pt x="812" y="1945"/>
                  </a:cubicBezTo>
                  <a:moveTo>
                    <a:pt x="22" y="1718"/>
                  </a:moveTo>
                  <a:cubicBezTo>
                    <a:pt x="22" y="1718"/>
                    <a:pt x="22" y="1718"/>
                    <a:pt x="22" y="1718"/>
                  </a:cubicBezTo>
                  <a:cubicBezTo>
                    <a:pt x="22" y="1718"/>
                    <a:pt x="22" y="1718"/>
                    <a:pt x="22" y="1718"/>
                  </a:cubicBezTo>
                  <a:cubicBezTo>
                    <a:pt x="22" y="1717"/>
                    <a:pt x="22" y="1717"/>
                    <a:pt x="22" y="1717"/>
                  </a:cubicBezTo>
                  <a:cubicBezTo>
                    <a:pt x="22" y="1717"/>
                    <a:pt x="22" y="1718"/>
                    <a:pt x="22" y="1718"/>
                  </a:cubicBezTo>
                  <a:moveTo>
                    <a:pt x="777" y="1944"/>
                  </a:moveTo>
                  <a:cubicBezTo>
                    <a:pt x="777" y="1944"/>
                    <a:pt x="777" y="1944"/>
                    <a:pt x="777" y="1944"/>
                  </a:cubicBezTo>
                  <a:cubicBezTo>
                    <a:pt x="777" y="1944"/>
                    <a:pt x="776" y="1944"/>
                    <a:pt x="776" y="1944"/>
                  </a:cubicBezTo>
                  <a:cubicBezTo>
                    <a:pt x="776" y="1944"/>
                    <a:pt x="776" y="1945"/>
                    <a:pt x="777" y="1945"/>
                  </a:cubicBezTo>
                  <a:cubicBezTo>
                    <a:pt x="777" y="1944"/>
                    <a:pt x="777" y="1944"/>
                    <a:pt x="777" y="1944"/>
                  </a:cubicBezTo>
                  <a:moveTo>
                    <a:pt x="752" y="1944"/>
                  </a:moveTo>
                  <a:cubicBezTo>
                    <a:pt x="752" y="1944"/>
                    <a:pt x="752" y="1944"/>
                    <a:pt x="752" y="1944"/>
                  </a:cubicBezTo>
                  <a:cubicBezTo>
                    <a:pt x="752" y="1944"/>
                    <a:pt x="751" y="1944"/>
                    <a:pt x="751" y="1944"/>
                  </a:cubicBezTo>
                  <a:cubicBezTo>
                    <a:pt x="751" y="1944"/>
                    <a:pt x="752" y="1945"/>
                    <a:pt x="752" y="1945"/>
                  </a:cubicBezTo>
                  <a:cubicBezTo>
                    <a:pt x="752" y="1944"/>
                    <a:pt x="752" y="1944"/>
                    <a:pt x="752" y="1944"/>
                  </a:cubicBezTo>
                  <a:moveTo>
                    <a:pt x="24" y="1718"/>
                  </a:moveTo>
                  <a:cubicBezTo>
                    <a:pt x="24" y="1718"/>
                    <a:pt x="24" y="1719"/>
                    <a:pt x="24" y="1719"/>
                  </a:cubicBezTo>
                  <a:cubicBezTo>
                    <a:pt x="24" y="1719"/>
                    <a:pt x="24" y="1719"/>
                    <a:pt x="24" y="1719"/>
                  </a:cubicBezTo>
                  <a:cubicBezTo>
                    <a:pt x="24" y="1719"/>
                    <a:pt x="24" y="1719"/>
                    <a:pt x="24" y="1719"/>
                  </a:cubicBezTo>
                  <a:cubicBezTo>
                    <a:pt x="24" y="1719"/>
                    <a:pt x="24" y="1718"/>
                    <a:pt x="24" y="1718"/>
                  </a:cubicBezTo>
                  <a:moveTo>
                    <a:pt x="40" y="1724"/>
                  </a:moveTo>
                  <a:cubicBezTo>
                    <a:pt x="39" y="1724"/>
                    <a:pt x="39" y="1724"/>
                    <a:pt x="39" y="1724"/>
                  </a:cubicBezTo>
                  <a:cubicBezTo>
                    <a:pt x="39" y="1725"/>
                    <a:pt x="39" y="1725"/>
                    <a:pt x="39" y="1725"/>
                  </a:cubicBezTo>
                  <a:cubicBezTo>
                    <a:pt x="40" y="1725"/>
                    <a:pt x="40" y="1725"/>
                    <a:pt x="40" y="1724"/>
                  </a:cubicBezTo>
                  <a:cubicBezTo>
                    <a:pt x="40" y="1724"/>
                    <a:pt x="40" y="1724"/>
                    <a:pt x="40" y="1724"/>
                  </a:cubicBezTo>
                  <a:moveTo>
                    <a:pt x="21" y="1739"/>
                  </a:moveTo>
                  <a:cubicBezTo>
                    <a:pt x="21" y="1739"/>
                    <a:pt x="22" y="1739"/>
                    <a:pt x="22" y="1739"/>
                  </a:cubicBezTo>
                  <a:cubicBezTo>
                    <a:pt x="21" y="1739"/>
                    <a:pt x="21" y="1739"/>
                    <a:pt x="21" y="1738"/>
                  </a:cubicBezTo>
                  <a:cubicBezTo>
                    <a:pt x="21" y="1738"/>
                    <a:pt x="21" y="1739"/>
                    <a:pt x="21" y="1739"/>
                  </a:cubicBezTo>
                  <a:cubicBezTo>
                    <a:pt x="21" y="1739"/>
                    <a:pt x="21" y="1739"/>
                    <a:pt x="21" y="1739"/>
                  </a:cubicBezTo>
                  <a:moveTo>
                    <a:pt x="772" y="1923"/>
                  </a:moveTo>
                  <a:cubicBezTo>
                    <a:pt x="772" y="1923"/>
                    <a:pt x="772" y="1923"/>
                    <a:pt x="772" y="1924"/>
                  </a:cubicBezTo>
                  <a:cubicBezTo>
                    <a:pt x="772" y="1923"/>
                    <a:pt x="772" y="1923"/>
                    <a:pt x="772" y="1923"/>
                  </a:cubicBezTo>
                  <a:cubicBezTo>
                    <a:pt x="772" y="1923"/>
                    <a:pt x="772" y="1923"/>
                    <a:pt x="772" y="1923"/>
                  </a:cubicBezTo>
                  <a:cubicBezTo>
                    <a:pt x="772" y="1923"/>
                    <a:pt x="772" y="1923"/>
                    <a:pt x="772" y="1923"/>
                  </a:cubicBezTo>
                  <a:moveTo>
                    <a:pt x="34" y="1841"/>
                  </a:moveTo>
                  <a:cubicBezTo>
                    <a:pt x="34" y="1841"/>
                    <a:pt x="34" y="1841"/>
                    <a:pt x="34" y="1841"/>
                  </a:cubicBezTo>
                  <a:cubicBezTo>
                    <a:pt x="34" y="1841"/>
                    <a:pt x="34" y="1841"/>
                    <a:pt x="33" y="1841"/>
                  </a:cubicBezTo>
                  <a:cubicBezTo>
                    <a:pt x="33" y="1841"/>
                    <a:pt x="34" y="1842"/>
                    <a:pt x="34" y="1842"/>
                  </a:cubicBezTo>
                  <a:cubicBezTo>
                    <a:pt x="34" y="1842"/>
                    <a:pt x="34" y="1842"/>
                    <a:pt x="34" y="1841"/>
                  </a:cubicBezTo>
                  <a:moveTo>
                    <a:pt x="709" y="1921"/>
                  </a:moveTo>
                  <a:cubicBezTo>
                    <a:pt x="709" y="1921"/>
                    <a:pt x="709" y="1921"/>
                    <a:pt x="709" y="1921"/>
                  </a:cubicBezTo>
                  <a:cubicBezTo>
                    <a:pt x="708" y="1921"/>
                    <a:pt x="708" y="1921"/>
                    <a:pt x="708" y="1921"/>
                  </a:cubicBezTo>
                  <a:cubicBezTo>
                    <a:pt x="708" y="1921"/>
                    <a:pt x="708" y="1922"/>
                    <a:pt x="709" y="1922"/>
                  </a:cubicBezTo>
                  <a:cubicBezTo>
                    <a:pt x="709" y="1921"/>
                    <a:pt x="709" y="1921"/>
                    <a:pt x="709" y="1921"/>
                  </a:cubicBezTo>
                  <a:moveTo>
                    <a:pt x="343" y="171"/>
                  </a:moveTo>
                  <a:cubicBezTo>
                    <a:pt x="343" y="171"/>
                    <a:pt x="343" y="171"/>
                    <a:pt x="342" y="171"/>
                  </a:cubicBezTo>
                  <a:cubicBezTo>
                    <a:pt x="342" y="171"/>
                    <a:pt x="343" y="171"/>
                    <a:pt x="343" y="171"/>
                  </a:cubicBezTo>
                  <a:cubicBezTo>
                    <a:pt x="343" y="171"/>
                    <a:pt x="343" y="171"/>
                    <a:pt x="343" y="171"/>
                  </a:cubicBezTo>
                  <a:cubicBezTo>
                    <a:pt x="343" y="171"/>
                    <a:pt x="343" y="171"/>
                    <a:pt x="343" y="171"/>
                  </a:cubicBezTo>
                  <a:moveTo>
                    <a:pt x="29" y="1843"/>
                  </a:moveTo>
                  <a:cubicBezTo>
                    <a:pt x="29" y="1843"/>
                    <a:pt x="29" y="1843"/>
                    <a:pt x="29" y="1843"/>
                  </a:cubicBezTo>
                  <a:cubicBezTo>
                    <a:pt x="29" y="1843"/>
                    <a:pt x="29" y="1844"/>
                    <a:pt x="29" y="1844"/>
                  </a:cubicBezTo>
                  <a:cubicBezTo>
                    <a:pt x="29" y="1844"/>
                    <a:pt x="29" y="1843"/>
                    <a:pt x="29" y="1843"/>
                  </a:cubicBezTo>
                  <a:moveTo>
                    <a:pt x="373" y="160"/>
                  </a:moveTo>
                  <a:cubicBezTo>
                    <a:pt x="373" y="160"/>
                    <a:pt x="373" y="160"/>
                    <a:pt x="373" y="160"/>
                  </a:cubicBezTo>
                  <a:cubicBezTo>
                    <a:pt x="373" y="159"/>
                    <a:pt x="373" y="159"/>
                    <a:pt x="372" y="159"/>
                  </a:cubicBezTo>
                  <a:cubicBezTo>
                    <a:pt x="372" y="159"/>
                    <a:pt x="372" y="159"/>
                    <a:pt x="372" y="160"/>
                  </a:cubicBezTo>
                  <a:cubicBezTo>
                    <a:pt x="372" y="160"/>
                    <a:pt x="372" y="160"/>
                    <a:pt x="373" y="160"/>
                  </a:cubicBezTo>
                  <a:moveTo>
                    <a:pt x="655" y="1907"/>
                  </a:moveTo>
                  <a:cubicBezTo>
                    <a:pt x="655" y="1907"/>
                    <a:pt x="655" y="1906"/>
                    <a:pt x="655" y="1906"/>
                  </a:cubicBezTo>
                  <a:cubicBezTo>
                    <a:pt x="655" y="1906"/>
                    <a:pt x="655" y="1906"/>
                    <a:pt x="655" y="1907"/>
                  </a:cubicBezTo>
                  <a:cubicBezTo>
                    <a:pt x="654" y="1907"/>
                    <a:pt x="655" y="1907"/>
                    <a:pt x="655" y="1907"/>
                  </a:cubicBezTo>
                  <a:cubicBezTo>
                    <a:pt x="655" y="1907"/>
                    <a:pt x="655" y="1907"/>
                    <a:pt x="655" y="1907"/>
                  </a:cubicBezTo>
                  <a:moveTo>
                    <a:pt x="333" y="170"/>
                  </a:moveTo>
                  <a:cubicBezTo>
                    <a:pt x="332" y="170"/>
                    <a:pt x="332" y="170"/>
                    <a:pt x="332" y="170"/>
                  </a:cubicBezTo>
                  <a:cubicBezTo>
                    <a:pt x="332" y="170"/>
                    <a:pt x="332" y="170"/>
                    <a:pt x="332" y="170"/>
                  </a:cubicBezTo>
                  <a:cubicBezTo>
                    <a:pt x="332" y="170"/>
                    <a:pt x="332" y="170"/>
                    <a:pt x="332" y="171"/>
                  </a:cubicBezTo>
                  <a:cubicBezTo>
                    <a:pt x="332" y="171"/>
                    <a:pt x="332" y="170"/>
                    <a:pt x="333" y="170"/>
                  </a:cubicBezTo>
                  <a:moveTo>
                    <a:pt x="318" y="160"/>
                  </a:moveTo>
                  <a:cubicBezTo>
                    <a:pt x="318" y="160"/>
                    <a:pt x="318" y="160"/>
                    <a:pt x="318" y="160"/>
                  </a:cubicBezTo>
                  <a:cubicBezTo>
                    <a:pt x="318" y="160"/>
                    <a:pt x="318" y="160"/>
                    <a:pt x="318" y="161"/>
                  </a:cubicBezTo>
                  <a:cubicBezTo>
                    <a:pt x="318" y="161"/>
                    <a:pt x="318" y="161"/>
                    <a:pt x="318" y="161"/>
                  </a:cubicBezTo>
                  <a:cubicBezTo>
                    <a:pt x="318" y="161"/>
                    <a:pt x="318" y="161"/>
                    <a:pt x="318" y="160"/>
                  </a:cubicBezTo>
                  <a:moveTo>
                    <a:pt x="1434" y="1891"/>
                  </a:moveTo>
                  <a:cubicBezTo>
                    <a:pt x="1434" y="1890"/>
                    <a:pt x="1433" y="1890"/>
                    <a:pt x="1433" y="1890"/>
                  </a:cubicBezTo>
                  <a:cubicBezTo>
                    <a:pt x="1433" y="1890"/>
                    <a:pt x="1433" y="1890"/>
                    <a:pt x="1433" y="1890"/>
                  </a:cubicBezTo>
                  <a:cubicBezTo>
                    <a:pt x="1433" y="1891"/>
                    <a:pt x="1433" y="1891"/>
                    <a:pt x="1433" y="1891"/>
                  </a:cubicBezTo>
                  <a:cubicBezTo>
                    <a:pt x="1433" y="1891"/>
                    <a:pt x="1434" y="1891"/>
                    <a:pt x="1434" y="1891"/>
                  </a:cubicBezTo>
                  <a:moveTo>
                    <a:pt x="24" y="1888"/>
                  </a:moveTo>
                  <a:cubicBezTo>
                    <a:pt x="24" y="1887"/>
                    <a:pt x="24" y="1887"/>
                    <a:pt x="24" y="1887"/>
                  </a:cubicBezTo>
                  <a:cubicBezTo>
                    <a:pt x="23" y="1887"/>
                    <a:pt x="23" y="1887"/>
                    <a:pt x="23" y="1887"/>
                  </a:cubicBezTo>
                  <a:cubicBezTo>
                    <a:pt x="23" y="1887"/>
                    <a:pt x="23" y="1888"/>
                    <a:pt x="23" y="1888"/>
                  </a:cubicBezTo>
                  <a:cubicBezTo>
                    <a:pt x="23" y="1888"/>
                    <a:pt x="23" y="1888"/>
                    <a:pt x="24" y="1888"/>
                  </a:cubicBezTo>
                  <a:moveTo>
                    <a:pt x="1433" y="1878"/>
                  </a:moveTo>
                  <a:cubicBezTo>
                    <a:pt x="1433" y="1878"/>
                    <a:pt x="1433" y="1878"/>
                    <a:pt x="1432" y="1878"/>
                  </a:cubicBezTo>
                  <a:cubicBezTo>
                    <a:pt x="1432" y="1878"/>
                    <a:pt x="1432" y="1878"/>
                    <a:pt x="1432" y="1878"/>
                  </a:cubicBezTo>
                  <a:cubicBezTo>
                    <a:pt x="1432" y="1878"/>
                    <a:pt x="1432" y="1878"/>
                    <a:pt x="1432" y="1878"/>
                  </a:cubicBezTo>
                  <a:cubicBezTo>
                    <a:pt x="1433" y="1878"/>
                    <a:pt x="1433" y="1878"/>
                    <a:pt x="1433" y="1878"/>
                  </a:cubicBezTo>
                  <a:moveTo>
                    <a:pt x="0" y="1878"/>
                  </a:moveTo>
                  <a:cubicBezTo>
                    <a:pt x="0" y="1878"/>
                    <a:pt x="0" y="1878"/>
                    <a:pt x="1" y="1878"/>
                  </a:cubicBezTo>
                  <a:cubicBezTo>
                    <a:pt x="0" y="1878"/>
                    <a:pt x="0" y="1878"/>
                    <a:pt x="0" y="1878"/>
                  </a:cubicBezTo>
                  <a:cubicBezTo>
                    <a:pt x="0" y="1878"/>
                    <a:pt x="0" y="1878"/>
                    <a:pt x="0" y="1878"/>
                  </a:cubicBezTo>
                  <a:cubicBezTo>
                    <a:pt x="0" y="1878"/>
                    <a:pt x="0" y="1878"/>
                    <a:pt x="0" y="1878"/>
                  </a:cubicBezTo>
                  <a:moveTo>
                    <a:pt x="1436" y="1862"/>
                  </a:moveTo>
                  <a:cubicBezTo>
                    <a:pt x="1435" y="1861"/>
                    <a:pt x="1435" y="1861"/>
                    <a:pt x="1435" y="1861"/>
                  </a:cubicBezTo>
                  <a:cubicBezTo>
                    <a:pt x="1435" y="1861"/>
                    <a:pt x="1435" y="1862"/>
                    <a:pt x="1435" y="1862"/>
                  </a:cubicBezTo>
                  <a:cubicBezTo>
                    <a:pt x="1435" y="1862"/>
                    <a:pt x="1435" y="1862"/>
                    <a:pt x="1435" y="1862"/>
                  </a:cubicBezTo>
                  <a:cubicBezTo>
                    <a:pt x="1435" y="1862"/>
                    <a:pt x="1436" y="1862"/>
                    <a:pt x="1436" y="1862"/>
                  </a:cubicBezTo>
                  <a:moveTo>
                    <a:pt x="22" y="1862"/>
                  </a:moveTo>
                  <a:cubicBezTo>
                    <a:pt x="21" y="1861"/>
                    <a:pt x="21" y="1861"/>
                    <a:pt x="21" y="1861"/>
                  </a:cubicBezTo>
                  <a:cubicBezTo>
                    <a:pt x="21" y="1861"/>
                    <a:pt x="21" y="1862"/>
                    <a:pt x="21" y="1862"/>
                  </a:cubicBezTo>
                  <a:cubicBezTo>
                    <a:pt x="21" y="1862"/>
                    <a:pt x="21" y="1862"/>
                    <a:pt x="21" y="1862"/>
                  </a:cubicBezTo>
                  <a:cubicBezTo>
                    <a:pt x="21" y="1862"/>
                    <a:pt x="21" y="1862"/>
                    <a:pt x="22" y="1862"/>
                  </a:cubicBezTo>
                  <a:moveTo>
                    <a:pt x="1431" y="1859"/>
                  </a:moveTo>
                  <a:cubicBezTo>
                    <a:pt x="1431" y="1859"/>
                    <a:pt x="1431" y="1859"/>
                    <a:pt x="1431" y="1859"/>
                  </a:cubicBezTo>
                  <a:cubicBezTo>
                    <a:pt x="1432" y="1859"/>
                    <a:pt x="1432" y="1859"/>
                    <a:pt x="1432" y="1859"/>
                  </a:cubicBezTo>
                  <a:cubicBezTo>
                    <a:pt x="1432" y="1859"/>
                    <a:pt x="1432" y="1858"/>
                    <a:pt x="1431" y="1858"/>
                  </a:cubicBezTo>
                  <a:cubicBezTo>
                    <a:pt x="1431" y="1859"/>
                    <a:pt x="1431" y="1859"/>
                    <a:pt x="1431" y="1859"/>
                  </a:cubicBezTo>
                  <a:moveTo>
                    <a:pt x="30" y="1854"/>
                  </a:moveTo>
                  <a:cubicBezTo>
                    <a:pt x="30" y="1854"/>
                    <a:pt x="30" y="1854"/>
                    <a:pt x="30" y="1854"/>
                  </a:cubicBezTo>
                  <a:cubicBezTo>
                    <a:pt x="30" y="1853"/>
                    <a:pt x="30" y="1853"/>
                    <a:pt x="30" y="1853"/>
                  </a:cubicBezTo>
                  <a:cubicBezTo>
                    <a:pt x="30" y="1853"/>
                    <a:pt x="30" y="1853"/>
                    <a:pt x="29" y="1853"/>
                  </a:cubicBezTo>
                  <a:cubicBezTo>
                    <a:pt x="30" y="1853"/>
                    <a:pt x="30" y="1853"/>
                    <a:pt x="30" y="1854"/>
                  </a:cubicBezTo>
                  <a:moveTo>
                    <a:pt x="336" y="167"/>
                  </a:moveTo>
                  <a:cubicBezTo>
                    <a:pt x="336" y="167"/>
                    <a:pt x="336" y="166"/>
                    <a:pt x="337" y="166"/>
                  </a:cubicBezTo>
                  <a:cubicBezTo>
                    <a:pt x="336" y="166"/>
                    <a:pt x="336" y="166"/>
                    <a:pt x="336" y="166"/>
                  </a:cubicBezTo>
                  <a:cubicBezTo>
                    <a:pt x="336" y="166"/>
                    <a:pt x="336" y="166"/>
                    <a:pt x="336" y="166"/>
                  </a:cubicBezTo>
                  <a:cubicBezTo>
                    <a:pt x="336" y="166"/>
                    <a:pt x="336" y="167"/>
                    <a:pt x="336" y="167"/>
                  </a:cubicBezTo>
                  <a:moveTo>
                    <a:pt x="120" y="46"/>
                  </a:moveTo>
                  <a:cubicBezTo>
                    <a:pt x="120" y="46"/>
                    <a:pt x="120" y="46"/>
                    <a:pt x="120" y="46"/>
                  </a:cubicBezTo>
                  <a:cubicBezTo>
                    <a:pt x="120" y="46"/>
                    <a:pt x="120" y="46"/>
                    <a:pt x="120" y="46"/>
                  </a:cubicBezTo>
                  <a:cubicBezTo>
                    <a:pt x="120" y="47"/>
                    <a:pt x="120" y="47"/>
                    <a:pt x="120" y="47"/>
                  </a:cubicBezTo>
                  <a:cubicBezTo>
                    <a:pt x="120" y="47"/>
                    <a:pt x="120" y="46"/>
                    <a:pt x="120" y="46"/>
                  </a:cubicBezTo>
                  <a:moveTo>
                    <a:pt x="866" y="67"/>
                  </a:moveTo>
                  <a:cubicBezTo>
                    <a:pt x="866" y="67"/>
                    <a:pt x="866" y="67"/>
                    <a:pt x="866" y="67"/>
                  </a:cubicBezTo>
                  <a:cubicBezTo>
                    <a:pt x="866" y="67"/>
                    <a:pt x="866" y="68"/>
                    <a:pt x="866" y="68"/>
                  </a:cubicBezTo>
                  <a:cubicBezTo>
                    <a:pt x="866" y="68"/>
                    <a:pt x="866" y="68"/>
                    <a:pt x="866" y="68"/>
                  </a:cubicBezTo>
                  <a:cubicBezTo>
                    <a:pt x="866" y="67"/>
                    <a:pt x="866" y="67"/>
                    <a:pt x="866" y="67"/>
                  </a:cubicBezTo>
                  <a:moveTo>
                    <a:pt x="1371" y="189"/>
                  </a:moveTo>
                  <a:cubicBezTo>
                    <a:pt x="1371" y="188"/>
                    <a:pt x="1371" y="188"/>
                    <a:pt x="1371" y="188"/>
                  </a:cubicBezTo>
                  <a:cubicBezTo>
                    <a:pt x="1371" y="188"/>
                    <a:pt x="1371" y="188"/>
                    <a:pt x="1371" y="188"/>
                  </a:cubicBezTo>
                  <a:cubicBezTo>
                    <a:pt x="1371" y="188"/>
                    <a:pt x="1371" y="189"/>
                    <a:pt x="1371" y="189"/>
                  </a:cubicBezTo>
                  <a:cubicBezTo>
                    <a:pt x="1371" y="189"/>
                    <a:pt x="1371" y="189"/>
                    <a:pt x="1371" y="189"/>
                  </a:cubicBezTo>
                  <a:moveTo>
                    <a:pt x="1378" y="187"/>
                  </a:moveTo>
                  <a:cubicBezTo>
                    <a:pt x="1378" y="187"/>
                    <a:pt x="1377" y="187"/>
                    <a:pt x="1377" y="187"/>
                  </a:cubicBezTo>
                  <a:cubicBezTo>
                    <a:pt x="1377" y="188"/>
                    <a:pt x="1377" y="188"/>
                    <a:pt x="1378" y="188"/>
                  </a:cubicBezTo>
                  <a:cubicBezTo>
                    <a:pt x="1378" y="188"/>
                    <a:pt x="1378" y="188"/>
                    <a:pt x="1378" y="187"/>
                  </a:cubicBezTo>
                  <a:cubicBezTo>
                    <a:pt x="1378" y="187"/>
                    <a:pt x="1378" y="187"/>
                    <a:pt x="1378" y="187"/>
                  </a:cubicBezTo>
                  <a:moveTo>
                    <a:pt x="1373" y="186"/>
                  </a:moveTo>
                  <a:cubicBezTo>
                    <a:pt x="1373" y="186"/>
                    <a:pt x="1373" y="186"/>
                    <a:pt x="1373" y="186"/>
                  </a:cubicBezTo>
                  <a:cubicBezTo>
                    <a:pt x="1373" y="186"/>
                    <a:pt x="1373" y="186"/>
                    <a:pt x="1373" y="187"/>
                  </a:cubicBezTo>
                  <a:cubicBezTo>
                    <a:pt x="1373" y="187"/>
                    <a:pt x="1373" y="187"/>
                    <a:pt x="1373" y="187"/>
                  </a:cubicBezTo>
                  <a:cubicBezTo>
                    <a:pt x="1373" y="187"/>
                    <a:pt x="1373" y="187"/>
                    <a:pt x="1373" y="186"/>
                  </a:cubicBezTo>
                  <a:moveTo>
                    <a:pt x="1349" y="183"/>
                  </a:moveTo>
                  <a:cubicBezTo>
                    <a:pt x="1349" y="183"/>
                    <a:pt x="1349" y="183"/>
                    <a:pt x="1349" y="183"/>
                  </a:cubicBezTo>
                  <a:cubicBezTo>
                    <a:pt x="1349" y="184"/>
                    <a:pt x="1349" y="184"/>
                    <a:pt x="1349" y="184"/>
                  </a:cubicBezTo>
                  <a:cubicBezTo>
                    <a:pt x="1349" y="184"/>
                    <a:pt x="1349" y="184"/>
                    <a:pt x="1349" y="184"/>
                  </a:cubicBezTo>
                  <a:cubicBezTo>
                    <a:pt x="1349" y="184"/>
                    <a:pt x="1349" y="183"/>
                    <a:pt x="1349" y="183"/>
                  </a:cubicBezTo>
                  <a:moveTo>
                    <a:pt x="664" y="1933"/>
                  </a:moveTo>
                  <a:cubicBezTo>
                    <a:pt x="664" y="1933"/>
                    <a:pt x="664" y="1934"/>
                    <a:pt x="664" y="1934"/>
                  </a:cubicBezTo>
                  <a:cubicBezTo>
                    <a:pt x="664" y="1934"/>
                    <a:pt x="664" y="1934"/>
                    <a:pt x="665" y="1934"/>
                  </a:cubicBezTo>
                  <a:cubicBezTo>
                    <a:pt x="665" y="1934"/>
                    <a:pt x="665" y="1934"/>
                    <a:pt x="665" y="1934"/>
                  </a:cubicBezTo>
                  <a:cubicBezTo>
                    <a:pt x="665" y="1934"/>
                    <a:pt x="664" y="1933"/>
                    <a:pt x="664" y="1933"/>
                  </a:cubicBezTo>
                  <a:moveTo>
                    <a:pt x="692" y="1932"/>
                  </a:moveTo>
                  <a:cubicBezTo>
                    <a:pt x="692" y="1932"/>
                    <a:pt x="692" y="1932"/>
                    <a:pt x="692" y="1932"/>
                  </a:cubicBezTo>
                  <a:cubicBezTo>
                    <a:pt x="692" y="1932"/>
                    <a:pt x="692" y="1932"/>
                    <a:pt x="693" y="1932"/>
                  </a:cubicBezTo>
                  <a:cubicBezTo>
                    <a:pt x="693" y="1932"/>
                    <a:pt x="692" y="1931"/>
                    <a:pt x="692" y="1931"/>
                  </a:cubicBezTo>
                  <a:cubicBezTo>
                    <a:pt x="692" y="1931"/>
                    <a:pt x="692" y="1932"/>
                    <a:pt x="692" y="1932"/>
                  </a:cubicBezTo>
                  <a:moveTo>
                    <a:pt x="1358" y="177"/>
                  </a:moveTo>
                  <a:cubicBezTo>
                    <a:pt x="1357" y="178"/>
                    <a:pt x="1357" y="178"/>
                    <a:pt x="1357" y="178"/>
                  </a:cubicBezTo>
                  <a:cubicBezTo>
                    <a:pt x="1357" y="178"/>
                    <a:pt x="1357" y="178"/>
                    <a:pt x="1357" y="178"/>
                  </a:cubicBezTo>
                  <a:cubicBezTo>
                    <a:pt x="1358" y="178"/>
                    <a:pt x="1358" y="178"/>
                    <a:pt x="1358" y="178"/>
                  </a:cubicBezTo>
                  <a:cubicBezTo>
                    <a:pt x="1358" y="178"/>
                    <a:pt x="1358" y="178"/>
                    <a:pt x="1358" y="177"/>
                  </a:cubicBezTo>
                  <a:moveTo>
                    <a:pt x="817" y="92"/>
                  </a:moveTo>
                  <a:cubicBezTo>
                    <a:pt x="817" y="92"/>
                    <a:pt x="817" y="92"/>
                    <a:pt x="818" y="92"/>
                  </a:cubicBezTo>
                  <a:cubicBezTo>
                    <a:pt x="817" y="92"/>
                    <a:pt x="817" y="91"/>
                    <a:pt x="817" y="91"/>
                  </a:cubicBezTo>
                  <a:cubicBezTo>
                    <a:pt x="817" y="91"/>
                    <a:pt x="817" y="91"/>
                    <a:pt x="817" y="91"/>
                  </a:cubicBezTo>
                  <a:cubicBezTo>
                    <a:pt x="817" y="92"/>
                    <a:pt x="817" y="92"/>
                    <a:pt x="817" y="92"/>
                  </a:cubicBezTo>
                  <a:moveTo>
                    <a:pt x="336" y="154"/>
                  </a:moveTo>
                  <a:cubicBezTo>
                    <a:pt x="335" y="154"/>
                    <a:pt x="335" y="154"/>
                    <a:pt x="335" y="154"/>
                  </a:cubicBezTo>
                  <a:cubicBezTo>
                    <a:pt x="335" y="154"/>
                    <a:pt x="335" y="154"/>
                    <a:pt x="335" y="154"/>
                  </a:cubicBezTo>
                  <a:cubicBezTo>
                    <a:pt x="335" y="154"/>
                    <a:pt x="335" y="154"/>
                    <a:pt x="335" y="154"/>
                  </a:cubicBezTo>
                  <a:cubicBezTo>
                    <a:pt x="335" y="154"/>
                    <a:pt x="335" y="154"/>
                    <a:pt x="336" y="154"/>
                  </a:cubicBezTo>
                  <a:moveTo>
                    <a:pt x="989" y="70"/>
                  </a:moveTo>
                  <a:cubicBezTo>
                    <a:pt x="990" y="71"/>
                    <a:pt x="990" y="71"/>
                    <a:pt x="990" y="71"/>
                  </a:cubicBezTo>
                  <a:cubicBezTo>
                    <a:pt x="990" y="71"/>
                    <a:pt x="990" y="70"/>
                    <a:pt x="990" y="70"/>
                  </a:cubicBezTo>
                  <a:cubicBezTo>
                    <a:pt x="990" y="70"/>
                    <a:pt x="990" y="70"/>
                    <a:pt x="990" y="70"/>
                  </a:cubicBezTo>
                  <a:cubicBezTo>
                    <a:pt x="990" y="70"/>
                    <a:pt x="990" y="70"/>
                    <a:pt x="989" y="70"/>
                  </a:cubicBezTo>
                  <a:moveTo>
                    <a:pt x="596" y="1928"/>
                  </a:moveTo>
                  <a:cubicBezTo>
                    <a:pt x="596" y="1928"/>
                    <a:pt x="596" y="1928"/>
                    <a:pt x="596" y="1927"/>
                  </a:cubicBezTo>
                  <a:cubicBezTo>
                    <a:pt x="596" y="1928"/>
                    <a:pt x="595" y="1928"/>
                    <a:pt x="595" y="1928"/>
                  </a:cubicBezTo>
                  <a:cubicBezTo>
                    <a:pt x="595" y="1928"/>
                    <a:pt x="595" y="1928"/>
                    <a:pt x="595" y="1928"/>
                  </a:cubicBezTo>
                  <a:cubicBezTo>
                    <a:pt x="595" y="1928"/>
                    <a:pt x="596" y="1928"/>
                    <a:pt x="596" y="1928"/>
                  </a:cubicBezTo>
                  <a:moveTo>
                    <a:pt x="594" y="1928"/>
                  </a:moveTo>
                  <a:cubicBezTo>
                    <a:pt x="594" y="1928"/>
                    <a:pt x="593" y="1928"/>
                    <a:pt x="593" y="1927"/>
                  </a:cubicBezTo>
                  <a:cubicBezTo>
                    <a:pt x="593" y="1928"/>
                    <a:pt x="593" y="1928"/>
                    <a:pt x="593" y="1928"/>
                  </a:cubicBezTo>
                  <a:cubicBezTo>
                    <a:pt x="593" y="1928"/>
                    <a:pt x="593" y="1928"/>
                    <a:pt x="593" y="1928"/>
                  </a:cubicBezTo>
                  <a:cubicBezTo>
                    <a:pt x="593" y="1928"/>
                    <a:pt x="594" y="1928"/>
                    <a:pt x="594" y="1928"/>
                  </a:cubicBezTo>
                  <a:moveTo>
                    <a:pt x="695" y="1927"/>
                  </a:moveTo>
                  <a:cubicBezTo>
                    <a:pt x="695" y="1927"/>
                    <a:pt x="694" y="1927"/>
                    <a:pt x="694" y="1927"/>
                  </a:cubicBezTo>
                  <a:cubicBezTo>
                    <a:pt x="694" y="1927"/>
                    <a:pt x="694" y="1927"/>
                    <a:pt x="694" y="1927"/>
                  </a:cubicBezTo>
                  <a:cubicBezTo>
                    <a:pt x="694" y="1927"/>
                    <a:pt x="694" y="1927"/>
                    <a:pt x="694" y="1927"/>
                  </a:cubicBezTo>
                  <a:cubicBezTo>
                    <a:pt x="694" y="1927"/>
                    <a:pt x="694" y="1927"/>
                    <a:pt x="695" y="1927"/>
                  </a:cubicBezTo>
                  <a:moveTo>
                    <a:pt x="622" y="1927"/>
                  </a:moveTo>
                  <a:cubicBezTo>
                    <a:pt x="621" y="1927"/>
                    <a:pt x="621" y="1927"/>
                    <a:pt x="621" y="1926"/>
                  </a:cubicBezTo>
                  <a:cubicBezTo>
                    <a:pt x="621" y="1927"/>
                    <a:pt x="621" y="1927"/>
                    <a:pt x="621" y="1927"/>
                  </a:cubicBezTo>
                  <a:cubicBezTo>
                    <a:pt x="621" y="1927"/>
                    <a:pt x="621" y="1927"/>
                    <a:pt x="621" y="1927"/>
                  </a:cubicBezTo>
                  <a:cubicBezTo>
                    <a:pt x="621" y="1927"/>
                    <a:pt x="621" y="1927"/>
                    <a:pt x="622" y="1927"/>
                  </a:cubicBezTo>
                  <a:moveTo>
                    <a:pt x="328" y="172"/>
                  </a:moveTo>
                  <a:cubicBezTo>
                    <a:pt x="328" y="172"/>
                    <a:pt x="328" y="172"/>
                    <a:pt x="328" y="173"/>
                  </a:cubicBezTo>
                  <a:cubicBezTo>
                    <a:pt x="329" y="172"/>
                    <a:pt x="329" y="172"/>
                    <a:pt x="329" y="172"/>
                  </a:cubicBezTo>
                  <a:cubicBezTo>
                    <a:pt x="329" y="172"/>
                    <a:pt x="329" y="172"/>
                    <a:pt x="328" y="172"/>
                  </a:cubicBezTo>
                  <a:cubicBezTo>
                    <a:pt x="328" y="172"/>
                    <a:pt x="328" y="172"/>
                    <a:pt x="328" y="172"/>
                  </a:cubicBezTo>
                  <a:moveTo>
                    <a:pt x="469" y="154"/>
                  </a:moveTo>
                  <a:cubicBezTo>
                    <a:pt x="469" y="154"/>
                    <a:pt x="469" y="154"/>
                    <a:pt x="469" y="153"/>
                  </a:cubicBezTo>
                  <a:cubicBezTo>
                    <a:pt x="469" y="153"/>
                    <a:pt x="469" y="153"/>
                    <a:pt x="468" y="154"/>
                  </a:cubicBezTo>
                  <a:cubicBezTo>
                    <a:pt x="468" y="154"/>
                    <a:pt x="468" y="154"/>
                    <a:pt x="468" y="154"/>
                  </a:cubicBezTo>
                  <a:cubicBezTo>
                    <a:pt x="469" y="154"/>
                    <a:pt x="469" y="154"/>
                    <a:pt x="469" y="154"/>
                  </a:cubicBezTo>
                  <a:moveTo>
                    <a:pt x="398" y="131"/>
                  </a:moveTo>
                  <a:cubicBezTo>
                    <a:pt x="398" y="131"/>
                    <a:pt x="398" y="131"/>
                    <a:pt x="398" y="131"/>
                  </a:cubicBezTo>
                  <a:cubicBezTo>
                    <a:pt x="399" y="131"/>
                    <a:pt x="399" y="131"/>
                    <a:pt x="399" y="131"/>
                  </a:cubicBezTo>
                  <a:cubicBezTo>
                    <a:pt x="399" y="131"/>
                    <a:pt x="399" y="130"/>
                    <a:pt x="398" y="130"/>
                  </a:cubicBezTo>
                  <a:cubicBezTo>
                    <a:pt x="398" y="131"/>
                    <a:pt x="398" y="131"/>
                    <a:pt x="398" y="131"/>
                  </a:cubicBezTo>
                  <a:moveTo>
                    <a:pt x="1317" y="131"/>
                  </a:moveTo>
                  <a:cubicBezTo>
                    <a:pt x="1316" y="131"/>
                    <a:pt x="1316" y="131"/>
                    <a:pt x="1316" y="130"/>
                  </a:cubicBezTo>
                  <a:cubicBezTo>
                    <a:pt x="1316" y="130"/>
                    <a:pt x="1316" y="131"/>
                    <a:pt x="1316" y="131"/>
                  </a:cubicBezTo>
                  <a:cubicBezTo>
                    <a:pt x="1316" y="131"/>
                    <a:pt x="1316" y="131"/>
                    <a:pt x="1316" y="131"/>
                  </a:cubicBezTo>
                  <a:cubicBezTo>
                    <a:pt x="1316" y="131"/>
                    <a:pt x="1317" y="131"/>
                    <a:pt x="1317" y="131"/>
                  </a:cubicBezTo>
                  <a:moveTo>
                    <a:pt x="354" y="132"/>
                  </a:moveTo>
                  <a:cubicBezTo>
                    <a:pt x="354" y="132"/>
                    <a:pt x="354" y="131"/>
                    <a:pt x="354" y="131"/>
                  </a:cubicBezTo>
                  <a:cubicBezTo>
                    <a:pt x="353" y="132"/>
                    <a:pt x="353" y="132"/>
                    <a:pt x="353" y="132"/>
                  </a:cubicBezTo>
                  <a:cubicBezTo>
                    <a:pt x="353" y="132"/>
                    <a:pt x="353" y="132"/>
                    <a:pt x="353" y="132"/>
                  </a:cubicBezTo>
                  <a:cubicBezTo>
                    <a:pt x="353" y="132"/>
                    <a:pt x="354" y="132"/>
                    <a:pt x="354" y="132"/>
                  </a:cubicBezTo>
                  <a:moveTo>
                    <a:pt x="758" y="1961"/>
                  </a:moveTo>
                  <a:cubicBezTo>
                    <a:pt x="758" y="1962"/>
                    <a:pt x="758" y="1962"/>
                    <a:pt x="758" y="1962"/>
                  </a:cubicBezTo>
                  <a:cubicBezTo>
                    <a:pt x="759" y="1962"/>
                    <a:pt x="759" y="1962"/>
                    <a:pt x="759" y="1962"/>
                  </a:cubicBezTo>
                  <a:cubicBezTo>
                    <a:pt x="759" y="1961"/>
                    <a:pt x="759" y="1961"/>
                    <a:pt x="758" y="1961"/>
                  </a:cubicBezTo>
                  <a:cubicBezTo>
                    <a:pt x="758" y="1961"/>
                    <a:pt x="758" y="1961"/>
                    <a:pt x="758" y="1961"/>
                  </a:cubicBezTo>
                  <a:moveTo>
                    <a:pt x="60" y="1316"/>
                  </a:moveTo>
                  <a:cubicBezTo>
                    <a:pt x="60" y="1316"/>
                    <a:pt x="60" y="1316"/>
                    <a:pt x="60" y="1316"/>
                  </a:cubicBezTo>
                  <a:cubicBezTo>
                    <a:pt x="59" y="1316"/>
                    <a:pt x="59" y="1316"/>
                    <a:pt x="59" y="1317"/>
                  </a:cubicBezTo>
                  <a:cubicBezTo>
                    <a:pt x="59" y="1317"/>
                    <a:pt x="59" y="1317"/>
                    <a:pt x="60" y="1317"/>
                  </a:cubicBezTo>
                  <a:cubicBezTo>
                    <a:pt x="60" y="1317"/>
                    <a:pt x="60" y="1316"/>
                    <a:pt x="60" y="1316"/>
                  </a:cubicBezTo>
                  <a:moveTo>
                    <a:pt x="413" y="132"/>
                  </a:moveTo>
                  <a:cubicBezTo>
                    <a:pt x="414" y="132"/>
                    <a:pt x="414" y="132"/>
                    <a:pt x="414" y="132"/>
                  </a:cubicBezTo>
                  <a:cubicBezTo>
                    <a:pt x="414" y="132"/>
                    <a:pt x="414" y="132"/>
                    <a:pt x="414" y="132"/>
                  </a:cubicBezTo>
                  <a:cubicBezTo>
                    <a:pt x="414" y="132"/>
                    <a:pt x="414" y="131"/>
                    <a:pt x="414" y="131"/>
                  </a:cubicBezTo>
                  <a:cubicBezTo>
                    <a:pt x="414" y="131"/>
                    <a:pt x="414" y="132"/>
                    <a:pt x="413" y="132"/>
                  </a:cubicBezTo>
                  <a:moveTo>
                    <a:pt x="63" y="1317"/>
                  </a:moveTo>
                  <a:cubicBezTo>
                    <a:pt x="63" y="1317"/>
                    <a:pt x="63" y="1318"/>
                    <a:pt x="63" y="1318"/>
                  </a:cubicBezTo>
                  <a:cubicBezTo>
                    <a:pt x="64" y="1318"/>
                    <a:pt x="64" y="1318"/>
                    <a:pt x="64" y="1318"/>
                  </a:cubicBezTo>
                  <a:cubicBezTo>
                    <a:pt x="64" y="1317"/>
                    <a:pt x="64" y="1317"/>
                    <a:pt x="63" y="1317"/>
                  </a:cubicBezTo>
                  <a:cubicBezTo>
                    <a:pt x="63" y="1317"/>
                    <a:pt x="63" y="1317"/>
                    <a:pt x="63" y="1317"/>
                  </a:cubicBezTo>
                  <a:moveTo>
                    <a:pt x="1361" y="231"/>
                  </a:moveTo>
                  <a:cubicBezTo>
                    <a:pt x="1361" y="232"/>
                    <a:pt x="1361" y="232"/>
                    <a:pt x="1361" y="232"/>
                  </a:cubicBezTo>
                  <a:cubicBezTo>
                    <a:pt x="1361" y="232"/>
                    <a:pt x="1362" y="232"/>
                    <a:pt x="1362" y="232"/>
                  </a:cubicBezTo>
                  <a:cubicBezTo>
                    <a:pt x="1362" y="232"/>
                    <a:pt x="1361" y="231"/>
                    <a:pt x="1361" y="231"/>
                  </a:cubicBezTo>
                  <a:cubicBezTo>
                    <a:pt x="1361" y="231"/>
                    <a:pt x="1361" y="231"/>
                    <a:pt x="1361" y="231"/>
                  </a:cubicBezTo>
                  <a:moveTo>
                    <a:pt x="1355" y="231"/>
                  </a:moveTo>
                  <a:cubicBezTo>
                    <a:pt x="1355" y="232"/>
                    <a:pt x="1355" y="232"/>
                    <a:pt x="1356" y="232"/>
                  </a:cubicBezTo>
                  <a:cubicBezTo>
                    <a:pt x="1356" y="232"/>
                    <a:pt x="1356" y="232"/>
                    <a:pt x="1356" y="232"/>
                  </a:cubicBezTo>
                  <a:cubicBezTo>
                    <a:pt x="1356" y="232"/>
                    <a:pt x="1356" y="231"/>
                    <a:pt x="1356" y="231"/>
                  </a:cubicBezTo>
                  <a:cubicBezTo>
                    <a:pt x="1355" y="231"/>
                    <a:pt x="1355" y="231"/>
                    <a:pt x="1355" y="231"/>
                  </a:cubicBezTo>
                  <a:moveTo>
                    <a:pt x="447" y="132"/>
                  </a:moveTo>
                  <a:cubicBezTo>
                    <a:pt x="447" y="132"/>
                    <a:pt x="447" y="131"/>
                    <a:pt x="446" y="131"/>
                  </a:cubicBezTo>
                  <a:cubicBezTo>
                    <a:pt x="446" y="131"/>
                    <a:pt x="446" y="132"/>
                    <a:pt x="446" y="132"/>
                  </a:cubicBezTo>
                  <a:cubicBezTo>
                    <a:pt x="446" y="132"/>
                    <a:pt x="446" y="132"/>
                    <a:pt x="447" y="132"/>
                  </a:cubicBezTo>
                  <a:cubicBezTo>
                    <a:pt x="447" y="132"/>
                    <a:pt x="447" y="132"/>
                    <a:pt x="447" y="132"/>
                  </a:cubicBezTo>
                  <a:moveTo>
                    <a:pt x="63" y="1351"/>
                  </a:moveTo>
                  <a:cubicBezTo>
                    <a:pt x="63" y="1351"/>
                    <a:pt x="63" y="1351"/>
                    <a:pt x="63" y="1350"/>
                  </a:cubicBezTo>
                  <a:cubicBezTo>
                    <a:pt x="63" y="1351"/>
                    <a:pt x="62" y="1351"/>
                    <a:pt x="62" y="1351"/>
                  </a:cubicBezTo>
                  <a:cubicBezTo>
                    <a:pt x="62" y="1351"/>
                    <a:pt x="62" y="1351"/>
                    <a:pt x="62" y="1351"/>
                  </a:cubicBezTo>
                  <a:cubicBezTo>
                    <a:pt x="63" y="1351"/>
                    <a:pt x="63" y="1351"/>
                    <a:pt x="63" y="1351"/>
                  </a:cubicBezTo>
                  <a:moveTo>
                    <a:pt x="855" y="77"/>
                  </a:moveTo>
                  <a:cubicBezTo>
                    <a:pt x="855" y="77"/>
                    <a:pt x="855" y="77"/>
                    <a:pt x="855" y="77"/>
                  </a:cubicBezTo>
                  <a:cubicBezTo>
                    <a:pt x="855" y="77"/>
                    <a:pt x="855" y="77"/>
                    <a:pt x="856" y="77"/>
                  </a:cubicBezTo>
                  <a:cubicBezTo>
                    <a:pt x="856" y="77"/>
                    <a:pt x="856" y="77"/>
                    <a:pt x="856" y="77"/>
                  </a:cubicBezTo>
                  <a:cubicBezTo>
                    <a:pt x="856" y="77"/>
                    <a:pt x="856" y="77"/>
                    <a:pt x="855" y="77"/>
                  </a:cubicBezTo>
                  <a:moveTo>
                    <a:pt x="653" y="1960"/>
                  </a:moveTo>
                  <a:cubicBezTo>
                    <a:pt x="653" y="1959"/>
                    <a:pt x="653" y="1959"/>
                    <a:pt x="653" y="1959"/>
                  </a:cubicBezTo>
                  <a:cubicBezTo>
                    <a:pt x="653" y="1959"/>
                    <a:pt x="653" y="1959"/>
                    <a:pt x="653" y="1959"/>
                  </a:cubicBezTo>
                  <a:cubicBezTo>
                    <a:pt x="653" y="1959"/>
                    <a:pt x="653" y="1960"/>
                    <a:pt x="653" y="1960"/>
                  </a:cubicBezTo>
                  <a:cubicBezTo>
                    <a:pt x="653" y="1960"/>
                    <a:pt x="653" y="1960"/>
                    <a:pt x="653" y="1960"/>
                  </a:cubicBezTo>
                  <a:moveTo>
                    <a:pt x="613" y="1960"/>
                  </a:moveTo>
                  <a:cubicBezTo>
                    <a:pt x="613" y="1960"/>
                    <a:pt x="613" y="1959"/>
                    <a:pt x="613" y="1959"/>
                  </a:cubicBezTo>
                  <a:cubicBezTo>
                    <a:pt x="612" y="1959"/>
                    <a:pt x="612" y="1959"/>
                    <a:pt x="612" y="1959"/>
                  </a:cubicBezTo>
                  <a:cubicBezTo>
                    <a:pt x="612" y="1960"/>
                    <a:pt x="612" y="1960"/>
                    <a:pt x="613" y="1960"/>
                  </a:cubicBezTo>
                  <a:cubicBezTo>
                    <a:pt x="613" y="1960"/>
                    <a:pt x="613" y="1960"/>
                    <a:pt x="613" y="1960"/>
                  </a:cubicBezTo>
                  <a:moveTo>
                    <a:pt x="532" y="1960"/>
                  </a:moveTo>
                  <a:cubicBezTo>
                    <a:pt x="532" y="1959"/>
                    <a:pt x="532" y="1959"/>
                    <a:pt x="532" y="1959"/>
                  </a:cubicBezTo>
                  <a:cubicBezTo>
                    <a:pt x="532" y="1959"/>
                    <a:pt x="532" y="1959"/>
                    <a:pt x="531" y="1960"/>
                  </a:cubicBezTo>
                  <a:cubicBezTo>
                    <a:pt x="532" y="1960"/>
                    <a:pt x="532" y="1960"/>
                    <a:pt x="532" y="1960"/>
                  </a:cubicBezTo>
                  <a:cubicBezTo>
                    <a:pt x="532" y="1960"/>
                    <a:pt x="532" y="1960"/>
                    <a:pt x="532" y="1960"/>
                  </a:cubicBezTo>
                  <a:moveTo>
                    <a:pt x="559" y="1959"/>
                  </a:moveTo>
                  <a:cubicBezTo>
                    <a:pt x="560" y="1959"/>
                    <a:pt x="560" y="1959"/>
                    <a:pt x="560" y="1959"/>
                  </a:cubicBezTo>
                  <a:cubicBezTo>
                    <a:pt x="560" y="1959"/>
                    <a:pt x="560" y="1959"/>
                    <a:pt x="560" y="1958"/>
                  </a:cubicBezTo>
                  <a:cubicBezTo>
                    <a:pt x="560" y="1958"/>
                    <a:pt x="560" y="1958"/>
                    <a:pt x="560" y="1958"/>
                  </a:cubicBezTo>
                  <a:cubicBezTo>
                    <a:pt x="560" y="1958"/>
                    <a:pt x="560" y="1959"/>
                    <a:pt x="559" y="1959"/>
                  </a:cubicBezTo>
                  <a:moveTo>
                    <a:pt x="37" y="1405"/>
                  </a:moveTo>
                  <a:cubicBezTo>
                    <a:pt x="38" y="1405"/>
                    <a:pt x="38" y="1405"/>
                    <a:pt x="38" y="1405"/>
                  </a:cubicBezTo>
                  <a:cubicBezTo>
                    <a:pt x="38" y="1405"/>
                    <a:pt x="38" y="1404"/>
                    <a:pt x="38" y="1404"/>
                  </a:cubicBezTo>
                  <a:cubicBezTo>
                    <a:pt x="37" y="1404"/>
                    <a:pt x="37" y="1405"/>
                    <a:pt x="37" y="1405"/>
                  </a:cubicBezTo>
                  <a:cubicBezTo>
                    <a:pt x="37" y="1405"/>
                    <a:pt x="37" y="1405"/>
                    <a:pt x="37" y="1405"/>
                  </a:cubicBezTo>
                  <a:moveTo>
                    <a:pt x="529" y="1958"/>
                  </a:moveTo>
                  <a:cubicBezTo>
                    <a:pt x="529" y="1959"/>
                    <a:pt x="529" y="1959"/>
                    <a:pt x="529" y="1959"/>
                  </a:cubicBezTo>
                  <a:cubicBezTo>
                    <a:pt x="529" y="1959"/>
                    <a:pt x="529" y="1959"/>
                    <a:pt x="529" y="1959"/>
                  </a:cubicBezTo>
                  <a:cubicBezTo>
                    <a:pt x="529" y="1959"/>
                    <a:pt x="529" y="1958"/>
                    <a:pt x="529" y="1958"/>
                  </a:cubicBezTo>
                  <a:cubicBezTo>
                    <a:pt x="529" y="1958"/>
                    <a:pt x="529" y="1958"/>
                    <a:pt x="529" y="1958"/>
                  </a:cubicBezTo>
                  <a:moveTo>
                    <a:pt x="250" y="77"/>
                  </a:moveTo>
                  <a:cubicBezTo>
                    <a:pt x="250" y="77"/>
                    <a:pt x="250" y="77"/>
                    <a:pt x="250" y="77"/>
                  </a:cubicBezTo>
                  <a:cubicBezTo>
                    <a:pt x="250" y="77"/>
                    <a:pt x="249" y="77"/>
                    <a:pt x="249" y="77"/>
                  </a:cubicBezTo>
                  <a:cubicBezTo>
                    <a:pt x="249" y="77"/>
                    <a:pt x="249" y="77"/>
                    <a:pt x="250" y="77"/>
                  </a:cubicBezTo>
                  <a:cubicBezTo>
                    <a:pt x="250" y="77"/>
                    <a:pt x="250" y="77"/>
                    <a:pt x="250" y="77"/>
                  </a:cubicBezTo>
                  <a:moveTo>
                    <a:pt x="668" y="1958"/>
                  </a:moveTo>
                  <a:cubicBezTo>
                    <a:pt x="668" y="1958"/>
                    <a:pt x="668" y="1958"/>
                    <a:pt x="668" y="1958"/>
                  </a:cubicBezTo>
                  <a:cubicBezTo>
                    <a:pt x="668" y="1958"/>
                    <a:pt x="669" y="1958"/>
                    <a:pt x="669" y="1958"/>
                  </a:cubicBezTo>
                  <a:cubicBezTo>
                    <a:pt x="668" y="1958"/>
                    <a:pt x="668" y="1957"/>
                    <a:pt x="668" y="1957"/>
                  </a:cubicBezTo>
                  <a:cubicBezTo>
                    <a:pt x="668" y="1957"/>
                    <a:pt x="668" y="1957"/>
                    <a:pt x="668" y="1958"/>
                  </a:cubicBezTo>
                  <a:moveTo>
                    <a:pt x="46" y="1420"/>
                  </a:moveTo>
                  <a:cubicBezTo>
                    <a:pt x="46" y="1420"/>
                    <a:pt x="46" y="1420"/>
                    <a:pt x="46" y="1420"/>
                  </a:cubicBezTo>
                  <a:cubicBezTo>
                    <a:pt x="46" y="1420"/>
                    <a:pt x="46" y="1420"/>
                    <a:pt x="46" y="1420"/>
                  </a:cubicBezTo>
                  <a:cubicBezTo>
                    <a:pt x="46" y="1420"/>
                    <a:pt x="46" y="1420"/>
                    <a:pt x="47" y="1420"/>
                  </a:cubicBezTo>
                  <a:cubicBezTo>
                    <a:pt x="47" y="1420"/>
                    <a:pt x="46" y="1420"/>
                    <a:pt x="46" y="1420"/>
                  </a:cubicBezTo>
                  <a:moveTo>
                    <a:pt x="112" y="128"/>
                  </a:moveTo>
                  <a:cubicBezTo>
                    <a:pt x="112" y="129"/>
                    <a:pt x="112" y="129"/>
                    <a:pt x="112" y="129"/>
                  </a:cubicBezTo>
                  <a:cubicBezTo>
                    <a:pt x="112" y="129"/>
                    <a:pt x="112" y="129"/>
                    <a:pt x="112" y="129"/>
                  </a:cubicBezTo>
                  <a:cubicBezTo>
                    <a:pt x="113" y="129"/>
                    <a:pt x="113" y="129"/>
                    <a:pt x="113" y="129"/>
                  </a:cubicBezTo>
                  <a:cubicBezTo>
                    <a:pt x="113" y="129"/>
                    <a:pt x="113" y="129"/>
                    <a:pt x="112" y="128"/>
                  </a:cubicBezTo>
                  <a:moveTo>
                    <a:pt x="502" y="1966"/>
                  </a:moveTo>
                  <a:cubicBezTo>
                    <a:pt x="501" y="1966"/>
                    <a:pt x="501" y="1966"/>
                    <a:pt x="501" y="1966"/>
                  </a:cubicBezTo>
                  <a:cubicBezTo>
                    <a:pt x="501" y="1966"/>
                    <a:pt x="501" y="1966"/>
                    <a:pt x="501" y="1966"/>
                  </a:cubicBezTo>
                  <a:cubicBezTo>
                    <a:pt x="501" y="1966"/>
                    <a:pt x="501" y="1967"/>
                    <a:pt x="501" y="1967"/>
                  </a:cubicBezTo>
                  <a:cubicBezTo>
                    <a:pt x="501" y="1967"/>
                    <a:pt x="501" y="1967"/>
                    <a:pt x="502" y="1966"/>
                  </a:cubicBezTo>
                  <a:moveTo>
                    <a:pt x="522" y="129"/>
                  </a:moveTo>
                  <a:cubicBezTo>
                    <a:pt x="522" y="129"/>
                    <a:pt x="522" y="129"/>
                    <a:pt x="522" y="129"/>
                  </a:cubicBezTo>
                  <a:cubicBezTo>
                    <a:pt x="522" y="129"/>
                    <a:pt x="522" y="129"/>
                    <a:pt x="522" y="129"/>
                  </a:cubicBezTo>
                  <a:cubicBezTo>
                    <a:pt x="522" y="129"/>
                    <a:pt x="523" y="129"/>
                    <a:pt x="523" y="129"/>
                  </a:cubicBezTo>
                  <a:cubicBezTo>
                    <a:pt x="523" y="129"/>
                    <a:pt x="523" y="129"/>
                    <a:pt x="522" y="129"/>
                  </a:cubicBezTo>
                  <a:moveTo>
                    <a:pt x="763" y="90"/>
                  </a:moveTo>
                  <a:cubicBezTo>
                    <a:pt x="763" y="89"/>
                    <a:pt x="762" y="89"/>
                    <a:pt x="762" y="89"/>
                  </a:cubicBezTo>
                  <a:cubicBezTo>
                    <a:pt x="762" y="89"/>
                    <a:pt x="762" y="89"/>
                    <a:pt x="762" y="89"/>
                  </a:cubicBezTo>
                  <a:cubicBezTo>
                    <a:pt x="762" y="90"/>
                    <a:pt x="762" y="90"/>
                    <a:pt x="762" y="90"/>
                  </a:cubicBezTo>
                  <a:cubicBezTo>
                    <a:pt x="762" y="90"/>
                    <a:pt x="763" y="90"/>
                    <a:pt x="763" y="90"/>
                  </a:cubicBezTo>
                  <a:moveTo>
                    <a:pt x="665" y="1965"/>
                  </a:moveTo>
                  <a:cubicBezTo>
                    <a:pt x="665" y="1965"/>
                    <a:pt x="665" y="1966"/>
                    <a:pt x="665" y="1966"/>
                  </a:cubicBezTo>
                  <a:cubicBezTo>
                    <a:pt x="665" y="1966"/>
                    <a:pt x="666" y="1966"/>
                    <a:pt x="666" y="1966"/>
                  </a:cubicBezTo>
                  <a:cubicBezTo>
                    <a:pt x="666" y="1965"/>
                    <a:pt x="665" y="1965"/>
                    <a:pt x="665" y="1965"/>
                  </a:cubicBezTo>
                  <a:cubicBezTo>
                    <a:pt x="665" y="1965"/>
                    <a:pt x="665" y="1965"/>
                    <a:pt x="665" y="1965"/>
                  </a:cubicBezTo>
                  <a:moveTo>
                    <a:pt x="61" y="1215"/>
                  </a:moveTo>
                  <a:cubicBezTo>
                    <a:pt x="61" y="1215"/>
                    <a:pt x="61" y="1214"/>
                    <a:pt x="61" y="1214"/>
                  </a:cubicBezTo>
                  <a:cubicBezTo>
                    <a:pt x="60" y="1214"/>
                    <a:pt x="60" y="1215"/>
                    <a:pt x="60" y="1215"/>
                  </a:cubicBezTo>
                  <a:cubicBezTo>
                    <a:pt x="60" y="1215"/>
                    <a:pt x="60" y="1215"/>
                    <a:pt x="60" y="1215"/>
                  </a:cubicBezTo>
                  <a:cubicBezTo>
                    <a:pt x="61" y="1215"/>
                    <a:pt x="61" y="1215"/>
                    <a:pt x="61" y="1215"/>
                  </a:cubicBezTo>
                  <a:moveTo>
                    <a:pt x="749" y="1964"/>
                  </a:moveTo>
                  <a:cubicBezTo>
                    <a:pt x="749" y="1964"/>
                    <a:pt x="749" y="1964"/>
                    <a:pt x="749" y="1964"/>
                  </a:cubicBezTo>
                  <a:cubicBezTo>
                    <a:pt x="749" y="1964"/>
                    <a:pt x="749" y="1964"/>
                    <a:pt x="748" y="1964"/>
                  </a:cubicBezTo>
                  <a:cubicBezTo>
                    <a:pt x="749" y="1964"/>
                    <a:pt x="749" y="1965"/>
                    <a:pt x="749" y="1965"/>
                  </a:cubicBezTo>
                  <a:cubicBezTo>
                    <a:pt x="749" y="1965"/>
                    <a:pt x="749" y="1965"/>
                    <a:pt x="749" y="1964"/>
                  </a:cubicBezTo>
                  <a:moveTo>
                    <a:pt x="674" y="1965"/>
                  </a:moveTo>
                  <a:cubicBezTo>
                    <a:pt x="674" y="1965"/>
                    <a:pt x="674" y="1965"/>
                    <a:pt x="674" y="1964"/>
                  </a:cubicBezTo>
                  <a:cubicBezTo>
                    <a:pt x="674" y="1964"/>
                    <a:pt x="674" y="1964"/>
                    <a:pt x="674" y="1964"/>
                  </a:cubicBezTo>
                  <a:cubicBezTo>
                    <a:pt x="674" y="1964"/>
                    <a:pt x="674" y="1964"/>
                    <a:pt x="674" y="1964"/>
                  </a:cubicBezTo>
                  <a:cubicBezTo>
                    <a:pt x="674" y="1965"/>
                    <a:pt x="674" y="1965"/>
                    <a:pt x="674" y="1965"/>
                  </a:cubicBezTo>
                  <a:moveTo>
                    <a:pt x="600" y="91"/>
                  </a:moveTo>
                  <a:cubicBezTo>
                    <a:pt x="600" y="91"/>
                    <a:pt x="600" y="91"/>
                    <a:pt x="601" y="90"/>
                  </a:cubicBezTo>
                  <a:cubicBezTo>
                    <a:pt x="600" y="90"/>
                    <a:pt x="600" y="90"/>
                    <a:pt x="600" y="90"/>
                  </a:cubicBezTo>
                  <a:cubicBezTo>
                    <a:pt x="600" y="90"/>
                    <a:pt x="600" y="90"/>
                    <a:pt x="600" y="90"/>
                  </a:cubicBezTo>
                  <a:cubicBezTo>
                    <a:pt x="600" y="91"/>
                    <a:pt x="600" y="91"/>
                    <a:pt x="600" y="91"/>
                  </a:cubicBezTo>
                  <a:moveTo>
                    <a:pt x="784" y="1964"/>
                  </a:moveTo>
                  <a:cubicBezTo>
                    <a:pt x="784" y="1963"/>
                    <a:pt x="784" y="1963"/>
                    <a:pt x="783" y="1963"/>
                  </a:cubicBezTo>
                  <a:cubicBezTo>
                    <a:pt x="783" y="1963"/>
                    <a:pt x="783" y="1963"/>
                    <a:pt x="783" y="1963"/>
                  </a:cubicBezTo>
                  <a:cubicBezTo>
                    <a:pt x="783" y="1964"/>
                    <a:pt x="783" y="1964"/>
                    <a:pt x="784" y="1964"/>
                  </a:cubicBezTo>
                  <a:cubicBezTo>
                    <a:pt x="784" y="1964"/>
                    <a:pt x="784" y="1964"/>
                    <a:pt x="784" y="1964"/>
                  </a:cubicBezTo>
                  <a:moveTo>
                    <a:pt x="417" y="130"/>
                  </a:moveTo>
                  <a:cubicBezTo>
                    <a:pt x="417" y="130"/>
                    <a:pt x="417" y="130"/>
                    <a:pt x="417" y="129"/>
                  </a:cubicBezTo>
                  <a:cubicBezTo>
                    <a:pt x="417" y="129"/>
                    <a:pt x="417" y="129"/>
                    <a:pt x="416" y="130"/>
                  </a:cubicBezTo>
                  <a:cubicBezTo>
                    <a:pt x="416" y="130"/>
                    <a:pt x="417" y="130"/>
                    <a:pt x="417" y="130"/>
                  </a:cubicBezTo>
                  <a:cubicBezTo>
                    <a:pt x="417" y="130"/>
                    <a:pt x="417" y="130"/>
                    <a:pt x="417" y="130"/>
                  </a:cubicBezTo>
                  <a:moveTo>
                    <a:pt x="1330" y="1241"/>
                  </a:moveTo>
                  <a:cubicBezTo>
                    <a:pt x="1330" y="1240"/>
                    <a:pt x="1330" y="1240"/>
                    <a:pt x="1330" y="1240"/>
                  </a:cubicBezTo>
                  <a:cubicBezTo>
                    <a:pt x="1330" y="1240"/>
                    <a:pt x="1329" y="1240"/>
                    <a:pt x="1329" y="1241"/>
                  </a:cubicBezTo>
                  <a:cubicBezTo>
                    <a:pt x="1329" y="1241"/>
                    <a:pt x="1329" y="1241"/>
                    <a:pt x="1330" y="1241"/>
                  </a:cubicBezTo>
                  <a:cubicBezTo>
                    <a:pt x="1330" y="1241"/>
                    <a:pt x="1330" y="1241"/>
                    <a:pt x="1330" y="1241"/>
                  </a:cubicBezTo>
                  <a:moveTo>
                    <a:pt x="49" y="1249"/>
                  </a:moveTo>
                  <a:cubicBezTo>
                    <a:pt x="49" y="1249"/>
                    <a:pt x="49" y="1249"/>
                    <a:pt x="49" y="1249"/>
                  </a:cubicBezTo>
                  <a:cubicBezTo>
                    <a:pt x="49" y="1249"/>
                    <a:pt x="49" y="1249"/>
                    <a:pt x="49" y="1249"/>
                  </a:cubicBezTo>
                  <a:cubicBezTo>
                    <a:pt x="49" y="1250"/>
                    <a:pt x="49" y="1249"/>
                    <a:pt x="50" y="1249"/>
                  </a:cubicBezTo>
                  <a:cubicBezTo>
                    <a:pt x="49" y="1249"/>
                    <a:pt x="49" y="1249"/>
                    <a:pt x="49" y="1249"/>
                  </a:cubicBezTo>
                  <a:moveTo>
                    <a:pt x="430" y="130"/>
                  </a:moveTo>
                  <a:cubicBezTo>
                    <a:pt x="429" y="130"/>
                    <a:pt x="429" y="130"/>
                    <a:pt x="429" y="129"/>
                  </a:cubicBezTo>
                  <a:cubicBezTo>
                    <a:pt x="429" y="129"/>
                    <a:pt x="429" y="130"/>
                    <a:pt x="429" y="130"/>
                  </a:cubicBezTo>
                  <a:cubicBezTo>
                    <a:pt x="429" y="130"/>
                    <a:pt x="429" y="130"/>
                    <a:pt x="429" y="130"/>
                  </a:cubicBezTo>
                  <a:cubicBezTo>
                    <a:pt x="429" y="130"/>
                    <a:pt x="429" y="130"/>
                    <a:pt x="430" y="130"/>
                  </a:cubicBezTo>
                  <a:moveTo>
                    <a:pt x="1328" y="1254"/>
                  </a:moveTo>
                  <a:cubicBezTo>
                    <a:pt x="1328" y="1254"/>
                    <a:pt x="1328" y="1254"/>
                    <a:pt x="1328" y="1254"/>
                  </a:cubicBezTo>
                  <a:cubicBezTo>
                    <a:pt x="1328" y="1254"/>
                    <a:pt x="1327" y="1254"/>
                    <a:pt x="1327" y="1254"/>
                  </a:cubicBezTo>
                  <a:cubicBezTo>
                    <a:pt x="1328" y="1254"/>
                    <a:pt x="1328" y="1254"/>
                    <a:pt x="1328" y="1254"/>
                  </a:cubicBezTo>
                  <a:cubicBezTo>
                    <a:pt x="1328" y="1254"/>
                    <a:pt x="1328" y="1254"/>
                    <a:pt x="1328" y="1254"/>
                  </a:cubicBezTo>
                  <a:moveTo>
                    <a:pt x="498" y="1963"/>
                  </a:moveTo>
                  <a:cubicBezTo>
                    <a:pt x="498" y="1962"/>
                    <a:pt x="497" y="1962"/>
                    <a:pt x="497" y="1962"/>
                  </a:cubicBezTo>
                  <a:cubicBezTo>
                    <a:pt x="497" y="1962"/>
                    <a:pt x="497" y="1962"/>
                    <a:pt x="497" y="1962"/>
                  </a:cubicBezTo>
                  <a:cubicBezTo>
                    <a:pt x="497" y="1963"/>
                    <a:pt x="497" y="1963"/>
                    <a:pt x="497" y="1963"/>
                  </a:cubicBezTo>
                  <a:cubicBezTo>
                    <a:pt x="497" y="1963"/>
                    <a:pt x="498" y="1963"/>
                    <a:pt x="498" y="1963"/>
                  </a:cubicBezTo>
                  <a:moveTo>
                    <a:pt x="47" y="1292"/>
                  </a:moveTo>
                  <a:cubicBezTo>
                    <a:pt x="47" y="1292"/>
                    <a:pt x="47" y="1293"/>
                    <a:pt x="47" y="1293"/>
                  </a:cubicBezTo>
                  <a:cubicBezTo>
                    <a:pt x="47" y="1293"/>
                    <a:pt x="47" y="1293"/>
                    <a:pt x="47" y="1293"/>
                  </a:cubicBezTo>
                  <a:cubicBezTo>
                    <a:pt x="47" y="1292"/>
                    <a:pt x="47" y="1292"/>
                    <a:pt x="47" y="1292"/>
                  </a:cubicBezTo>
                  <a:cubicBezTo>
                    <a:pt x="47" y="1292"/>
                    <a:pt x="47" y="1292"/>
                    <a:pt x="47" y="1292"/>
                  </a:cubicBezTo>
                  <a:moveTo>
                    <a:pt x="714" y="1953"/>
                  </a:moveTo>
                  <a:cubicBezTo>
                    <a:pt x="714" y="1953"/>
                    <a:pt x="713" y="1953"/>
                    <a:pt x="713" y="1952"/>
                  </a:cubicBezTo>
                  <a:cubicBezTo>
                    <a:pt x="713" y="1953"/>
                    <a:pt x="713" y="1953"/>
                    <a:pt x="713" y="1953"/>
                  </a:cubicBezTo>
                  <a:cubicBezTo>
                    <a:pt x="713" y="1953"/>
                    <a:pt x="713" y="1953"/>
                    <a:pt x="713" y="1953"/>
                  </a:cubicBezTo>
                  <a:cubicBezTo>
                    <a:pt x="713" y="1953"/>
                    <a:pt x="714" y="1953"/>
                    <a:pt x="714" y="1953"/>
                  </a:cubicBezTo>
                  <a:moveTo>
                    <a:pt x="611" y="1953"/>
                  </a:moveTo>
                  <a:cubicBezTo>
                    <a:pt x="611" y="1953"/>
                    <a:pt x="611" y="1953"/>
                    <a:pt x="611" y="1952"/>
                  </a:cubicBezTo>
                  <a:cubicBezTo>
                    <a:pt x="611" y="1953"/>
                    <a:pt x="610" y="1953"/>
                    <a:pt x="610" y="1953"/>
                  </a:cubicBezTo>
                  <a:cubicBezTo>
                    <a:pt x="610" y="1953"/>
                    <a:pt x="611" y="1953"/>
                    <a:pt x="611" y="1953"/>
                  </a:cubicBezTo>
                  <a:cubicBezTo>
                    <a:pt x="611" y="1953"/>
                    <a:pt x="611" y="1953"/>
                    <a:pt x="611" y="1953"/>
                  </a:cubicBezTo>
                  <a:moveTo>
                    <a:pt x="1415" y="1952"/>
                  </a:moveTo>
                  <a:cubicBezTo>
                    <a:pt x="1414" y="1952"/>
                    <a:pt x="1414" y="1952"/>
                    <a:pt x="1414" y="1951"/>
                  </a:cubicBezTo>
                  <a:cubicBezTo>
                    <a:pt x="1414" y="1952"/>
                    <a:pt x="1414" y="1952"/>
                    <a:pt x="1414" y="1952"/>
                  </a:cubicBezTo>
                  <a:cubicBezTo>
                    <a:pt x="1414" y="1952"/>
                    <a:pt x="1414" y="1952"/>
                    <a:pt x="1414" y="1952"/>
                  </a:cubicBezTo>
                  <a:cubicBezTo>
                    <a:pt x="1414" y="1952"/>
                    <a:pt x="1414" y="1952"/>
                    <a:pt x="1415" y="1952"/>
                  </a:cubicBezTo>
                  <a:moveTo>
                    <a:pt x="1413" y="1952"/>
                  </a:moveTo>
                  <a:cubicBezTo>
                    <a:pt x="1413" y="1952"/>
                    <a:pt x="1413" y="1952"/>
                    <a:pt x="1413" y="1951"/>
                  </a:cubicBezTo>
                  <a:cubicBezTo>
                    <a:pt x="1412" y="1952"/>
                    <a:pt x="1412" y="1952"/>
                    <a:pt x="1412" y="1952"/>
                  </a:cubicBezTo>
                  <a:cubicBezTo>
                    <a:pt x="1412" y="1952"/>
                    <a:pt x="1412" y="1952"/>
                    <a:pt x="1412" y="1952"/>
                  </a:cubicBezTo>
                  <a:cubicBezTo>
                    <a:pt x="1412" y="1952"/>
                    <a:pt x="1413" y="1952"/>
                    <a:pt x="1413" y="1952"/>
                  </a:cubicBezTo>
                  <a:moveTo>
                    <a:pt x="824" y="1951"/>
                  </a:moveTo>
                  <a:cubicBezTo>
                    <a:pt x="824" y="1952"/>
                    <a:pt x="823" y="1952"/>
                    <a:pt x="823" y="1952"/>
                  </a:cubicBezTo>
                  <a:cubicBezTo>
                    <a:pt x="824" y="1952"/>
                    <a:pt x="824" y="1952"/>
                    <a:pt x="824" y="1952"/>
                  </a:cubicBezTo>
                  <a:cubicBezTo>
                    <a:pt x="824" y="1952"/>
                    <a:pt x="824" y="1952"/>
                    <a:pt x="824" y="1952"/>
                  </a:cubicBezTo>
                  <a:cubicBezTo>
                    <a:pt x="824" y="1952"/>
                    <a:pt x="824" y="1952"/>
                    <a:pt x="824" y="1951"/>
                  </a:cubicBezTo>
                  <a:moveTo>
                    <a:pt x="777" y="1952"/>
                  </a:moveTo>
                  <a:cubicBezTo>
                    <a:pt x="777" y="1952"/>
                    <a:pt x="778" y="1952"/>
                    <a:pt x="778" y="1952"/>
                  </a:cubicBezTo>
                  <a:cubicBezTo>
                    <a:pt x="778" y="1952"/>
                    <a:pt x="778" y="1952"/>
                    <a:pt x="778" y="1952"/>
                  </a:cubicBezTo>
                  <a:cubicBezTo>
                    <a:pt x="778" y="1952"/>
                    <a:pt x="778" y="1952"/>
                    <a:pt x="778" y="1951"/>
                  </a:cubicBezTo>
                  <a:cubicBezTo>
                    <a:pt x="778" y="1952"/>
                    <a:pt x="777" y="1952"/>
                    <a:pt x="777" y="1952"/>
                  </a:cubicBezTo>
                  <a:moveTo>
                    <a:pt x="918" y="75"/>
                  </a:moveTo>
                  <a:cubicBezTo>
                    <a:pt x="918" y="75"/>
                    <a:pt x="918" y="75"/>
                    <a:pt x="917" y="75"/>
                  </a:cubicBezTo>
                  <a:cubicBezTo>
                    <a:pt x="917" y="75"/>
                    <a:pt x="918" y="75"/>
                    <a:pt x="918" y="75"/>
                  </a:cubicBezTo>
                  <a:cubicBezTo>
                    <a:pt x="918" y="75"/>
                    <a:pt x="918" y="75"/>
                    <a:pt x="918" y="75"/>
                  </a:cubicBezTo>
                  <a:cubicBezTo>
                    <a:pt x="918" y="75"/>
                    <a:pt x="918" y="75"/>
                    <a:pt x="918" y="75"/>
                  </a:cubicBezTo>
                  <a:moveTo>
                    <a:pt x="620" y="1951"/>
                  </a:moveTo>
                  <a:cubicBezTo>
                    <a:pt x="620" y="1952"/>
                    <a:pt x="620" y="1952"/>
                    <a:pt x="620" y="1952"/>
                  </a:cubicBezTo>
                  <a:cubicBezTo>
                    <a:pt x="620" y="1952"/>
                    <a:pt x="620" y="1952"/>
                    <a:pt x="620" y="1952"/>
                  </a:cubicBezTo>
                  <a:cubicBezTo>
                    <a:pt x="620" y="1952"/>
                    <a:pt x="621" y="1952"/>
                    <a:pt x="621" y="1952"/>
                  </a:cubicBezTo>
                  <a:cubicBezTo>
                    <a:pt x="620" y="1952"/>
                    <a:pt x="620" y="1952"/>
                    <a:pt x="620" y="1951"/>
                  </a:cubicBezTo>
                  <a:moveTo>
                    <a:pt x="1414" y="1951"/>
                  </a:moveTo>
                  <a:cubicBezTo>
                    <a:pt x="1414" y="1951"/>
                    <a:pt x="1413" y="1951"/>
                    <a:pt x="1413" y="1951"/>
                  </a:cubicBezTo>
                  <a:cubicBezTo>
                    <a:pt x="1413" y="1951"/>
                    <a:pt x="1413" y="1951"/>
                    <a:pt x="1413" y="1951"/>
                  </a:cubicBezTo>
                  <a:cubicBezTo>
                    <a:pt x="1413" y="1951"/>
                    <a:pt x="1413" y="1951"/>
                    <a:pt x="1414" y="1951"/>
                  </a:cubicBezTo>
                  <a:moveTo>
                    <a:pt x="32" y="1521"/>
                  </a:moveTo>
                  <a:cubicBezTo>
                    <a:pt x="32" y="1521"/>
                    <a:pt x="33" y="1521"/>
                    <a:pt x="33" y="1521"/>
                  </a:cubicBezTo>
                  <a:cubicBezTo>
                    <a:pt x="33" y="1521"/>
                    <a:pt x="33" y="1521"/>
                    <a:pt x="33" y="1521"/>
                  </a:cubicBezTo>
                  <a:cubicBezTo>
                    <a:pt x="33" y="1521"/>
                    <a:pt x="33" y="1521"/>
                    <a:pt x="33" y="1520"/>
                  </a:cubicBezTo>
                  <a:cubicBezTo>
                    <a:pt x="33" y="1521"/>
                    <a:pt x="33" y="1521"/>
                    <a:pt x="32" y="1521"/>
                  </a:cubicBezTo>
                  <a:moveTo>
                    <a:pt x="1068" y="64"/>
                  </a:moveTo>
                  <a:cubicBezTo>
                    <a:pt x="1068" y="64"/>
                    <a:pt x="1068" y="63"/>
                    <a:pt x="1068" y="63"/>
                  </a:cubicBezTo>
                  <a:cubicBezTo>
                    <a:pt x="1067" y="63"/>
                    <a:pt x="1067" y="63"/>
                    <a:pt x="1067" y="63"/>
                  </a:cubicBezTo>
                  <a:cubicBezTo>
                    <a:pt x="1067" y="64"/>
                    <a:pt x="1067" y="64"/>
                    <a:pt x="1068" y="64"/>
                  </a:cubicBezTo>
                  <a:cubicBezTo>
                    <a:pt x="1068" y="64"/>
                    <a:pt x="1068" y="64"/>
                    <a:pt x="1068" y="64"/>
                  </a:cubicBezTo>
                  <a:moveTo>
                    <a:pt x="770" y="1951"/>
                  </a:moveTo>
                  <a:cubicBezTo>
                    <a:pt x="770" y="1951"/>
                    <a:pt x="770" y="1951"/>
                    <a:pt x="770" y="1950"/>
                  </a:cubicBezTo>
                  <a:cubicBezTo>
                    <a:pt x="770" y="1951"/>
                    <a:pt x="770" y="1951"/>
                    <a:pt x="770" y="1951"/>
                  </a:cubicBezTo>
                  <a:cubicBezTo>
                    <a:pt x="770" y="1951"/>
                    <a:pt x="770" y="1951"/>
                    <a:pt x="770" y="1951"/>
                  </a:cubicBezTo>
                  <a:cubicBezTo>
                    <a:pt x="770" y="1951"/>
                    <a:pt x="770" y="1951"/>
                    <a:pt x="770" y="1951"/>
                  </a:cubicBezTo>
                  <a:moveTo>
                    <a:pt x="338" y="134"/>
                  </a:moveTo>
                  <a:cubicBezTo>
                    <a:pt x="338" y="134"/>
                    <a:pt x="338" y="135"/>
                    <a:pt x="338" y="135"/>
                  </a:cubicBezTo>
                  <a:cubicBezTo>
                    <a:pt x="338" y="135"/>
                    <a:pt x="338" y="135"/>
                    <a:pt x="338" y="135"/>
                  </a:cubicBezTo>
                  <a:cubicBezTo>
                    <a:pt x="338" y="135"/>
                    <a:pt x="338" y="135"/>
                    <a:pt x="338" y="135"/>
                  </a:cubicBezTo>
                  <a:cubicBezTo>
                    <a:pt x="338" y="135"/>
                    <a:pt x="338" y="134"/>
                    <a:pt x="338" y="134"/>
                  </a:cubicBezTo>
                  <a:moveTo>
                    <a:pt x="453" y="1950"/>
                  </a:moveTo>
                  <a:cubicBezTo>
                    <a:pt x="453" y="1951"/>
                    <a:pt x="453" y="1951"/>
                    <a:pt x="453" y="1951"/>
                  </a:cubicBezTo>
                  <a:cubicBezTo>
                    <a:pt x="453" y="1951"/>
                    <a:pt x="453" y="1951"/>
                    <a:pt x="453" y="1951"/>
                  </a:cubicBezTo>
                  <a:cubicBezTo>
                    <a:pt x="453" y="1951"/>
                    <a:pt x="454" y="1951"/>
                    <a:pt x="454" y="1951"/>
                  </a:cubicBezTo>
                  <a:cubicBezTo>
                    <a:pt x="453" y="1951"/>
                    <a:pt x="453" y="1951"/>
                    <a:pt x="453" y="1950"/>
                  </a:cubicBezTo>
                  <a:moveTo>
                    <a:pt x="35" y="1536"/>
                  </a:moveTo>
                  <a:cubicBezTo>
                    <a:pt x="34" y="1536"/>
                    <a:pt x="34" y="1536"/>
                    <a:pt x="34" y="1536"/>
                  </a:cubicBezTo>
                  <a:cubicBezTo>
                    <a:pt x="34" y="1536"/>
                    <a:pt x="35" y="1536"/>
                    <a:pt x="35" y="1537"/>
                  </a:cubicBezTo>
                  <a:cubicBezTo>
                    <a:pt x="35" y="1537"/>
                    <a:pt x="35" y="1536"/>
                    <a:pt x="35" y="1536"/>
                  </a:cubicBezTo>
                  <a:cubicBezTo>
                    <a:pt x="35" y="1536"/>
                    <a:pt x="35" y="1536"/>
                    <a:pt x="35" y="1536"/>
                  </a:cubicBezTo>
                  <a:moveTo>
                    <a:pt x="764" y="91"/>
                  </a:moveTo>
                  <a:cubicBezTo>
                    <a:pt x="764" y="91"/>
                    <a:pt x="764" y="91"/>
                    <a:pt x="764" y="91"/>
                  </a:cubicBezTo>
                  <a:cubicBezTo>
                    <a:pt x="764" y="92"/>
                    <a:pt x="764" y="92"/>
                    <a:pt x="764" y="92"/>
                  </a:cubicBezTo>
                  <a:cubicBezTo>
                    <a:pt x="764" y="92"/>
                    <a:pt x="765" y="92"/>
                    <a:pt x="765" y="91"/>
                  </a:cubicBezTo>
                  <a:cubicBezTo>
                    <a:pt x="765" y="91"/>
                    <a:pt x="764" y="91"/>
                    <a:pt x="764" y="91"/>
                  </a:cubicBezTo>
                  <a:moveTo>
                    <a:pt x="38" y="1544"/>
                  </a:moveTo>
                  <a:cubicBezTo>
                    <a:pt x="37" y="1545"/>
                    <a:pt x="37" y="1545"/>
                    <a:pt x="37" y="1545"/>
                  </a:cubicBezTo>
                  <a:cubicBezTo>
                    <a:pt x="37" y="1545"/>
                    <a:pt x="37" y="1545"/>
                    <a:pt x="37" y="1545"/>
                  </a:cubicBezTo>
                  <a:cubicBezTo>
                    <a:pt x="38" y="1545"/>
                    <a:pt x="38" y="1545"/>
                    <a:pt x="38" y="1545"/>
                  </a:cubicBezTo>
                  <a:cubicBezTo>
                    <a:pt x="38" y="1545"/>
                    <a:pt x="38" y="1545"/>
                    <a:pt x="38" y="1544"/>
                  </a:cubicBezTo>
                  <a:moveTo>
                    <a:pt x="812" y="91"/>
                  </a:moveTo>
                  <a:cubicBezTo>
                    <a:pt x="811" y="91"/>
                    <a:pt x="811" y="91"/>
                    <a:pt x="811" y="91"/>
                  </a:cubicBezTo>
                  <a:cubicBezTo>
                    <a:pt x="811" y="91"/>
                    <a:pt x="811" y="91"/>
                    <a:pt x="811" y="92"/>
                  </a:cubicBezTo>
                  <a:cubicBezTo>
                    <a:pt x="811" y="92"/>
                    <a:pt x="811" y="92"/>
                    <a:pt x="811" y="92"/>
                  </a:cubicBezTo>
                  <a:cubicBezTo>
                    <a:pt x="811" y="92"/>
                    <a:pt x="812" y="92"/>
                    <a:pt x="812" y="91"/>
                  </a:cubicBezTo>
                  <a:moveTo>
                    <a:pt x="1407" y="1949"/>
                  </a:moveTo>
                  <a:cubicBezTo>
                    <a:pt x="1407" y="1949"/>
                    <a:pt x="1407" y="1949"/>
                    <a:pt x="1406" y="1949"/>
                  </a:cubicBezTo>
                  <a:cubicBezTo>
                    <a:pt x="1406" y="1949"/>
                    <a:pt x="1406" y="1949"/>
                    <a:pt x="1406" y="1949"/>
                  </a:cubicBezTo>
                  <a:cubicBezTo>
                    <a:pt x="1406" y="1949"/>
                    <a:pt x="1406" y="1949"/>
                    <a:pt x="1407" y="1949"/>
                  </a:cubicBezTo>
                  <a:cubicBezTo>
                    <a:pt x="1407" y="1949"/>
                    <a:pt x="1407" y="1949"/>
                    <a:pt x="1407" y="1949"/>
                  </a:cubicBezTo>
                  <a:moveTo>
                    <a:pt x="363" y="134"/>
                  </a:moveTo>
                  <a:cubicBezTo>
                    <a:pt x="363" y="134"/>
                    <a:pt x="363" y="135"/>
                    <a:pt x="362" y="135"/>
                  </a:cubicBezTo>
                  <a:cubicBezTo>
                    <a:pt x="363" y="135"/>
                    <a:pt x="363" y="135"/>
                    <a:pt x="363" y="135"/>
                  </a:cubicBezTo>
                  <a:cubicBezTo>
                    <a:pt x="363" y="135"/>
                    <a:pt x="363" y="135"/>
                    <a:pt x="363" y="135"/>
                  </a:cubicBezTo>
                  <a:cubicBezTo>
                    <a:pt x="363" y="135"/>
                    <a:pt x="363" y="134"/>
                    <a:pt x="363" y="134"/>
                  </a:cubicBezTo>
                  <a:moveTo>
                    <a:pt x="501" y="1949"/>
                  </a:moveTo>
                  <a:cubicBezTo>
                    <a:pt x="501" y="1949"/>
                    <a:pt x="501" y="1949"/>
                    <a:pt x="501" y="1950"/>
                  </a:cubicBezTo>
                  <a:cubicBezTo>
                    <a:pt x="501" y="1949"/>
                    <a:pt x="501" y="1949"/>
                    <a:pt x="502" y="1949"/>
                  </a:cubicBezTo>
                  <a:cubicBezTo>
                    <a:pt x="502" y="1949"/>
                    <a:pt x="501" y="1949"/>
                    <a:pt x="501" y="1949"/>
                  </a:cubicBezTo>
                  <a:cubicBezTo>
                    <a:pt x="501" y="1949"/>
                    <a:pt x="501" y="1949"/>
                    <a:pt x="501" y="1949"/>
                  </a:cubicBezTo>
                  <a:moveTo>
                    <a:pt x="593" y="93"/>
                  </a:moveTo>
                  <a:cubicBezTo>
                    <a:pt x="593" y="93"/>
                    <a:pt x="593" y="93"/>
                    <a:pt x="593" y="93"/>
                  </a:cubicBezTo>
                  <a:cubicBezTo>
                    <a:pt x="593" y="93"/>
                    <a:pt x="593" y="94"/>
                    <a:pt x="593" y="94"/>
                  </a:cubicBezTo>
                  <a:cubicBezTo>
                    <a:pt x="593" y="94"/>
                    <a:pt x="594" y="94"/>
                    <a:pt x="594" y="94"/>
                  </a:cubicBezTo>
                  <a:cubicBezTo>
                    <a:pt x="594" y="93"/>
                    <a:pt x="593" y="93"/>
                    <a:pt x="593" y="93"/>
                  </a:cubicBezTo>
                  <a:moveTo>
                    <a:pt x="40" y="1579"/>
                  </a:moveTo>
                  <a:cubicBezTo>
                    <a:pt x="40" y="1579"/>
                    <a:pt x="40" y="1579"/>
                    <a:pt x="40" y="1578"/>
                  </a:cubicBezTo>
                  <a:cubicBezTo>
                    <a:pt x="40" y="1578"/>
                    <a:pt x="40" y="1578"/>
                    <a:pt x="39" y="1578"/>
                  </a:cubicBezTo>
                  <a:cubicBezTo>
                    <a:pt x="39" y="1578"/>
                    <a:pt x="39" y="1578"/>
                    <a:pt x="39" y="1578"/>
                  </a:cubicBezTo>
                  <a:cubicBezTo>
                    <a:pt x="39" y="1579"/>
                    <a:pt x="39" y="1579"/>
                    <a:pt x="40" y="1579"/>
                  </a:cubicBezTo>
                  <a:moveTo>
                    <a:pt x="51" y="1621"/>
                  </a:moveTo>
                  <a:cubicBezTo>
                    <a:pt x="51" y="1621"/>
                    <a:pt x="51" y="1620"/>
                    <a:pt x="51" y="1620"/>
                  </a:cubicBezTo>
                  <a:cubicBezTo>
                    <a:pt x="51" y="1620"/>
                    <a:pt x="51" y="1620"/>
                    <a:pt x="51" y="1621"/>
                  </a:cubicBezTo>
                  <a:cubicBezTo>
                    <a:pt x="51" y="1621"/>
                    <a:pt x="51" y="1621"/>
                    <a:pt x="51" y="1621"/>
                  </a:cubicBezTo>
                  <a:cubicBezTo>
                    <a:pt x="51" y="1621"/>
                    <a:pt x="51" y="1621"/>
                    <a:pt x="51" y="1621"/>
                  </a:cubicBezTo>
                  <a:moveTo>
                    <a:pt x="725" y="1948"/>
                  </a:moveTo>
                  <a:cubicBezTo>
                    <a:pt x="725" y="1948"/>
                    <a:pt x="725" y="1948"/>
                    <a:pt x="725" y="1948"/>
                  </a:cubicBezTo>
                  <a:cubicBezTo>
                    <a:pt x="725" y="1948"/>
                    <a:pt x="725" y="1948"/>
                    <a:pt x="725" y="1949"/>
                  </a:cubicBezTo>
                  <a:cubicBezTo>
                    <a:pt x="725" y="1948"/>
                    <a:pt x="725" y="1948"/>
                    <a:pt x="725" y="1948"/>
                  </a:cubicBezTo>
                  <a:cubicBezTo>
                    <a:pt x="725" y="1948"/>
                    <a:pt x="725" y="1948"/>
                    <a:pt x="725" y="1948"/>
                  </a:cubicBezTo>
                  <a:moveTo>
                    <a:pt x="1216" y="76"/>
                  </a:moveTo>
                  <a:cubicBezTo>
                    <a:pt x="1216" y="76"/>
                    <a:pt x="1216" y="76"/>
                    <a:pt x="1216" y="76"/>
                  </a:cubicBezTo>
                  <a:cubicBezTo>
                    <a:pt x="1216" y="76"/>
                    <a:pt x="1216" y="76"/>
                    <a:pt x="1216" y="77"/>
                  </a:cubicBezTo>
                  <a:cubicBezTo>
                    <a:pt x="1216" y="76"/>
                    <a:pt x="1217" y="76"/>
                    <a:pt x="1217" y="76"/>
                  </a:cubicBezTo>
                  <a:cubicBezTo>
                    <a:pt x="1217" y="76"/>
                    <a:pt x="1217" y="76"/>
                    <a:pt x="1216" y="76"/>
                  </a:cubicBezTo>
                  <a:moveTo>
                    <a:pt x="38" y="1430"/>
                  </a:moveTo>
                  <a:cubicBezTo>
                    <a:pt x="38" y="1430"/>
                    <a:pt x="38" y="1431"/>
                    <a:pt x="38" y="1431"/>
                  </a:cubicBezTo>
                  <a:cubicBezTo>
                    <a:pt x="38" y="1431"/>
                    <a:pt x="38" y="1431"/>
                    <a:pt x="39" y="1431"/>
                  </a:cubicBezTo>
                  <a:cubicBezTo>
                    <a:pt x="39" y="1431"/>
                    <a:pt x="39" y="1431"/>
                    <a:pt x="39" y="1431"/>
                  </a:cubicBezTo>
                  <a:cubicBezTo>
                    <a:pt x="39" y="1431"/>
                    <a:pt x="39" y="1430"/>
                    <a:pt x="38" y="1430"/>
                  </a:cubicBezTo>
                  <a:moveTo>
                    <a:pt x="1342" y="227"/>
                  </a:moveTo>
                  <a:cubicBezTo>
                    <a:pt x="1342" y="227"/>
                    <a:pt x="1342" y="228"/>
                    <a:pt x="1342" y="228"/>
                  </a:cubicBezTo>
                  <a:cubicBezTo>
                    <a:pt x="1342" y="228"/>
                    <a:pt x="1342" y="228"/>
                    <a:pt x="1342" y="228"/>
                  </a:cubicBezTo>
                  <a:cubicBezTo>
                    <a:pt x="1342" y="228"/>
                    <a:pt x="1342" y="228"/>
                    <a:pt x="1342" y="228"/>
                  </a:cubicBezTo>
                  <a:cubicBezTo>
                    <a:pt x="1342" y="228"/>
                    <a:pt x="1342" y="227"/>
                    <a:pt x="1342" y="227"/>
                  </a:cubicBezTo>
                  <a:moveTo>
                    <a:pt x="57" y="1441"/>
                  </a:moveTo>
                  <a:cubicBezTo>
                    <a:pt x="57" y="1441"/>
                    <a:pt x="56" y="1441"/>
                    <a:pt x="56" y="1441"/>
                  </a:cubicBezTo>
                  <a:cubicBezTo>
                    <a:pt x="56" y="1441"/>
                    <a:pt x="57" y="1441"/>
                    <a:pt x="57" y="1442"/>
                  </a:cubicBezTo>
                  <a:cubicBezTo>
                    <a:pt x="57" y="1442"/>
                    <a:pt x="57" y="1441"/>
                    <a:pt x="57" y="1441"/>
                  </a:cubicBezTo>
                  <a:cubicBezTo>
                    <a:pt x="57" y="1441"/>
                    <a:pt x="57" y="1441"/>
                    <a:pt x="57" y="1441"/>
                  </a:cubicBezTo>
                  <a:moveTo>
                    <a:pt x="733" y="1957"/>
                  </a:moveTo>
                  <a:cubicBezTo>
                    <a:pt x="733" y="1957"/>
                    <a:pt x="733" y="1956"/>
                    <a:pt x="733" y="1956"/>
                  </a:cubicBezTo>
                  <a:cubicBezTo>
                    <a:pt x="732" y="1956"/>
                    <a:pt x="732" y="1957"/>
                    <a:pt x="732" y="1957"/>
                  </a:cubicBezTo>
                  <a:cubicBezTo>
                    <a:pt x="732" y="1957"/>
                    <a:pt x="732" y="1957"/>
                    <a:pt x="732" y="1957"/>
                  </a:cubicBezTo>
                  <a:cubicBezTo>
                    <a:pt x="733" y="1957"/>
                    <a:pt x="733" y="1957"/>
                    <a:pt x="733" y="1957"/>
                  </a:cubicBezTo>
                  <a:moveTo>
                    <a:pt x="727" y="1957"/>
                  </a:moveTo>
                  <a:cubicBezTo>
                    <a:pt x="727" y="1957"/>
                    <a:pt x="727" y="1957"/>
                    <a:pt x="727" y="1957"/>
                  </a:cubicBezTo>
                  <a:cubicBezTo>
                    <a:pt x="727" y="1957"/>
                    <a:pt x="727" y="1956"/>
                    <a:pt x="727" y="1956"/>
                  </a:cubicBezTo>
                  <a:cubicBezTo>
                    <a:pt x="727" y="1956"/>
                    <a:pt x="726" y="1957"/>
                    <a:pt x="726" y="1957"/>
                  </a:cubicBezTo>
                  <a:cubicBezTo>
                    <a:pt x="727" y="1957"/>
                    <a:pt x="727" y="1957"/>
                    <a:pt x="727" y="1957"/>
                  </a:cubicBezTo>
                  <a:moveTo>
                    <a:pt x="525" y="1956"/>
                  </a:moveTo>
                  <a:cubicBezTo>
                    <a:pt x="525" y="1956"/>
                    <a:pt x="525" y="1956"/>
                    <a:pt x="525" y="1957"/>
                  </a:cubicBezTo>
                  <a:cubicBezTo>
                    <a:pt x="525" y="1957"/>
                    <a:pt x="525" y="1957"/>
                    <a:pt x="525" y="1957"/>
                  </a:cubicBezTo>
                  <a:cubicBezTo>
                    <a:pt x="525" y="1957"/>
                    <a:pt x="526" y="1957"/>
                    <a:pt x="526" y="1957"/>
                  </a:cubicBezTo>
                  <a:cubicBezTo>
                    <a:pt x="525" y="1957"/>
                    <a:pt x="525" y="1956"/>
                    <a:pt x="525" y="1956"/>
                  </a:cubicBezTo>
                  <a:moveTo>
                    <a:pt x="743" y="1956"/>
                  </a:moveTo>
                  <a:cubicBezTo>
                    <a:pt x="743" y="1956"/>
                    <a:pt x="742" y="1955"/>
                    <a:pt x="742" y="1955"/>
                  </a:cubicBezTo>
                  <a:cubicBezTo>
                    <a:pt x="742" y="1956"/>
                    <a:pt x="742" y="1956"/>
                    <a:pt x="742" y="1956"/>
                  </a:cubicBezTo>
                  <a:cubicBezTo>
                    <a:pt x="742" y="1956"/>
                    <a:pt x="742" y="1956"/>
                    <a:pt x="742" y="1956"/>
                  </a:cubicBezTo>
                  <a:cubicBezTo>
                    <a:pt x="742" y="1956"/>
                    <a:pt x="742" y="1956"/>
                    <a:pt x="743" y="1956"/>
                  </a:cubicBezTo>
                  <a:moveTo>
                    <a:pt x="740" y="1956"/>
                  </a:moveTo>
                  <a:cubicBezTo>
                    <a:pt x="741" y="1956"/>
                    <a:pt x="741" y="1956"/>
                    <a:pt x="741" y="1956"/>
                  </a:cubicBezTo>
                  <a:cubicBezTo>
                    <a:pt x="741" y="1956"/>
                    <a:pt x="740" y="1956"/>
                    <a:pt x="740" y="1955"/>
                  </a:cubicBezTo>
                  <a:cubicBezTo>
                    <a:pt x="740" y="1955"/>
                    <a:pt x="740" y="1956"/>
                    <a:pt x="740" y="1956"/>
                  </a:cubicBezTo>
                  <a:cubicBezTo>
                    <a:pt x="740" y="1956"/>
                    <a:pt x="740" y="1956"/>
                    <a:pt x="740" y="1956"/>
                  </a:cubicBezTo>
                  <a:moveTo>
                    <a:pt x="59" y="1450"/>
                  </a:moveTo>
                  <a:cubicBezTo>
                    <a:pt x="59" y="1450"/>
                    <a:pt x="59" y="1450"/>
                    <a:pt x="60" y="1450"/>
                  </a:cubicBezTo>
                  <a:cubicBezTo>
                    <a:pt x="60" y="1450"/>
                    <a:pt x="60" y="1450"/>
                    <a:pt x="60" y="1450"/>
                  </a:cubicBezTo>
                  <a:cubicBezTo>
                    <a:pt x="60" y="1450"/>
                    <a:pt x="60" y="1450"/>
                    <a:pt x="60" y="1449"/>
                  </a:cubicBezTo>
                  <a:cubicBezTo>
                    <a:pt x="59" y="1449"/>
                    <a:pt x="59" y="1450"/>
                    <a:pt x="59" y="1450"/>
                  </a:cubicBezTo>
                  <a:moveTo>
                    <a:pt x="1424" y="1955"/>
                  </a:moveTo>
                  <a:cubicBezTo>
                    <a:pt x="1424" y="1955"/>
                    <a:pt x="1425" y="1955"/>
                    <a:pt x="1425" y="1955"/>
                  </a:cubicBezTo>
                  <a:cubicBezTo>
                    <a:pt x="1425" y="1955"/>
                    <a:pt x="1425" y="1955"/>
                    <a:pt x="1425" y="1955"/>
                  </a:cubicBezTo>
                  <a:cubicBezTo>
                    <a:pt x="1425" y="1955"/>
                    <a:pt x="1425" y="1955"/>
                    <a:pt x="1425" y="1954"/>
                  </a:cubicBezTo>
                  <a:cubicBezTo>
                    <a:pt x="1425" y="1954"/>
                    <a:pt x="1425" y="1955"/>
                    <a:pt x="1424" y="1955"/>
                  </a:cubicBezTo>
                  <a:moveTo>
                    <a:pt x="813" y="1955"/>
                  </a:moveTo>
                  <a:cubicBezTo>
                    <a:pt x="812" y="1955"/>
                    <a:pt x="812" y="1955"/>
                    <a:pt x="812" y="1954"/>
                  </a:cubicBezTo>
                  <a:cubicBezTo>
                    <a:pt x="812" y="1954"/>
                    <a:pt x="812" y="1955"/>
                    <a:pt x="812" y="1955"/>
                  </a:cubicBezTo>
                  <a:cubicBezTo>
                    <a:pt x="812" y="1955"/>
                    <a:pt x="812" y="1955"/>
                    <a:pt x="812" y="1955"/>
                  </a:cubicBezTo>
                  <a:cubicBezTo>
                    <a:pt x="812" y="1955"/>
                    <a:pt x="813" y="1955"/>
                    <a:pt x="813" y="1955"/>
                  </a:cubicBezTo>
                  <a:moveTo>
                    <a:pt x="752" y="1955"/>
                  </a:moveTo>
                  <a:cubicBezTo>
                    <a:pt x="752" y="1955"/>
                    <a:pt x="752" y="1954"/>
                    <a:pt x="752" y="1954"/>
                  </a:cubicBezTo>
                  <a:cubicBezTo>
                    <a:pt x="752" y="1955"/>
                    <a:pt x="752" y="1955"/>
                    <a:pt x="751" y="1955"/>
                  </a:cubicBezTo>
                  <a:cubicBezTo>
                    <a:pt x="751" y="1955"/>
                    <a:pt x="752" y="1955"/>
                    <a:pt x="752" y="1955"/>
                  </a:cubicBezTo>
                  <a:cubicBezTo>
                    <a:pt x="752" y="1955"/>
                    <a:pt x="752" y="1955"/>
                    <a:pt x="752" y="1955"/>
                  </a:cubicBezTo>
                  <a:moveTo>
                    <a:pt x="447" y="134"/>
                  </a:moveTo>
                  <a:cubicBezTo>
                    <a:pt x="447" y="134"/>
                    <a:pt x="447" y="133"/>
                    <a:pt x="447" y="133"/>
                  </a:cubicBezTo>
                  <a:cubicBezTo>
                    <a:pt x="446" y="133"/>
                    <a:pt x="446" y="134"/>
                    <a:pt x="446" y="134"/>
                  </a:cubicBezTo>
                  <a:cubicBezTo>
                    <a:pt x="446" y="134"/>
                    <a:pt x="446" y="134"/>
                    <a:pt x="446" y="134"/>
                  </a:cubicBezTo>
                  <a:cubicBezTo>
                    <a:pt x="447" y="134"/>
                    <a:pt x="447" y="134"/>
                    <a:pt x="447" y="134"/>
                  </a:cubicBezTo>
                  <a:moveTo>
                    <a:pt x="43" y="1468"/>
                  </a:moveTo>
                  <a:cubicBezTo>
                    <a:pt x="43" y="1468"/>
                    <a:pt x="43" y="1468"/>
                    <a:pt x="43" y="1468"/>
                  </a:cubicBezTo>
                  <a:cubicBezTo>
                    <a:pt x="43" y="1468"/>
                    <a:pt x="43" y="1468"/>
                    <a:pt x="43" y="1469"/>
                  </a:cubicBezTo>
                  <a:cubicBezTo>
                    <a:pt x="43" y="1468"/>
                    <a:pt x="44" y="1468"/>
                    <a:pt x="44" y="1468"/>
                  </a:cubicBezTo>
                  <a:cubicBezTo>
                    <a:pt x="44" y="1468"/>
                    <a:pt x="43" y="1468"/>
                    <a:pt x="43" y="1468"/>
                  </a:cubicBezTo>
                  <a:moveTo>
                    <a:pt x="35" y="1482"/>
                  </a:moveTo>
                  <a:cubicBezTo>
                    <a:pt x="34" y="1482"/>
                    <a:pt x="34" y="1482"/>
                    <a:pt x="34" y="1482"/>
                  </a:cubicBezTo>
                  <a:cubicBezTo>
                    <a:pt x="34" y="1483"/>
                    <a:pt x="35" y="1483"/>
                    <a:pt x="35" y="1483"/>
                  </a:cubicBezTo>
                  <a:cubicBezTo>
                    <a:pt x="35" y="1483"/>
                    <a:pt x="35" y="1483"/>
                    <a:pt x="35" y="1482"/>
                  </a:cubicBezTo>
                  <a:cubicBezTo>
                    <a:pt x="35" y="1482"/>
                    <a:pt x="35" y="1482"/>
                    <a:pt x="35" y="1482"/>
                  </a:cubicBezTo>
                  <a:moveTo>
                    <a:pt x="633" y="76"/>
                  </a:moveTo>
                  <a:cubicBezTo>
                    <a:pt x="633" y="76"/>
                    <a:pt x="633" y="76"/>
                    <a:pt x="633" y="76"/>
                  </a:cubicBezTo>
                  <a:cubicBezTo>
                    <a:pt x="633" y="76"/>
                    <a:pt x="632" y="76"/>
                    <a:pt x="632" y="76"/>
                  </a:cubicBezTo>
                  <a:cubicBezTo>
                    <a:pt x="632" y="76"/>
                    <a:pt x="632" y="76"/>
                    <a:pt x="633" y="76"/>
                  </a:cubicBezTo>
                  <a:cubicBezTo>
                    <a:pt x="633" y="76"/>
                    <a:pt x="633" y="76"/>
                    <a:pt x="633" y="76"/>
                  </a:cubicBezTo>
                  <a:moveTo>
                    <a:pt x="1214" y="75"/>
                  </a:moveTo>
                  <a:cubicBezTo>
                    <a:pt x="1213" y="75"/>
                    <a:pt x="1213" y="75"/>
                    <a:pt x="1213" y="75"/>
                  </a:cubicBezTo>
                  <a:cubicBezTo>
                    <a:pt x="1213" y="75"/>
                    <a:pt x="1213" y="75"/>
                    <a:pt x="1214" y="76"/>
                  </a:cubicBezTo>
                  <a:cubicBezTo>
                    <a:pt x="1214" y="75"/>
                    <a:pt x="1214" y="75"/>
                    <a:pt x="1214" y="75"/>
                  </a:cubicBezTo>
                  <a:cubicBezTo>
                    <a:pt x="1214" y="75"/>
                    <a:pt x="1214" y="75"/>
                    <a:pt x="1214" y="75"/>
                  </a:cubicBezTo>
                  <a:moveTo>
                    <a:pt x="1424" y="1953"/>
                  </a:moveTo>
                  <a:cubicBezTo>
                    <a:pt x="1424" y="1953"/>
                    <a:pt x="1423" y="1953"/>
                    <a:pt x="1423" y="1953"/>
                  </a:cubicBezTo>
                  <a:cubicBezTo>
                    <a:pt x="1423" y="1953"/>
                    <a:pt x="1424" y="1953"/>
                    <a:pt x="1424" y="1953"/>
                  </a:cubicBezTo>
                  <a:cubicBezTo>
                    <a:pt x="1424" y="1953"/>
                    <a:pt x="1424" y="1953"/>
                    <a:pt x="1424" y="1953"/>
                  </a:cubicBezTo>
                  <a:cubicBezTo>
                    <a:pt x="1424" y="1953"/>
                    <a:pt x="1424" y="1953"/>
                    <a:pt x="1424" y="1953"/>
                  </a:cubicBezTo>
                  <a:moveTo>
                    <a:pt x="842" y="1952"/>
                  </a:moveTo>
                  <a:cubicBezTo>
                    <a:pt x="842" y="1953"/>
                    <a:pt x="842" y="1953"/>
                    <a:pt x="842" y="1953"/>
                  </a:cubicBezTo>
                  <a:cubicBezTo>
                    <a:pt x="842" y="1953"/>
                    <a:pt x="842" y="1953"/>
                    <a:pt x="842" y="1953"/>
                  </a:cubicBezTo>
                  <a:cubicBezTo>
                    <a:pt x="842" y="1953"/>
                    <a:pt x="842" y="1953"/>
                    <a:pt x="842" y="1953"/>
                  </a:cubicBezTo>
                  <a:cubicBezTo>
                    <a:pt x="842" y="1953"/>
                    <a:pt x="842" y="1953"/>
                    <a:pt x="842" y="1952"/>
                  </a:cubicBezTo>
                  <a:moveTo>
                    <a:pt x="816" y="1953"/>
                  </a:moveTo>
                  <a:cubicBezTo>
                    <a:pt x="816" y="1953"/>
                    <a:pt x="816" y="1953"/>
                    <a:pt x="816" y="1952"/>
                  </a:cubicBezTo>
                  <a:cubicBezTo>
                    <a:pt x="815" y="1952"/>
                    <a:pt x="815" y="1953"/>
                    <a:pt x="815" y="1953"/>
                  </a:cubicBezTo>
                  <a:cubicBezTo>
                    <a:pt x="815" y="1953"/>
                    <a:pt x="815" y="1953"/>
                    <a:pt x="815" y="1953"/>
                  </a:cubicBezTo>
                  <a:cubicBezTo>
                    <a:pt x="815" y="1953"/>
                    <a:pt x="815" y="1953"/>
                    <a:pt x="816" y="1953"/>
                  </a:cubicBezTo>
                  <a:moveTo>
                    <a:pt x="51" y="1517"/>
                  </a:moveTo>
                  <a:cubicBezTo>
                    <a:pt x="51" y="1517"/>
                    <a:pt x="51" y="1517"/>
                    <a:pt x="50" y="1517"/>
                  </a:cubicBezTo>
                  <a:cubicBezTo>
                    <a:pt x="51" y="1517"/>
                    <a:pt x="51" y="1517"/>
                    <a:pt x="51" y="1517"/>
                  </a:cubicBezTo>
                  <a:cubicBezTo>
                    <a:pt x="51" y="1517"/>
                    <a:pt x="51" y="1517"/>
                    <a:pt x="51" y="1517"/>
                  </a:cubicBezTo>
                  <a:cubicBezTo>
                    <a:pt x="51" y="1517"/>
                    <a:pt x="51" y="1517"/>
                    <a:pt x="51" y="1517"/>
                  </a:cubicBezTo>
                  <a:moveTo>
                    <a:pt x="1160" y="273"/>
                  </a:moveTo>
                  <a:cubicBezTo>
                    <a:pt x="1161" y="273"/>
                    <a:pt x="1161" y="273"/>
                    <a:pt x="1162" y="273"/>
                  </a:cubicBezTo>
                  <a:cubicBezTo>
                    <a:pt x="1163" y="272"/>
                    <a:pt x="1163" y="271"/>
                    <a:pt x="1165" y="271"/>
                  </a:cubicBezTo>
                  <a:cubicBezTo>
                    <a:pt x="1166" y="271"/>
                    <a:pt x="1166" y="270"/>
                    <a:pt x="1165" y="269"/>
                  </a:cubicBezTo>
                  <a:cubicBezTo>
                    <a:pt x="1165" y="269"/>
                    <a:pt x="1164" y="268"/>
                    <a:pt x="1163" y="267"/>
                  </a:cubicBezTo>
                  <a:cubicBezTo>
                    <a:pt x="1164" y="267"/>
                    <a:pt x="1165" y="267"/>
                    <a:pt x="1166" y="266"/>
                  </a:cubicBezTo>
                  <a:cubicBezTo>
                    <a:pt x="1167" y="265"/>
                    <a:pt x="1169" y="265"/>
                    <a:pt x="1171" y="265"/>
                  </a:cubicBezTo>
                  <a:cubicBezTo>
                    <a:pt x="1171" y="265"/>
                    <a:pt x="1171" y="264"/>
                    <a:pt x="1172" y="264"/>
                  </a:cubicBezTo>
                  <a:cubicBezTo>
                    <a:pt x="1171" y="264"/>
                    <a:pt x="1171" y="264"/>
                    <a:pt x="1171" y="263"/>
                  </a:cubicBezTo>
                  <a:cubicBezTo>
                    <a:pt x="1170" y="263"/>
                    <a:pt x="1170" y="263"/>
                    <a:pt x="1169" y="263"/>
                  </a:cubicBezTo>
                  <a:cubicBezTo>
                    <a:pt x="1167" y="263"/>
                    <a:pt x="1166" y="263"/>
                    <a:pt x="1164" y="263"/>
                  </a:cubicBezTo>
                  <a:cubicBezTo>
                    <a:pt x="1163" y="264"/>
                    <a:pt x="1161" y="262"/>
                    <a:pt x="1160" y="264"/>
                  </a:cubicBezTo>
                  <a:cubicBezTo>
                    <a:pt x="1159" y="263"/>
                    <a:pt x="1158" y="264"/>
                    <a:pt x="1156" y="264"/>
                  </a:cubicBezTo>
                  <a:cubicBezTo>
                    <a:pt x="1155" y="264"/>
                    <a:pt x="1153" y="264"/>
                    <a:pt x="1151" y="264"/>
                  </a:cubicBezTo>
                  <a:cubicBezTo>
                    <a:pt x="1150" y="264"/>
                    <a:pt x="1150" y="264"/>
                    <a:pt x="1150" y="265"/>
                  </a:cubicBezTo>
                  <a:cubicBezTo>
                    <a:pt x="1150" y="267"/>
                    <a:pt x="1149" y="267"/>
                    <a:pt x="1148" y="266"/>
                  </a:cubicBezTo>
                  <a:cubicBezTo>
                    <a:pt x="1147" y="266"/>
                    <a:pt x="1147" y="265"/>
                    <a:pt x="1146" y="266"/>
                  </a:cubicBezTo>
                  <a:cubicBezTo>
                    <a:pt x="1145" y="266"/>
                    <a:pt x="1144" y="266"/>
                    <a:pt x="1143" y="267"/>
                  </a:cubicBezTo>
                  <a:cubicBezTo>
                    <a:pt x="1143" y="267"/>
                    <a:pt x="1143" y="268"/>
                    <a:pt x="1142" y="268"/>
                  </a:cubicBezTo>
                  <a:cubicBezTo>
                    <a:pt x="1142" y="268"/>
                    <a:pt x="1142" y="266"/>
                    <a:pt x="1141" y="267"/>
                  </a:cubicBezTo>
                  <a:cubicBezTo>
                    <a:pt x="1140" y="267"/>
                    <a:pt x="1139" y="267"/>
                    <a:pt x="1139" y="267"/>
                  </a:cubicBezTo>
                  <a:cubicBezTo>
                    <a:pt x="1138" y="267"/>
                    <a:pt x="1139" y="267"/>
                    <a:pt x="1139" y="268"/>
                  </a:cubicBezTo>
                  <a:cubicBezTo>
                    <a:pt x="1139" y="269"/>
                    <a:pt x="1139" y="269"/>
                    <a:pt x="1138" y="270"/>
                  </a:cubicBezTo>
                  <a:cubicBezTo>
                    <a:pt x="1138" y="270"/>
                    <a:pt x="1137" y="269"/>
                    <a:pt x="1137" y="270"/>
                  </a:cubicBezTo>
                  <a:cubicBezTo>
                    <a:pt x="1136" y="270"/>
                    <a:pt x="1136" y="270"/>
                    <a:pt x="1135" y="270"/>
                  </a:cubicBezTo>
                  <a:cubicBezTo>
                    <a:pt x="1136" y="271"/>
                    <a:pt x="1136" y="271"/>
                    <a:pt x="1137" y="271"/>
                  </a:cubicBezTo>
                  <a:cubicBezTo>
                    <a:pt x="1138" y="272"/>
                    <a:pt x="1138" y="271"/>
                    <a:pt x="1139" y="271"/>
                  </a:cubicBezTo>
                  <a:cubicBezTo>
                    <a:pt x="1139" y="271"/>
                    <a:pt x="1140" y="272"/>
                    <a:pt x="1140" y="272"/>
                  </a:cubicBezTo>
                  <a:cubicBezTo>
                    <a:pt x="1140" y="272"/>
                    <a:pt x="1139" y="272"/>
                    <a:pt x="1139" y="272"/>
                  </a:cubicBezTo>
                  <a:cubicBezTo>
                    <a:pt x="1139" y="273"/>
                    <a:pt x="1138" y="274"/>
                    <a:pt x="1138" y="274"/>
                  </a:cubicBezTo>
                  <a:cubicBezTo>
                    <a:pt x="1139" y="275"/>
                    <a:pt x="1139" y="274"/>
                    <a:pt x="1139" y="273"/>
                  </a:cubicBezTo>
                  <a:cubicBezTo>
                    <a:pt x="1142" y="273"/>
                    <a:pt x="1145" y="274"/>
                    <a:pt x="1147" y="272"/>
                  </a:cubicBezTo>
                  <a:cubicBezTo>
                    <a:pt x="1147" y="272"/>
                    <a:pt x="1148" y="273"/>
                    <a:pt x="1148" y="273"/>
                  </a:cubicBezTo>
                  <a:cubicBezTo>
                    <a:pt x="1148" y="273"/>
                    <a:pt x="1148" y="274"/>
                    <a:pt x="1148" y="274"/>
                  </a:cubicBezTo>
                  <a:cubicBezTo>
                    <a:pt x="1147" y="274"/>
                    <a:pt x="1147" y="275"/>
                    <a:pt x="1147" y="275"/>
                  </a:cubicBezTo>
                  <a:cubicBezTo>
                    <a:pt x="1148" y="276"/>
                    <a:pt x="1150" y="275"/>
                    <a:pt x="1151" y="274"/>
                  </a:cubicBezTo>
                  <a:cubicBezTo>
                    <a:pt x="1151" y="274"/>
                    <a:pt x="1151" y="274"/>
                    <a:pt x="1151" y="274"/>
                  </a:cubicBezTo>
                  <a:cubicBezTo>
                    <a:pt x="1155" y="273"/>
                    <a:pt x="1155" y="273"/>
                    <a:pt x="1158" y="272"/>
                  </a:cubicBezTo>
                  <a:cubicBezTo>
                    <a:pt x="1158" y="271"/>
                    <a:pt x="1159" y="271"/>
                    <a:pt x="1160" y="271"/>
                  </a:cubicBezTo>
                  <a:cubicBezTo>
                    <a:pt x="1160" y="271"/>
                    <a:pt x="1160" y="272"/>
                    <a:pt x="1160" y="272"/>
                  </a:cubicBezTo>
                  <a:cubicBezTo>
                    <a:pt x="1160" y="272"/>
                    <a:pt x="1160" y="272"/>
                    <a:pt x="1159" y="272"/>
                  </a:cubicBezTo>
                  <a:cubicBezTo>
                    <a:pt x="1159" y="273"/>
                    <a:pt x="1159" y="273"/>
                    <a:pt x="1158" y="273"/>
                  </a:cubicBezTo>
                  <a:cubicBezTo>
                    <a:pt x="1159" y="273"/>
                    <a:pt x="1159" y="273"/>
                    <a:pt x="1159" y="273"/>
                  </a:cubicBezTo>
                  <a:cubicBezTo>
                    <a:pt x="1159" y="273"/>
                    <a:pt x="1160" y="273"/>
                    <a:pt x="1160" y="273"/>
                  </a:cubicBezTo>
                  <a:moveTo>
                    <a:pt x="310" y="1826"/>
                  </a:moveTo>
                  <a:cubicBezTo>
                    <a:pt x="309" y="1826"/>
                    <a:pt x="307" y="1826"/>
                    <a:pt x="306" y="1826"/>
                  </a:cubicBezTo>
                  <a:cubicBezTo>
                    <a:pt x="305" y="1826"/>
                    <a:pt x="305" y="1826"/>
                    <a:pt x="305" y="1826"/>
                  </a:cubicBezTo>
                  <a:cubicBezTo>
                    <a:pt x="305" y="1826"/>
                    <a:pt x="305" y="1827"/>
                    <a:pt x="306" y="1827"/>
                  </a:cubicBezTo>
                  <a:cubicBezTo>
                    <a:pt x="307" y="1827"/>
                    <a:pt x="309" y="1827"/>
                    <a:pt x="310" y="1828"/>
                  </a:cubicBezTo>
                  <a:cubicBezTo>
                    <a:pt x="312" y="1829"/>
                    <a:pt x="313" y="1827"/>
                    <a:pt x="314" y="1828"/>
                  </a:cubicBezTo>
                  <a:cubicBezTo>
                    <a:pt x="314" y="1828"/>
                    <a:pt x="315" y="1828"/>
                    <a:pt x="315" y="1828"/>
                  </a:cubicBezTo>
                  <a:cubicBezTo>
                    <a:pt x="315" y="1830"/>
                    <a:pt x="319" y="1829"/>
                    <a:pt x="319" y="1831"/>
                  </a:cubicBezTo>
                  <a:cubicBezTo>
                    <a:pt x="319" y="1831"/>
                    <a:pt x="320" y="1831"/>
                    <a:pt x="320" y="1831"/>
                  </a:cubicBezTo>
                  <a:cubicBezTo>
                    <a:pt x="320" y="1831"/>
                    <a:pt x="320" y="1830"/>
                    <a:pt x="320" y="1830"/>
                  </a:cubicBezTo>
                  <a:cubicBezTo>
                    <a:pt x="320" y="1828"/>
                    <a:pt x="321" y="1828"/>
                    <a:pt x="322" y="1828"/>
                  </a:cubicBezTo>
                  <a:cubicBezTo>
                    <a:pt x="326" y="1827"/>
                    <a:pt x="328" y="1829"/>
                    <a:pt x="331" y="1829"/>
                  </a:cubicBezTo>
                  <a:cubicBezTo>
                    <a:pt x="331" y="1829"/>
                    <a:pt x="332" y="1829"/>
                    <a:pt x="331" y="1829"/>
                  </a:cubicBezTo>
                  <a:cubicBezTo>
                    <a:pt x="331" y="1830"/>
                    <a:pt x="331" y="1830"/>
                    <a:pt x="332" y="1830"/>
                  </a:cubicBezTo>
                  <a:cubicBezTo>
                    <a:pt x="332" y="1830"/>
                    <a:pt x="333" y="1830"/>
                    <a:pt x="334" y="1830"/>
                  </a:cubicBezTo>
                  <a:cubicBezTo>
                    <a:pt x="336" y="1828"/>
                    <a:pt x="338" y="1828"/>
                    <a:pt x="339" y="1830"/>
                  </a:cubicBezTo>
                  <a:cubicBezTo>
                    <a:pt x="340" y="1830"/>
                    <a:pt x="341" y="1831"/>
                    <a:pt x="342" y="1830"/>
                  </a:cubicBezTo>
                  <a:cubicBezTo>
                    <a:pt x="345" y="1830"/>
                    <a:pt x="345" y="1830"/>
                    <a:pt x="347" y="1831"/>
                  </a:cubicBezTo>
                  <a:cubicBezTo>
                    <a:pt x="348" y="1831"/>
                    <a:pt x="349" y="1831"/>
                    <a:pt x="349" y="1831"/>
                  </a:cubicBezTo>
                  <a:cubicBezTo>
                    <a:pt x="349" y="1830"/>
                    <a:pt x="350" y="1831"/>
                    <a:pt x="350" y="1831"/>
                  </a:cubicBezTo>
                  <a:cubicBezTo>
                    <a:pt x="351" y="1832"/>
                    <a:pt x="352" y="1833"/>
                    <a:pt x="353" y="1832"/>
                  </a:cubicBezTo>
                  <a:cubicBezTo>
                    <a:pt x="354" y="1831"/>
                    <a:pt x="356" y="1832"/>
                    <a:pt x="357" y="1832"/>
                  </a:cubicBezTo>
                  <a:cubicBezTo>
                    <a:pt x="360" y="1833"/>
                    <a:pt x="363" y="1833"/>
                    <a:pt x="365" y="1831"/>
                  </a:cubicBezTo>
                  <a:cubicBezTo>
                    <a:pt x="367" y="1831"/>
                    <a:pt x="367" y="1830"/>
                    <a:pt x="366" y="1829"/>
                  </a:cubicBezTo>
                  <a:cubicBezTo>
                    <a:pt x="365" y="1829"/>
                    <a:pt x="365" y="1829"/>
                    <a:pt x="364" y="1829"/>
                  </a:cubicBezTo>
                  <a:cubicBezTo>
                    <a:pt x="362" y="1829"/>
                    <a:pt x="360" y="1827"/>
                    <a:pt x="357" y="1828"/>
                  </a:cubicBezTo>
                  <a:cubicBezTo>
                    <a:pt x="356" y="1828"/>
                    <a:pt x="354" y="1826"/>
                    <a:pt x="353" y="1827"/>
                  </a:cubicBezTo>
                  <a:cubicBezTo>
                    <a:pt x="352" y="1828"/>
                    <a:pt x="351" y="1828"/>
                    <a:pt x="349" y="1828"/>
                  </a:cubicBezTo>
                  <a:cubicBezTo>
                    <a:pt x="347" y="1828"/>
                    <a:pt x="344" y="1828"/>
                    <a:pt x="342" y="1827"/>
                  </a:cubicBezTo>
                  <a:cubicBezTo>
                    <a:pt x="341" y="1826"/>
                    <a:pt x="340" y="1828"/>
                    <a:pt x="338" y="1827"/>
                  </a:cubicBezTo>
                  <a:cubicBezTo>
                    <a:pt x="337" y="1828"/>
                    <a:pt x="336" y="1827"/>
                    <a:pt x="335" y="1827"/>
                  </a:cubicBezTo>
                  <a:cubicBezTo>
                    <a:pt x="327" y="1827"/>
                    <a:pt x="319" y="1827"/>
                    <a:pt x="310" y="1826"/>
                  </a:cubicBezTo>
                  <a:moveTo>
                    <a:pt x="817" y="284"/>
                  </a:moveTo>
                  <a:cubicBezTo>
                    <a:pt x="815" y="284"/>
                    <a:pt x="813" y="283"/>
                    <a:pt x="814" y="286"/>
                  </a:cubicBezTo>
                  <a:cubicBezTo>
                    <a:pt x="814" y="286"/>
                    <a:pt x="813" y="287"/>
                    <a:pt x="813" y="287"/>
                  </a:cubicBezTo>
                  <a:cubicBezTo>
                    <a:pt x="812" y="289"/>
                    <a:pt x="812" y="289"/>
                    <a:pt x="814" y="290"/>
                  </a:cubicBezTo>
                  <a:cubicBezTo>
                    <a:pt x="815" y="290"/>
                    <a:pt x="816" y="291"/>
                    <a:pt x="816" y="291"/>
                  </a:cubicBezTo>
                  <a:cubicBezTo>
                    <a:pt x="821" y="291"/>
                    <a:pt x="825" y="290"/>
                    <a:pt x="829" y="292"/>
                  </a:cubicBezTo>
                  <a:cubicBezTo>
                    <a:pt x="832" y="292"/>
                    <a:pt x="834" y="291"/>
                    <a:pt x="837" y="290"/>
                  </a:cubicBezTo>
                  <a:cubicBezTo>
                    <a:pt x="839" y="290"/>
                    <a:pt x="841" y="289"/>
                    <a:pt x="842" y="290"/>
                  </a:cubicBezTo>
                  <a:cubicBezTo>
                    <a:pt x="844" y="291"/>
                    <a:pt x="844" y="291"/>
                    <a:pt x="845" y="290"/>
                  </a:cubicBezTo>
                  <a:cubicBezTo>
                    <a:pt x="846" y="290"/>
                    <a:pt x="847" y="290"/>
                    <a:pt x="847" y="290"/>
                  </a:cubicBezTo>
                  <a:cubicBezTo>
                    <a:pt x="848" y="292"/>
                    <a:pt x="851" y="290"/>
                    <a:pt x="852" y="292"/>
                  </a:cubicBezTo>
                  <a:cubicBezTo>
                    <a:pt x="852" y="291"/>
                    <a:pt x="853" y="291"/>
                    <a:pt x="853" y="291"/>
                  </a:cubicBezTo>
                  <a:cubicBezTo>
                    <a:pt x="853" y="291"/>
                    <a:pt x="854" y="290"/>
                    <a:pt x="854" y="290"/>
                  </a:cubicBezTo>
                  <a:cubicBezTo>
                    <a:pt x="854" y="289"/>
                    <a:pt x="855" y="289"/>
                    <a:pt x="855" y="288"/>
                  </a:cubicBezTo>
                  <a:cubicBezTo>
                    <a:pt x="854" y="288"/>
                    <a:pt x="854" y="288"/>
                    <a:pt x="853" y="288"/>
                  </a:cubicBezTo>
                  <a:cubicBezTo>
                    <a:pt x="851" y="289"/>
                    <a:pt x="848" y="287"/>
                    <a:pt x="845" y="288"/>
                  </a:cubicBezTo>
                  <a:cubicBezTo>
                    <a:pt x="840" y="286"/>
                    <a:pt x="836" y="287"/>
                    <a:pt x="831" y="287"/>
                  </a:cubicBezTo>
                  <a:cubicBezTo>
                    <a:pt x="830" y="287"/>
                    <a:pt x="829" y="288"/>
                    <a:pt x="829" y="288"/>
                  </a:cubicBezTo>
                  <a:cubicBezTo>
                    <a:pt x="827" y="286"/>
                    <a:pt x="824" y="287"/>
                    <a:pt x="822" y="287"/>
                  </a:cubicBezTo>
                  <a:cubicBezTo>
                    <a:pt x="821" y="287"/>
                    <a:pt x="820" y="286"/>
                    <a:pt x="820" y="285"/>
                  </a:cubicBezTo>
                  <a:cubicBezTo>
                    <a:pt x="820" y="285"/>
                    <a:pt x="820" y="284"/>
                    <a:pt x="819" y="284"/>
                  </a:cubicBezTo>
                  <a:cubicBezTo>
                    <a:pt x="819" y="284"/>
                    <a:pt x="818" y="284"/>
                    <a:pt x="817" y="284"/>
                  </a:cubicBezTo>
                  <a:moveTo>
                    <a:pt x="902" y="294"/>
                  </a:moveTo>
                  <a:cubicBezTo>
                    <a:pt x="903" y="294"/>
                    <a:pt x="904" y="294"/>
                    <a:pt x="905" y="293"/>
                  </a:cubicBezTo>
                  <a:cubicBezTo>
                    <a:pt x="905" y="293"/>
                    <a:pt x="905" y="293"/>
                    <a:pt x="905" y="293"/>
                  </a:cubicBezTo>
                  <a:cubicBezTo>
                    <a:pt x="905" y="292"/>
                    <a:pt x="905" y="292"/>
                    <a:pt x="904" y="292"/>
                  </a:cubicBezTo>
                  <a:cubicBezTo>
                    <a:pt x="905" y="292"/>
                    <a:pt x="905" y="292"/>
                    <a:pt x="906" y="292"/>
                  </a:cubicBezTo>
                  <a:cubicBezTo>
                    <a:pt x="907" y="292"/>
                    <a:pt x="908" y="292"/>
                    <a:pt x="909" y="293"/>
                  </a:cubicBezTo>
                  <a:cubicBezTo>
                    <a:pt x="910" y="293"/>
                    <a:pt x="912" y="294"/>
                    <a:pt x="914" y="293"/>
                  </a:cubicBezTo>
                  <a:cubicBezTo>
                    <a:pt x="915" y="292"/>
                    <a:pt x="917" y="291"/>
                    <a:pt x="917" y="294"/>
                  </a:cubicBezTo>
                  <a:cubicBezTo>
                    <a:pt x="918" y="294"/>
                    <a:pt x="920" y="294"/>
                    <a:pt x="920" y="294"/>
                  </a:cubicBezTo>
                  <a:cubicBezTo>
                    <a:pt x="921" y="292"/>
                    <a:pt x="923" y="294"/>
                    <a:pt x="924" y="294"/>
                  </a:cubicBezTo>
                  <a:cubicBezTo>
                    <a:pt x="926" y="293"/>
                    <a:pt x="928" y="294"/>
                    <a:pt x="930" y="293"/>
                  </a:cubicBezTo>
                  <a:cubicBezTo>
                    <a:pt x="930" y="292"/>
                    <a:pt x="932" y="292"/>
                    <a:pt x="934" y="293"/>
                  </a:cubicBezTo>
                  <a:cubicBezTo>
                    <a:pt x="935" y="294"/>
                    <a:pt x="937" y="295"/>
                    <a:pt x="938" y="294"/>
                  </a:cubicBezTo>
                  <a:cubicBezTo>
                    <a:pt x="939" y="293"/>
                    <a:pt x="941" y="294"/>
                    <a:pt x="943" y="293"/>
                  </a:cubicBezTo>
                  <a:cubicBezTo>
                    <a:pt x="943" y="293"/>
                    <a:pt x="943" y="293"/>
                    <a:pt x="943" y="293"/>
                  </a:cubicBezTo>
                  <a:cubicBezTo>
                    <a:pt x="943" y="292"/>
                    <a:pt x="943" y="292"/>
                    <a:pt x="942" y="292"/>
                  </a:cubicBezTo>
                  <a:cubicBezTo>
                    <a:pt x="938" y="291"/>
                    <a:pt x="934" y="290"/>
                    <a:pt x="929" y="291"/>
                  </a:cubicBezTo>
                  <a:cubicBezTo>
                    <a:pt x="922" y="291"/>
                    <a:pt x="915" y="291"/>
                    <a:pt x="907" y="291"/>
                  </a:cubicBezTo>
                  <a:cubicBezTo>
                    <a:pt x="906" y="291"/>
                    <a:pt x="905" y="290"/>
                    <a:pt x="904" y="290"/>
                  </a:cubicBezTo>
                  <a:cubicBezTo>
                    <a:pt x="902" y="290"/>
                    <a:pt x="900" y="290"/>
                    <a:pt x="899" y="289"/>
                  </a:cubicBezTo>
                  <a:cubicBezTo>
                    <a:pt x="897" y="288"/>
                    <a:pt x="896" y="290"/>
                    <a:pt x="894" y="289"/>
                  </a:cubicBezTo>
                  <a:cubicBezTo>
                    <a:pt x="892" y="290"/>
                    <a:pt x="891" y="290"/>
                    <a:pt x="889" y="289"/>
                  </a:cubicBezTo>
                  <a:cubicBezTo>
                    <a:pt x="889" y="289"/>
                    <a:pt x="888" y="289"/>
                    <a:pt x="888" y="289"/>
                  </a:cubicBezTo>
                  <a:cubicBezTo>
                    <a:pt x="888" y="291"/>
                    <a:pt x="889" y="292"/>
                    <a:pt x="890" y="293"/>
                  </a:cubicBezTo>
                  <a:cubicBezTo>
                    <a:pt x="890" y="294"/>
                    <a:pt x="891" y="293"/>
                    <a:pt x="892" y="293"/>
                  </a:cubicBezTo>
                  <a:cubicBezTo>
                    <a:pt x="893" y="292"/>
                    <a:pt x="894" y="292"/>
                    <a:pt x="896" y="292"/>
                  </a:cubicBezTo>
                  <a:cubicBezTo>
                    <a:pt x="897" y="294"/>
                    <a:pt x="900" y="293"/>
                    <a:pt x="902" y="294"/>
                  </a:cubicBezTo>
                  <a:moveTo>
                    <a:pt x="667" y="229"/>
                  </a:moveTo>
                  <a:cubicBezTo>
                    <a:pt x="670" y="229"/>
                    <a:pt x="670" y="229"/>
                    <a:pt x="671" y="227"/>
                  </a:cubicBezTo>
                  <a:cubicBezTo>
                    <a:pt x="671" y="226"/>
                    <a:pt x="671" y="226"/>
                    <a:pt x="672" y="226"/>
                  </a:cubicBezTo>
                  <a:cubicBezTo>
                    <a:pt x="674" y="224"/>
                    <a:pt x="674" y="224"/>
                    <a:pt x="671" y="222"/>
                  </a:cubicBezTo>
                  <a:cubicBezTo>
                    <a:pt x="670" y="222"/>
                    <a:pt x="670" y="221"/>
                    <a:pt x="670" y="222"/>
                  </a:cubicBezTo>
                  <a:cubicBezTo>
                    <a:pt x="669" y="222"/>
                    <a:pt x="669" y="222"/>
                    <a:pt x="668" y="222"/>
                  </a:cubicBezTo>
                  <a:cubicBezTo>
                    <a:pt x="668" y="222"/>
                    <a:pt x="669" y="221"/>
                    <a:pt x="669" y="221"/>
                  </a:cubicBezTo>
                  <a:cubicBezTo>
                    <a:pt x="668" y="221"/>
                    <a:pt x="668" y="220"/>
                    <a:pt x="667" y="220"/>
                  </a:cubicBezTo>
                  <a:cubicBezTo>
                    <a:pt x="666" y="220"/>
                    <a:pt x="666" y="220"/>
                    <a:pt x="665" y="221"/>
                  </a:cubicBezTo>
                  <a:cubicBezTo>
                    <a:pt x="666" y="221"/>
                    <a:pt x="666" y="221"/>
                    <a:pt x="666" y="222"/>
                  </a:cubicBezTo>
                  <a:cubicBezTo>
                    <a:pt x="666" y="222"/>
                    <a:pt x="666" y="222"/>
                    <a:pt x="666" y="222"/>
                  </a:cubicBezTo>
                  <a:cubicBezTo>
                    <a:pt x="665" y="222"/>
                    <a:pt x="663" y="223"/>
                    <a:pt x="662" y="223"/>
                  </a:cubicBezTo>
                  <a:cubicBezTo>
                    <a:pt x="661" y="224"/>
                    <a:pt x="660" y="222"/>
                    <a:pt x="660" y="223"/>
                  </a:cubicBezTo>
                  <a:cubicBezTo>
                    <a:pt x="654" y="224"/>
                    <a:pt x="648" y="224"/>
                    <a:pt x="643" y="223"/>
                  </a:cubicBezTo>
                  <a:cubicBezTo>
                    <a:pt x="642" y="222"/>
                    <a:pt x="641" y="222"/>
                    <a:pt x="641" y="224"/>
                  </a:cubicBezTo>
                  <a:cubicBezTo>
                    <a:pt x="640" y="226"/>
                    <a:pt x="638" y="227"/>
                    <a:pt x="636" y="226"/>
                  </a:cubicBezTo>
                  <a:cubicBezTo>
                    <a:pt x="636" y="226"/>
                    <a:pt x="635" y="227"/>
                    <a:pt x="635" y="227"/>
                  </a:cubicBezTo>
                  <a:cubicBezTo>
                    <a:pt x="635" y="227"/>
                    <a:pt x="636" y="227"/>
                    <a:pt x="636" y="227"/>
                  </a:cubicBezTo>
                  <a:cubicBezTo>
                    <a:pt x="637" y="227"/>
                    <a:pt x="639" y="227"/>
                    <a:pt x="640" y="227"/>
                  </a:cubicBezTo>
                  <a:cubicBezTo>
                    <a:pt x="641" y="227"/>
                    <a:pt x="643" y="228"/>
                    <a:pt x="643" y="226"/>
                  </a:cubicBezTo>
                  <a:cubicBezTo>
                    <a:pt x="645" y="225"/>
                    <a:pt x="648" y="226"/>
                    <a:pt x="650" y="224"/>
                  </a:cubicBezTo>
                  <a:cubicBezTo>
                    <a:pt x="651" y="226"/>
                    <a:pt x="653" y="225"/>
                    <a:pt x="654" y="225"/>
                  </a:cubicBezTo>
                  <a:cubicBezTo>
                    <a:pt x="655" y="225"/>
                    <a:pt x="655" y="226"/>
                    <a:pt x="655" y="226"/>
                  </a:cubicBezTo>
                  <a:cubicBezTo>
                    <a:pt x="656" y="226"/>
                    <a:pt x="656" y="227"/>
                    <a:pt x="656" y="227"/>
                  </a:cubicBezTo>
                  <a:cubicBezTo>
                    <a:pt x="656" y="227"/>
                    <a:pt x="656" y="226"/>
                    <a:pt x="656" y="226"/>
                  </a:cubicBezTo>
                  <a:cubicBezTo>
                    <a:pt x="657" y="226"/>
                    <a:pt x="657" y="226"/>
                    <a:pt x="658" y="225"/>
                  </a:cubicBezTo>
                  <a:cubicBezTo>
                    <a:pt x="660" y="224"/>
                    <a:pt x="662" y="228"/>
                    <a:pt x="663" y="225"/>
                  </a:cubicBezTo>
                  <a:cubicBezTo>
                    <a:pt x="664" y="226"/>
                    <a:pt x="664" y="226"/>
                    <a:pt x="665" y="227"/>
                  </a:cubicBezTo>
                  <a:cubicBezTo>
                    <a:pt x="664" y="227"/>
                    <a:pt x="664" y="227"/>
                    <a:pt x="664" y="227"/>
                  </a:cubicBezTo>
                  <a:cubicBezTo>
                    <a:pt x="663" y="227"/>
                    <a:pt x="661" y="227"/>
                    <a:pt x="660" y="227"/>
                  </a:cubicBezTo>
                  <a:cubicBezTo>
                    <a:pt x="660" y="227"/>
                    <a:pt x="659" y="228"/>
                    <a:pt x="659" y="228"/>
                  </a:cubicBezTo>
                  <a:cubicBezTo>
                    <a:pt x="659" y="228"/>
                    <a:pt x="660" y="228"/>
                    <a:pt x="660" y="228"/>
                  </a:cubicBezTo>
                  <a:cubicBezTo>
                    <a:pt x="663" y="229"/>
                    <a:pt x="665" y="229"/>
                    <a:pt x="667" y="229"/>
                  </a:cubicBezTo>
                  <a:moveTo>
                    <a:pt x="548" y="1830"/>
                  </a:moveTo>
                  <a:cubicBezTo>
                    <a:pt x="550" y="1830"/>
                    <a:pt x="552" y="1831"/>
                    <a:pt x="553" y="1830"/>
                  </a:cubicBezTo>
                  <a:cubicBezTo>
                    <a:pt x="554" y="1830"/>
                    <a:pt x="554" y="1830"/>
                    <a:pt x="554" y="1830"/>
                  </a:cubicBezTo>
                  <a:cubicBezTo>
                    <a:pt x="554" y="1829"/>
                    <a:pt x="554" y="1829"/>
                    <a:pt x="553" y="1829"/>
                  </a:cubicBezTo>
                  <a:cubicBezTo>
                    <a:pt x="553" y="1828"/>
                    <a:pt x="552" y="1828"/>
                    <a:pt x="551" y="1828"/>
                  </a:cubicBezTo>
                  <a:cubicBezTo>
                    <a:pt x="547" y="1827"/>
                    <a:pt x="543" y="1827"/>
                    <a:pt x="540" y="1827"/>
                  </a:cubicBezTo>
                  <a:cubicBezTo>
                    <a:pt x="533" y="1826"/>
                    <a:pt x="525" y="1827"/>
                    <a:pt x="518" y="1827"/>
                  </a:cubicBezTo>
                  <a:cubicBezTo>
                    <a:pt x="517" y="1827"/>
                    <a:pt x="515" y="1828"/>
                    <a:pt x="515" y="1827"/>
                  </a:cubicBezTo>
                  <a:cubicBezTo>
                    <a:pt x="512" y="1826"/>
                    <a:pt x="510" y="1827"/>
                    <a:pt x="507" y="1827"/>
                  </a:cubicBezTo>
                  <a:cubicBezTo>
                    <a:pt x="506" y="1826"/>
                    <a:pt x="504" y="1827"/>
                    <a:pt x="502" y="1827"/>
                  </a:cubicBezTo>
                  <a:cubicBezTo>
                    <a:pt x="501" y="1827"/>
                    <a:pt x="501" y="1827"/>
                    <a:pt x="501" y="1827"/>
                  </a:cubicBezTo>
                  <a:cubicBezTo>
                    <a:pt x="501" y="1828"/>
                    <a:pt x="501" y="1829"/>
                    <a:pt x="502" y="1829"/>
                  </a:cubicBezTo>
                  <a:cubicBezTo>
                    <a:pt x="506" y="1828"/>
                    <a:pt x="509" y="1830"/>
                    <a:pt x="513" y="1829"/>
                  </a:cubicBezTo>
                  <a:cubicBezTo>
                    <a:pt x="515" y="1829"/>
                    <a:pt x="517" y="1830"/>
                    <a:pt x="517" y="1828"/>
                  </a:cubicBezTo>
                  <a:cubicBezTo>
                    <a:pt x="518" y="1828"/>
                    <a:pt x="519" y="1829"/>
                    <a:pt x="520" y="1828"/>
                  </a:cubicBezTo>
                  <a:cubicBezTo>
                    <a:pt x="521" y="1827"/>
                    <a:pt x="523" y="1828"/>
                    <a:pt x="525" y="1829"/>
                  </a:cubicBezTo>
                  <a:cubicBezTo>
                    <a:pt x="526" y="1829"/>
                    <a:pt x="527" y="1830"/>
                    <a:pt x="528" y="1829"/>
                  </a:cubicBezTo>
                  <a:cubicBezTo>
                    <a:pt x="529" y="1829"/>
                    <a:pt x="530" y="1828"/>
                    <a:pt x="531" y="1829"/>
                  </a:cubicBezTo>
                  <a:cubicBezTo>
                    <a:pt x="531" y="1830"/>
                    <a:pt x="533" y="1828"/>
                    <a:pt x="534" y="1829"/>
                  </a:cubicBezTo>
                  <a:cubicBezTo>
                    <a:pt x="535" y="1830"/>
                    <a:pt x="538" y="1829"/>
                    <a:pt x="538" y="1830"/>
                  </a:cubicBezTo>
                  <a:cubicBezTo>
                    <a:pt x="540" y="1831"/>
                    <a:pt x="542" y="1829"/>
                    <a:pt x="543" y="1830"/>
                  </a:cubicBezTo>
                  <a:cubicBezTo>
                    <a:pt x="544" y="1831"/>
                    <a:pt x="547" y="1830"/>
                    <a:pt x="548" y="1830"/>
                  </a:cubicBezTo>
                  <a:moveTo>
                    <a:pt x="321" y="266"/>
                  </a:moveTo>
                  <a:cubicBezTo>
                    <a:pt x="321" y="266"/>
                    <a:pt x="321" y="266"/>
                    <a:pt x="321" y="266"/>
                  </a:cubicBezTo>
                  <a:cubicBezTo>
                    <a:pt x="322" y="266"/>
                    <a:pt x="322" y="266"/>
                    <a:pt x="322" y="266"/>
                  </a:cubicBezTo>
                  <a:cubicBezTo>
                    <a:pt x="323" y="266"/>
                    <a:pt x="325" y="265"/>
                    <a:pt x="326" y="265"/>
                  </a:cubicBezTo>
                  <a:cubicBezTo>
                    <a:pt x="325" y="264"/>
                    <a:pt x="323" y="265"/>
                    <a:pt x="322" y="265"/>
                  </a:cubicBezTo>
                  <a:cubicBezTo>
                    <a:pt x="322" y="265"/>
                    <a:pt x="322" y="264"/>
                    <a:pt x="321" y="264"/>
                  </a:cubicBezTo>
                  <a:cubicBezTo>
                    <a:pt x="321" y="264"/>
                    <a:pt x="322" y="264"/>
                    <a:pt x="322" y="264"/>
                  </a:cubicBezTo>
                  <a:cubicBezTo>
                    <a:pt x="323" y="263"/>
                    <a:pt x="324" y="263"/>
                    <a:pt x="325" y="262"/>
                  </a:cubicBezTo>
                  <a:cubicBezTo>
                    <a:pt x="326" y="262"/>
                    <a:pt x="326" y="262"/>
                    <a:pt x="327" y="262"/>
                  </a:cubicBezTo>
                  <a:cubicBezTo>
                    <a:pt x="327" y="262"/>
                    <a:pt x="327" y="261"/>
                    <a:pt x="328" y="261"/>
                  </a:cubicBezTo>
                  <a:cubicBezTo>
                    <a:pt x="327" y="261"/>
                    <a:pt x="327" y="261"/>
                    <a:pt x="327" y="261"/>
                  </a:cubicBezTo>
                  <a:cubicBezTo>
                    <a:pt x="326" y="261"/>
                    <a:pt x="326" y="260"/>
                    <a:pt x="325" y="260"/>
                  </a:cubicBezTo>
                  <a:cubicBezTo>
                    <a:pt x="326" y="260"/>
                    <a:pt x="326" y="260"/>
                    <a:pt x="326" y="260"/>
                  </a:cubicBezTo>
                  <a:cubicBezTo>
                    <a:pt x="327" y="261"/>
                    <a:pt x="328" y="258"/>
                    <a:pt x="329" y="260"/>
                  </a:cubicBezTo>
                  <a:cubicBezTo>
                    <a:pt x="330" y="260"/>
                    <a:pt x="331" y="260"/>
                    <a:pt x="332" y="259"/>
                  </a:cubicBezTo>
                  <a:cubicBezTo>
                    <a:pt x="333" y="259"/>
                    <a:pt x="334" y="259"/>
                    <a:pt x="335" y="259"/>
                  </a:cubicBezTo>
                  <a:cubicBezTo>
                    <a:pt x="335" y="259"/>
                    <a:pt x="335" y="259"/>
                    <a:pt x="336" y="258"/>
                  </a:cubicBezTo>
                  <a:cubicBezTo>
                    <a:pt x="335" y="258"/>
                    <a:pt x="335" y="258"/>
                    <a:pt x="335" y="258"/>
                  </a:cubicBezTo>
                  <a:cubicBezTo>
                    <a:pt x="334" y="258"/>
                    <a:pt x="333" y="258"/>
                    <a:pt x="333" y="257"/>
                  </a:cubicBezTo>
                  <a:cubicBezTo>
                    <a:pt x="333" y="255"/>
                    <a:pt x="332" y="256"/>
                    <a:pt x="331" y="257"/>
                  </a:cubicBezTo>
                  <a:cubicBezTo>
                    <a:pt x="331" y="258"/>
                    <a:pt x="330" y="259"/>
                    <a:pt x="330" y="257"/>
                  </a:cubicBezTo>
                  <a:cubicBezTo>
                    <a:pt x="330" y="256"/>
                    <a:pt x="329" y="256"/>
                    <a:pt x="329" y="256"/>
                  </a:cubicBezTo>
                  <a:cubicBezTo>
                    <a:pt x="326" y="256"/>
                    <a:pt x="323" y="256"/>
                    <a:pt x="319" y="259"/>
                  </a:cubicBezTo>
                  <a:cubicBezTo>
                    <a:pt x="319" y="259"/>
                    <a:pt x="318" y="259"/>
                    <a:pt x="318" y="259"/>
                  </a:cubicBezTo>
                  <a:cubicBezTo>
                    <a:pt x="317" y="258"/>
                    <a:pt x="316" y="257"/>
                    <a:pt x="318" y="256"/>
                  </a:cubicBezTo>
                  <a:cubicBezTo>
                    <a:pt x="318" y="256"/>
                    <a:pt x="318" y="256"/>
                    <a:pt x="318" y="255"/>
                  </a:cubicBezTo>
                  <a:cubicBezTo>
                    <a:pt x="318" y="255"/>
                    <a:pt x="317" y="255"/>
                    <a:pt x="317" y="255"/>
                  </a:cubicBezTo>
                  <a:cubicBezTo>
                    <a:pt x="316" y="256"/>
                    <a:pt x="314" y="257"/>
                    <a:pt x="314" y="257"/>
                  </a:cubicBezTo>
                  <a:cubicBezTo>
                    <a:pt x="313" y="256"/>
                    <a:pt x="311" y="256"/>
                    <a:pt x="310" y="256"/>
                  </a:cubicBezTo>
                  <a:cubicBezTo>
                    <a:pt x="308" y="258"/>
                    <a:pt x="308" y="255"/>
                    <a:pt x="306" y="256"/>
                  </a:cubicBezTo>
                  <a:cubicBezTo>
                    <a:pt x="306" y="256"/>
                    <a:pt x="305" y="256"/>
                    <a:pt x="305" y="256"/>
                  </a:cubicBezTo>
                  <a:cubicBezTo>
                    <a:pt x="305" y="257"/>
                    <a:pt x="306" y="257"/>
                    <a:pt x="306" y="257"/>
                  </a:cubicBezTo>
                  <a:cubicBezTo>
                    <a:pt x="307" y="258"/>
                    <a:pt x="309" y="258"/>
                    <a:pt x="309" y="260"/>
                  </a:cubicBezTo>
                  <a:cubicBezTo>
                    <a:pt x="309" y="260"/>
                    <a:pt x="309" y="261"/>
                    <a:pt x="310" y="261"/>
                  </a:cubicBezTo>
                  <a:cubicBezTo>
                    <a:pt x="315" y="261"/>
                    <a:pt x="317" y="261"/>
                    <a:pt x="322" y="258"/>
                  </a:cubicBezTo>
                  <a:cubicBezTo>
                    <a:pt x="323" y="258"/>
                    <a:pt x="324" y="258"/>
                    <a:pt x="324" y="258"/>
                  </a:cubicBezTo>
                  <a:cubicBezTo>
                    <a:pt x="323" y="259"/>
                    <a:pt x="323" y="260"/>
                    <a:pt x="324" y="260"/>
                  </a:cubicBezTo>
                  <a:cubicBezTo>
                    <a:pt x="323" y="260"/>
                    <a:pt x="323" y="261"/>
                    <a:pt x="323" y="261"/>
                  </a:cubicBezTo>
                  <a:cubicBezTo>
                    <a:pt x="321" y="261"/>
                    <a:pt x="321" y="261"/>
                    <a:pt x="319" y="264"/>
                  </a:cubicBezTo>
                  <a:cubicBezTo>
                    <a:pt x="319" y="264"/>
                    <a:pt x="318" y="265"/>
                    <a:pt x="317" y="264"/>
                  </a:cubicBezTo>
                  <a:cubicBezTo>
                    <a:pt x="317" y="264"/>
                    <a:pt x="317" y="264"/>
                    <a:pt x="316" y="264"/>
                  </a:cubicBezTo>
                  <a:cubicBezTo>
                    <a:pt x="317" y="265"/>
                    <a:pt x="317" y="266"/>
                    <a:pt x="317" y="266"/>
                  </a:cubicBezTo>
                  <a:cubicBezTo>
                    <a:pt x="318" y="266"/>
                    <a:pt x="320" y="266"/>
                    <a:pt x="321" y="266"/>
                  </a:cubicBezTo>
                  <a:moveTo>
                    <a:pt x="591" y="242"/>
                  </a:moveTo>
                  <a:cubicBezTo>
                    <a:pt x="593" y="242"/>
                    <a:pt x="598" y="241"/>
                    <a:pt x="598" y="241"/>
                  </a:cubicBezTo>
                  <a:cubicBezTo>
                    <a:pt x="600" y="241"/>
                    <a:pt x="600" y="240"/>
                    <a:pt x="600" y="239"/>
                  </a:cubicBezTo>
                  <a:cubicBezTo>
                    <a:pt x="600" y="237"/>
                    <a:pt x="599" y="238"/>
                    <a:pt x="598" y="238"/>
                  </a:cubicBezTo>
                  <a:cubicBezTo>
                    <a:pt x="591" y="238"/>
                    <a:pt x="585" y="238"/>
                    <a:pt x="578" y="238"/>
                  </a:cubicBezTo>
                  <a:cubicBezTo>
                    <a:pt x="577" y="238"/>
                    <a:pt x="576" y="238"/>
                    <a:pt x="574" y="237"/>
                  </a:cubicBezTo>
                  <a:cubicBezTo>
                    <a:pt x="574" y="237"/>
                    <a:pt x="572" y="237"/>
                    <a:pt x="571" y="237"/>
                  </a:cubicBezTo>
                  <a:cubicBezTo>
                    <a:pt x="571" y="237"/>
                    <a:pt x="570" y="237"/>
                    <a:pt x="570" y="237"/>
                  </a:cubicBezTo>
                  <a:cubicBezTo>
                    <a:pt x="570" y="238"/>
                    <a:pt x="570" y="238"/>
                    <a:pt x="571" y="239"/>
                  </a:cubicBezTo>
                  <a:cubicBezTo>
                    <a:pt x="571" y="239"/>
                    <a:pt x="571" y="239"/>
                    <a:pt x="572" y="239"/>
                  </a:cubicBezTo>
                  <a:cubicBezTo>
                    <a:pt x="571" y="239"/>
                    <a:pt x="571" y="240"/>
                    <a:pt x="571" y="240"/>
                  </a:cubicBezTo>
                  <a:cubicBezTo>
                    <a:pt x="570" y="240"/>
                    <a:pt x="570" y="240"/>
                    <a:pt x="569" y="240"/>
                  </a:cubicBezTo>
                  <a:cubicBezTo>
                    <a:pt x="569" y="240"/>
                    <a:pt x="568" y="240"/>
                    <a:pt x="568" y="240"/>
                  </a:cubicBezTo>
                  <a:cubicBezTo>
                    <a:pt x="569" y="241"/>
                    <a:pt x="569" y="242"/>
                    <a:pt x="570" y="242"/>
                  </a:cubicBezTo>
                  <a:cubicBezTo>
                    <a:pt x="571" y="242"/>
                    <a:pt x="571" y="241"/>
                    <a:pt x="572" y="241"/>
                  </a:cubicBezTo>
                  <a:cubicBezTo>
                    <a:pt x="573" y="241"/>
                    <a:pt x="573" y="241"/>
                    <a:pt x="574" y="241"/>
                  </a:cubicBezTo>
                  <a:cubicBezTo>
                    <a:pt x="573" y="241"/>
                    <a:pt x="573" y="241"/>
                    <a:pt x="572" y="242"/>
                  </a:cubicBezTo>
                  <a:cubicBezTo>
                    <a:pt x="572" y="242"/>
                    <a:pt x="572" y="243"/>
                    <a:pt x="572" y="243"/>
                  </a:cubicBezTo>
                  <a:cubicBezTo>
                    <a:pt x="575" y="243"/>
                    <a:pt x="578" y="242"/>
                    <a:pt x="580" y="241"/>
                  </a:cubicBezTo>
                  <a:cubicBezTo>
                    <a:pt x="582" y="240"/>
                    <a:pt x="581" y="239"/>
                    <a:pt x="582" y="239"/>
                  </a:cubicBezTo>
                  <a:cubicBezTo>
                    <a:pt x="583" y="239"/>
                    <a:pt x="583" y="240"/>
                    <a:pt x="584" y="241"/>
                  </a:cubicBezTo>
                  <a:cubicBezTo>
                    <a:pt x="585" y="242"/>
                    <a:pt x="585" y="242"/>
                    <a:pt x="586" y="243"/>
                  </a:cubicBezTo>
                  <a:cubicBezTo>
                    <a:pt x="587" y="243"/>
                    <a:pt x="587" y="242"/>
                    <a:pt x="588" y="242"/>
                  </a:cubicBezTo>
                  <a:cubicBezTo>
                    <a:pt x="588" y="242"/>
                    <a:pt x="588" y="241"/>
                    <a:pt x="588" y="241"/>
                  </a:cubicBezTo>
                  <a:cubicBezTo>
                    <a:pt x="588" y="241"/>
                    <a:pt x="589" y="241"/>
                    <a:pt x="589" y="241"/>
                  </a:cubicBezTo>
                  <a:cubicBezTo>
                    <a:pt x="590" y="242"/>
                    <a:pt x="591" y="242"/>
                    <a:pt x="591" y="242"/>
                  </a:cubicBezTo>
                  <a:moveTo>
                    <a:pt x="856" y="1838"/>
                  </a:moveTo>
                  <a:cubicBezTo>
                    <a:pt x="859" y="1838"/>
                    <a:pt x="860" y="1837"/>
                    <a:pt x="861" y="1835"/>
                  </a:cubicBezTo>
                  <a:cubicBezTo>
                    <a:pt x="861" y="1834"/>
                    <a:pt x="861" y="1833"/>
                    <a:pt x="861" y="1833"/>
                  </a:cubicBezTo>
                  <a:cubicBezTo>
                    <a:pt x="861" y="1832"/>
                    <a:pt x="860" y="1832"/>
                    <a:pt x="860" y="1831"/>
                  </a:cubicBezTo>
                  <a:cubicBezTo>
                    <a:pt x="858" y="1833"/>
                    <a:pt x="857" y="1829"/>
                    <a:pt x="855" y="1831"/>
                  </a:cubicBezTo>
                  <a:cubicBezTo>
                    <a:pt x="854" y="1831"/>
                    <a:pt x="854" y="1831"/>
                    <a:pt x="853" y="1831"/>
                  </a:cubicBezTo>
                  <a:cubicBezTo>
                    <a:pt x="853" y="1831"/>
                    <a:pt x="852" y="1831"/>
                    <a:pt x="852" y="1831"/>
                  </a:cubicBezTo>
                  <a:cubicBezTo>
                    <a:pt x="851" y="1832"/>
                    <a:pt x="852" y="1832"/>
                    <a:pt x="852" y="1833"/>
                  </a:cubicBezTo>
                  <a:cubicBezTo>
                    <a:pt x="852" y="1833"/>
                    <a:pt x="853" y="1833"/>
                    <a:pt x="853" y="1833"/>
                  </a:cubicBezTo>
                  <a:cubicBezTo>
                    <a:pt x="853" y="1834"/>
                    <a:pt x="854" y="1834"/>
                    <a:pt x="854" y="1835"/>
                  </a:cubicBezTo>
                  <a:cubicBezTo>
                    <a:pt x="854" y="1835"/>
                    <a:pt x="853" y="1835"/>
                    <a:pt x="853" y="1835"/>
                  </a:cubicBezTo>
                  <a:cubicBezTo>
                    <a:pt x="851" y="1835"/>
                    <a:pt x="850" y="1835"/>
                    <a:pt x="849" y="1836"/>
                  </a:cubicBezTo>
                  <a:cubicBezTo>
                    <a:pt x="847" y="1837"/>
                    <a:pt x="845" y="1836"/>
                    <a:pt x="844" y="1836"/>
                  </a:cubicBezTo>
                  <a:cubicBezTo>
                    <a:pt x="842" y="1837"/>
                    <a:pt x="840" y="1837"/>
                    <a:pt x="838" y="1837"/>
                  </a:cubicBezTo>
                  <a:cubicBezTo>
                    <a:pt x="837" y="1837"/>
                    <a:pt x="836" y="1837"/>
                    <a:pt x="835" y="1837"/>
                  </a:cubicBezTo>
                  <a:cubicBezTo>
                    <a:pt x="835" y="1837"/>
                    <a:pt x="834" y="1838"/>
                    <a:pt x="834" y="1838"/>
                  </a:cubicBezTo>
                  <a:cubicBezTo>
                    <a:pt x="834" y="1839"/>
                    <a:pt x="835" y="1839"/>
                    <a:pt x="835" y="1839"/>
                  </a:cubicBezTo>
                  <a:cubicBezTo>
                    <a:pt x="836" y="1839"/>
                    <a:pt x="837" y="1839"/>
                    <a:pt x="837" y="1841"/>
                  </a:cubicBezTo>
                  <a:cubicBezTo>
                    <a:pt x="838" y="1840"/>
                    <a:pt x="838" y="1840"/>
                    <a:pt x="839" y="1839"/>
                  </a:cubicBezTo>
                  <a:cubicBezTo>
                    <a:pt x="840" y="1839"/>
                    <a:pt x="840" y="1839"/>
                    <a:pt x="841" y="1839"/>
                  </a:cubicBezTo>
                  <a:cubicBezTo>
                    <a:pt x="842" y="1839"/>
                    <a:pt x="844" y="1839"/>
                    <a:pt x="845" y="1838"/>
                  </a:cubicBezTo>
                  <a:cubicBezTo>
                    <a:pt x="846" y="1838"/>
                    <a:pt x="847" y="1838"/>
                    <a:pt x="848" y="1838"/>
                  </a:cubicBezTo>
                  <a:cubicBezTo>
                    <a:pt x="849" y="1840"/>
                    <a:pt x="850" y="1838"/>
                    <a:pt x="850" y="1838"/>
                  </a:cubicBezTo>
                  <a:cubicBezTo>
                    <a:pt x="850" y="1836"/>
                    <a:pt x="851" y="1837"/>
                    <a:pt x="852" y="1837"/>
                  </a:cubicBezTo>
                  <a:cubicBezTo>
                    <a:pt x="853" y="1838"/>
                    <a:pt x="855" y="1838"/>
                    <a:pt x="856" y="1838"/>
                  </a:cubicBezTo>
                  <a:moveTo>
                    <a:pt x="1086" y="298"/>
                  </a:moveTo>
                  <a:cubicBezTo>
                    <a:pt x="1087" y="297"/>
                    <a:pt x="1088" y="297"/>
                    <a:pt x="1089" y="296"/>
                  </a:cubicBezTo>
                  <a:cubicBezTo>
                    <a:pt x="1090" y="296"/>
                    <a:pt x="1091" y="297"/>
                    <a:pt x="1091" y="296"/>
                  </a:cubicBezTo>
                  <a:cubicBezTo>
                    <a:pt x="1092" y="296"/>
                    <a:pt x="1093" y="295"/>
                    <a:pt x="1093" y="296"/>
                  </a:cubicBezTo>
                  <a:cubicBezTo>
                    <a:pt x="1094" y="296"/>
                    <a:pt x="1095" y="295"/>
                    <a:pt x="1095" y="294"/>
                  </a:cubicBezTo>
                  <a:cubicBezTo>
                    <a:pt x="1094" y="293"/>
                    <a:pt x="1094" y="295"/>
                    <a:pt x="1093" y="294"/>
                  </a:cubicBezTo>
                  <a:cubicBezTo>
                    <a:pt x="1093" y="294"/>
                    <a:pt x="1092" y="295"/>
                    <a:pt x="1092" y="294"/>
                  </a:cubicBezTo>
                  <a:cubicBezTo>
                    <a:pt x="1090" y="293"/>
                    <a:pt x="1088" y="294"/>
                    <a:pt x="1086" y="293"/>
                  </a:cubicBezTo>
                  <a:cubicBezTo>
                    <a:pt x="1081" y="293"/>
                    <a:pt x="1077" y="295"/>
                    <a:pt x="1072" y="294"/>
                  </a:cubicBezTo>
                  <a:cubicBezTo>
                    <a:pt x="1071" y="293"/>
                    <a:pt x="1071" y="294"/>
                    <a:pt x="1070" y="294"/>
                  </a:cubicBezTo>
                  <a:cubicBezTo>
                    <a:pt x="1066" y="295"/>
                    <a:pt x="1062" y="295"/>
                    <a:pt x="1059" y="294"/>
                  </a:cubicBezTo>
                  <a:cubicBezTo>
                    <a:pt x="1058" y="294"/>
                    <a:pt x="1058" y="293"/>
                    <a:pt x="1058" y="294"/>
                  </a:cubicBezTo>
                  <a:cubicBezTo>
                    <a:pt x="1058" y="295"/>
                    <a:pt x="1058" y="295"/>
                    <a:pt x="1058" y="295"/>
                  </a:cubicBezTo>
                  <a:cubicBezTo>
                    <a:pt x="1059" y="296"/>
                    <a:pt x="1061" y="297"/>
                    <a:pt x="1062" y="296"/>
                  </a:cubicBezTo>
                  <a:cubicBezTo>
                    <a:pt x="1063" y="296"/>
                    <a:pt x="1063" y="296"/>
                    <a:pt x="1064" y="296"/>
                  </a:cubicBezTo>
                  <a:cubicBezTo>
                    <a:pt x="1065" y="297"/>
                    <a:pt x="1067" y="296"/>
                    <a:pt x="1068" y="296"/>
                  </a:cubicBezTo>
                  <a:cubicBezTo>
                    <a:pt x="1068" y="296"/>
                    <a:pt x="1069" y="296"/>
                    <a:pt x="1069" y="296"/>
                  </a:cubicBezTo>
                  <a:cubicBezTo>
                    <a:pt x="1071" y="295"/>
                    <a:pt x="1073" y="295"/>
                    <a:pt x="1074" y="296"/>
                  </a:cubicBezTo>
                  <a:cubicBezTo>
                    <a:pt x="1078" y="298"/>
                    <a:pt x="1083" y="295"/>
                    <a:pt x="1086" y="298"/>
                  </a:cubicBezTo>
                  <a:moveTo>
                    <a:pt x="546" y="261"/>
                  </a:moveTo>
                  <a:cubicBezTo>
                    <a:pt x="547" y="261"/>
                    <a:pt x="549" y="261"/>
                    <a:pt x="549" y="260"/>
                  </a:cubicBezTo>
                  <a:cubicBezTo>
                    <a:pt x="549" y="258"/>
                    <a:pt x="550" y="259"/>
                    <a:pt x="551" y="259"/>
                  </a:cubicBezTo>
                  <a:cubicBezTo>
                    <a:pt x="552" y="259"/>
                    <a:pt x="553" y="259"/>
                    <a:pt x="554" y="259"/>
                  </a:cubicBezTo>
                  <a:cubicBezTo>
                    <a:pt x="554" y="259"/>
                    <a:pt x="554" y="258"/>
                    <a:pt x="554" y="258"/>
                  </a:cubicBezTo>
                  <a:cubicBezTo>
                    <a:pt x="553" y="257"/>
                    <a:pt x="553" y="255"/>
                    <a:pt x="552" y="255"/>
                  </a:cubicBezTo>
                  <a:cubicBezTo>
                    <a:pt x="548" y="255"/>
                    <a:pt x="544" y="254"/>
                    <a:pt x="540" y="257"/>
                  </a:cubicBezTo>
                  <a:cubicBezTo>
                    <a:pt x="539" y="258"/>
                    <a:pt x="538" y="258"/>
                    <a:pt x="537" y="258"/>
                  </a:cubicBezTo>
                  <a:cubicBezTo>
                    <a:pt x="536" y="257"/>
                    <a:pt x="534" y="256"/>
                    <a:pt x="534" y="259"/>
                  </a:cubicBezTo>
                  <a:cubicBezTo>
                    <a:pt x="534" y="259"/>
                    <a:pt x="533" y="259"/>
                    <a:pt x="532" y="259"/>
                  </a:cubicBezTo>
                  <a:cubicBezTo>
                    <a:pt x="533" y="260"/>
                    <a:pt x="533" y="260"/>
                    <a:pt x="534" y="260"/>
                  </a:cubicBezTo>
                  <a:cubicBezTo>
                    <a:pt x="535" y="260"/>
                    <a:pt x="535" y="260"/>
                    <a:pt x="536" y="260"/>
                  </a:cubicBezTo>
                  <a:cubicBezTo>
                    <a:pt x="537" y="261"/>
                    <a:pt x="537" y="261"/>
                    <a:pt x="538" y="261"/>
                  </a:cubicBezTo>
                  <a:cubicBezTo>
                    <a:pt x="540" y="260"/>
                    <a:pt x="542" y="260"/>
                    <a:pt x="544" y="260"/>
                  </a:cubicBezTo>
                  <a:cubicBezTo>
                    <a:pt x="545" y="261"/>
                    <a:pt x="545" y="261"/>
                    <a:pt x="546" y="261"/>
                  </a:cubicBezTo>
                  <a:moveTo>
                    <a:pt x="861" y="1839"/>
                  </a:moveTo>
                  <a:cubicBezTo>
                    <a:pt x="860" y="1839"/>
                    <a:pt x="859" y="1840"/>
                    <a:pt x="858" y="1840"/>
                  </a:cubicBezTo>
                  <a:cubicBezTo>
                    <a:pt x="856" y="1838"/>
                    <a:pt x="856" y="1839"/>
                    <a:pt x="856" y="1841"/>
                  </a:cubicBezTo>
                  <a:cubicBezTo>
                    <a:pt x="856" y="1841"/>
                    <a:pt x="856" y="1842"/>
                    <a:pt x="855" y="1842"/>
                  </a:cubicBezTo>
                  <a:cubicBezTo>
                    <a:pt x="855" y="1842"/>
                    <a:pt x="855" y="1841"/>
                    <a:pt x="855" y="1841"/>
                  </a:cubicBezTo>
                  <a:cubicBezTo>
                    <a:pt x="855" y="1841"/>
                    <a:pt x="855" y="1840"/>
                    <a:pt x="855" y="1840"/>
                  </a:cubicBezTo>
                  <a:cubicBezTo>
                    <a:pt x="853" y="1840"/>
                    <a:pt x="851" y="1840"/>
                    <a:pt x="849" y="1840"/>
                  </a:cubicBezTo>
                  <a:cubicBezTo>
                    <a:pt x="849" y="1840"/>
                    <a:pt x="848" y="1841"/>
                    <a:pt x="847" y="1842"/>
                  </a:cubicBezTo>
                  <a:cubicBezTo>
                    <a:pt x="848" y="1843"/>
                    <a:pt x="848" y="1844"/>
                    <a:pt x="848" y="1845"/>
                  </a:cubicBezTo>
                  <a:cubicBezTo>
                    <a:pt x="848" y="1846"/>
                    <a:pt x="849" y="1846"/>
                    <a:pt x="850" y="1846"/>
                  </a:cubicBezTo>
                  <a:cubicBezTo>
                    <a:pt x="851" y="1844"/>
                    <a:pt x="853" y="1845"/>
                    <a:pt x="855" y="1845"/>
                  </a:cubicBezTo>
                  <a:cubicBezTo>
                    <a:pt x="856" y="1845"/>
                    <a:pt x="856" y="1844"/>
                    <a:pt x="856" y="1844"/>
                  </a:cubicBezTo>
                  <a:cubicBezTo>
                    <a:pt x="856" y="1844"/>
                    <a:pt x="855" y="1844"/>
                    <a:pt x="855" y="1844"/>
                  </a:cubicBezTo>
                  <a:cubicBezTo>
                    <a:pt x="855" y="1844"/>
                    <a:pt x="854" y="1844"/>
                    <a:pt x="854" y="1844"/>
                  </a:cubicBezTo>
                  <a:cubicBezTo>
                    <a:pt x="854" y="1843"/>
                    <a:pt x="854" y="1843"/>
                    <a:pt x="855" y="1843"/>
                  </a:cubicBezTo>
                  <a:cubicBezTo>
                    <a:pt x="856" y="1843"/>
                    <a:pt x="858" y="1843"/>
                    <a:pt x="860" y="1843"/>
                  </a:cubicBezTo>
                  <a:cubicBezTo>
                    <a:pt x="860" y="1843"/>
                    <a:pt x="860" y="1842"/>
                    <a:pt x="860" y="1842"/>
                  </a:cubicBezTo>
                  <a:cubicBezTo>
                    <a:pt x="860" y="1842"/>
                    <a:pt x="859" y="1841"/>
                    <a:pt x="860" y="1841"/>
                  </a:cubicBezTo>
                  <a:cubicBezTo>
                    <a:pt x="864" y="1842"/>
                    <a:pt x="867" y="1838"/>
                    <a:pt x="871" y="1841"/>
                  </a:cubicBezTo>
                  <a:cubicBezTo>
                    <a:pt x="871" y="1841"/>
                    <a:pt x="872" y="1840"/>
                    <a:pt x="873" y="1840"/>
                  </a:cubicBezTo>
                  <a:cubicBezTo>
                    <a:pt x="873" y="1839"/>
                    <a:pt x="873" y="1838"/>
                    <a:pt x="875" y="1838"/>
                  </a:cubicBezTo>
                  <a:cubicBezTo>
                    <a:pt x="875" y="1838"/>
                    <a:pt x="875" y="1838"/>
                    <a:pt x="875" y="1837"/>
                  </a:cubicBezTo>
                  <a:cubicBezTo>
                    <a:pt x="873" y="1838"/>
                    <a:pt x="872" y="1838"/>
                    <a:pt x="870" y="1838"/>
                  </a:cubicBezTo>
                  <a:cubicBezTo>
                    <a:pt x="871" y="1840"/>
                    <a:pt x="869" y="1839"/>
                    <a:pt x="868" y="1839"/>
                  </a:cubicBezTo>
                  <a:cubicBezTo>
                    <a:pt x="866" y="1839"/>
                    <a:pt x="864" y="1839"/>
                    <a:pt x="862" y="1840"/>
                  </a:cubicBezTo>
                  <a:cubicBezTo>
                    <a:pt x="862" y="1840"/>
                    <a:pt x="861" y="1840"/>
                    <a:pt x="861" y="1839"/>
                  </a:cubicBezTo>
                  <a:moveTo>
                    <a:pt x="1138" y="221"/>
                  </a:moveTo>
                  <a:cubicBezTo>
                    <a:pt x="1138" y="221"/>
                    <a:pt x="1138" y="221"/>
                    <a:pt x="1137" y="221"/>
                  </a:cubicBezTo>
                  <a:cubicBezTo>
                    <a:pt x="1136" y="221"/>
                    <a:pt x="1135" y="221"/>
                    <a:pt x="1134" y="221"/>
                  </a:cubicBezTo>
                  <a:cubicBezTo>
                    <a:pt x="1132" y="223"/>
                    <a:pt x="1129" y="222"/>
                    <a:pt x="1126" y="223"/>
                  </a:cubicBezTo>
                  <a:cubicBezTo>
                    <a:pt x="1125" y="223"/>
                    <a:pt x="1125" y="222"/>
                    <a:pt x="1125" y="221"/>
                  </a:cubicBezTo>
                  <a:cubicBezTo>
                    <a:pt x="1125" y="220"/>
                    <a:pt x="1124" y="219"/>
                    <a:pt x="1123" y="219"/>
                  </a:cubicBezTo>
                  <a:cubicBezTo>
                    <a:pt x="1122" y="219"/>
                    <a:pt x="1122" y="219"/>
                    <a:pt x="1121" y="219"/>
                  </a:cubicBezTo>
                  <a:cubicBezTo>
                    <a:pt x="1121" y="219"/>
                    <a:pt x="1121" y="220"/>
                    <a:pt x="1122" y="220"/>
                  </a:cubicBezTo>
                  <a:cubicBezTo>
                    <a:pt x="1123" y="222"/>
                    <a:pt x="1123" y="221"/>
                    <a:pt x="1121" y="223"/>
                  </a:cubicBezTo>
                  <a:cubicBezTo>
                    <a:pt x="1120" y="224"/>
                    <a:pt x="1119" y="223"/>
                    <a:pt x="1117" y="223"/>
                  </a:cubicBezTo>
                  <a:cubicBezTo>
                    <a:pt x="1117" y="224"/>
                    <a:pt x="1117" y="224"/>
                    <a:pt x="1116" y="224"/>
                  </a:cubicBezTo>
                  <a:cubicBezTo>
                    <a:pt x="1116" y="224"/>
                    <a:pt x="1117" y="224"/>
                    <a:pt x="1117" y="224"/>
                  </a:cubicBezTo>
                  <a:cubicBezTo>
                    <a:pt x="1120" y="224"/>
                    <a:pt x="1122" y="224"/>
                    <a:pt x="1124" y="226"/>
                  </a:cubicBezTo>
                  <a:cubicBezTo>
                    <a:pt x="1125" y="227"/>
                    <a:pt x="1126" y="226"/>
                    <a:pt x="1126" y="226"/>
                  </a:cubicBezTo>
                  <a:cubicBezTo>
                    <a:pt x="1126" y="226"/>
                    <a:pt x="1126" y="226"/>
                    <a:pt x="1126" y="226"/>
                  </a:cubicBezTo>
                  <a:cubicBezTo>
                    <a:pt x="1125" y="224"/>
                    <a:pt x="1126" y="224"/>
                    <a:pt x="1127" y="225"/>
                  </a:cubicBezTo>
                  <a:cubicBezTo>
                    <a:pt x="1129" y="225"/>
                    <a:pt x="1131" y="227"/>
                    <a:pt x="1133" y="226"/>
                  </a:cubicBezTo>
                  <a:cubicBezTo>
                    <a:pt x="1134" y="226"/>
                    <a:pt x="1136" y="226"/>
                    <a:pt x="1138" y="225"/>
                  </a:cubicBezTo>
                  <a:cubicBezTo>
                    <a:pt x="1138" y="225"/>
                    <a:pt x="1139" y="225"/>
                    <a:pt x="1139" y="225"/>
                  </a:cubicBezTo>
                  <a:cubicBezTo>
                    <a:pt x="1139" y="224"/>
                    <a:pt x="1138" y="224"/>
                    <a:pt x="1138" y="224"/>
                  </a:cubicBezTo>
                  <a:cubicBezTo>
                    <a:pt x="1137" y="223"/>
                    <a:pt x="1135" y="223"/>
                    <a:pt x="1137" y="222"/>
                  </a:cubicBezTo>
                  <a:cubicBezTo>
                    <a:pt x="1138" y="222"/>
                    <a:pt x="1138" y="221"/>
                    <a:pt x="1138" y="221"/>
                  </a:cubicBezTo>
                  <a:moveTo>
                    <a:pt x="450" y="1827"/>
                  </a:moveTo>
                  <a:cubicBezTo>
                    <a:pt x="446" y="1827"/>
                    <a:pt x="441" y="1827"/>
                    <a:pt x="437" y="1827"/>
                  </a:cubicBezTo>
                  <a:cubicBezTo>
                    <a:pt x="437" y="1827"/>
                    <a:pt x="436" y="1827"/>
                    <a:pt x="436" y="1827"/>
                  </a:cubicBezTo>
                  <a:cubicBezTo>
                    <a:pt x="436" y="1828"/>
                    <a:pt x="436" y="1828"/>
                    <a:pt x="437" y="1828"/>
                  </a:cubicBezTo>
                  <a:cubicBezTo>
                    <a:pt x="438" y="1829"/>
                    <a:pt x="439" y="1828"/>
                    <a:pt x="440" y="1828"/>
                  </a:cubicBezTo>
                  <a:cubicBezTo>
                    <a:pt x="441" y="1828"/>
                    <a:pt x="441" y="1828"/>
                    <a:pt x="442" y="1828"/>
                  </a:cubicBezTo>
                  <a:cubicBezTo>
                    <a:pt x="443" y="1829"/>
                    <a:pt x="444" y="1828"/>
                    <a:pt x="445" y="1828"/>
                  </a:cubicBezTo>
                  <a:cubicBezTo>
                    <a:pt x="447" y="1829"/>
                    <a:pt x="449" y="1828"/>
                    <a:pt x="450" y="1829"/>
                  </a:cubicBezTo>
                  <a:cubicBezTo>
                    <a:pt x="452" y="1830"/>
                    <a:pt x="453" y="1827"/>
                    <a:pt x="454" y="1829"/>
                  </a:cubicBezTo>
                  <a:cubicBezTo>
                    <a:pt x="454" y="1829"/>
                    <a:pt x="454" y="1828"/>
                    <a:pt x="455" y="1829"/>
                  </a:cubicBezTo>
                  <a:cubicBezTo>
                    <a:pt x="458" y="1830"/>
                    <a:pt x="461" y="1829"/>
                    <a:pt x="465" y="1829"/>
                  </a:cubicBezTo>
                  <a:cubicBezTo>
                    <a:pt x="465" y="1830"/>
                    <a:pt x="466" y="1829"/>
                    <a:pt x="466" y="1829"/>
                  </a:cubicBezTo>
                  <a:cubicBezTo>
                    <a:pt x="466" y="1828"/>
                    <a:pt x="466" y="1827"/>
                    <a:pt x="465" y="1827"/>
                  </a:cubicBezTo>
                  <a:cubicBezTo>
                    <a:pt x="464" y="1827"/>
                    <a:pt x="464" y="1827"/>
                    <a:pt x="463" y="1827"/>
                  </a:cubicBezTo>
                  <a:cubicBezTo>
                    <a:pt x="459" y="1827"/>
                    <a:pt x="454" y="1827"/>
                    <a:pt x="450" y="1827"/>
                  </a:cubicBezTo>
                  <a:moveTo>
                    <a:pt x="667" y="283"/>
                  </a:moveTo>
                  <a:cubicBezTo>
                    <a:pt x="667" y="282"/>
                    <a:pt x="666" y="282"/>
                    <a:pt x="666" y="282"/>
                  </a:cubicBezTo>
                  <a:cubicBezTo>
                    <a:pt x="665" y="282"/>
                    <a:pt x="664" y="282"/>
                    <a:pt x="663" y="283"/>
                  </a:cubicBezTo>
                  <a:cubicBezTo>
                    <a:pt x="662" y="283"/>
                    <a:pt x="660" y="283"/>
                    <a:pt x="660" y="283"/>
                  </a:cubicBezTo>
                  <a:cubicBezTo>
                    <a:pt x="660" y="279"/>
                    <a:pt x="657" y="282"/>
                    <a:pt x="656" y="281"/>
                  </a:cubicBezTo>
                  <a:cubicBezTo>
                    <a:pt x="655" y="284"/>
                    <a:pt x="652" y="282"/>
                    <a:pt x="650" y="283"/>
                  </a:cubicBezTo>
                  <a:cubicBezTo>
                    <a:pt x="646" y="281"/>
                    <a:pt x="646" y="281"/>
                    <a:pt x="646" y="281"/>
                  </a:cubicBezTo>
                  <a:cubicBezTo>
                    <a:pt x="645" y="281"/>
                    <a:pt x="645" y="281"/>
                    <a:pt x="645" y="281"/>
                  </a:cubicBezTo>
                  <a:cubicBezTo>
                    <a:pt x="645" y="282"/>
                    <a:pt x="644" y="282"/>
                    <a:pt x="644" y="283"/>
                  </a:cubicBezTo>
                  <a:cubicBezTo>
                    <a:pt x="644" y="283"/>
                    <a:pt x="643" y="284"/>
                    <a:pt x="643" y="284"/>
                  </a:cubicBezTo>
                  <a:cubicBezTo>
                    <a:pt x="643" y="283"/>
                    <a:pt x="643" y="283"/>
                    <a:pt x="643" y="283"/>
                  </a:cubicBezTo>
                  <a:cubicBezTo>
                    <a:pt x="642" y="281"/>
                    <a:pt x="639" y="283"/>
                    <a:pt x="640" y="280"/>
                  </a:cubicBezTo>
                  <a:cubicBezTo>
                    <a:pt x="639" y="281"/>
                    <a:pt x="639" y="281"/>
                    <a:pt x="639" y="281"/>
                  </a:cubicBezTo>
                  <a:cubicBezTo>
                    <a:pt x="639" y="283"/>
                    <a:pt x="636" y="282"/>
                    <a:pt x="637" y="283"/>
                  </a:cubicBezTo>
                  <a:cubicBezTo>
                    <a:pt x="638" y="284"/>
                    <a:pt x="639" y="284"/>
                    <a:pt x="640" y="284"/>
                  </a:cubicBezTo>
                  <a:cubicBezTo>
                    <a:pt x="641" y="284"/>
                    <a:pt x="641" y="284"/>
                    <a:pt x="642" y="284"/>
                  </a:cubicBezTo>
                  <a:cubicBezTo>
                    <a:pt x="643" y="285"/>
                    <a:pt x="645" y="285"/>
                    <a:pt x="646" y="285"/>
                  </a:cubicBezTo>
                  <a:cubicBezTo>
                    <a:pt x="647" y="284"/>
                    <a:pt x="648" y="284"/>
                    <a:pt x="649" y="284"/>
                  </a:cubicBezTo>
                  <a:cubicBezTo>
                    <a:pt x="653" y="284"/>
                    <a:pt x="657" y="284"/>
                    <a:pt x="661" y="284"/>
                  </a:cubicBezTo>
                  <a:cubicBezTo>
                    <a:pt x="662" y="284"/>
                    <a:pt x="663" y="284"/>
                    <a:pt x="663" y="286"/>
                  </a:cubicBezTo>
                  <a:cubicBezTo>
                    <a:pt x="663" y="287"/>
                    <a:pt x="665" y="287"/>
                    <a:pt x="666" y="287"/>
                  </a:cubicBezTo>
                  <a:cubicBezTo>
                    <a:pt x="666" y="285"/>
                    <a:pt x="666" y="284"/>
                    <a:pt x="667" y="283"/>
                  </a:cubicBezTo>
                  <a:moveTo>
                    <a:pt x="552" y="239"/>
                  </a:moveTo>
                  <a:cubicBezTo>
                    <a:pt x="554" y="240"/>
                    <a:pt x="556" y="240"/>
                    <a:pt x="558" y="241"/>
                  </a:cubicBezTo>
                  <a:cubicBezTo>
                    <a:pt x="559" y="241"/>
                    <a:pt x="560" y="239"/>
                    <a:pt x="561" y="240"/>
                  </a:cubicBezTo>
                  <a:cubicBezTo>
                    <a:pt x="562" y="241"/>
                    <a:pt x="563" y="240"/>
                    <a:pt x="564" y="240"/>
                  </a:cubicBezTo>
                  <a:cubicBezTo>
                    <a:pt x="565" y="240"/>
                    <a:pt x="567" y="240"/>
                    <a:pt x="568" y="240"/>
                  </a:cubicBezTo>
                  <a:cubicBezTo>
                    <a:pt x="568" y="239"/>
                    <a:pt x="568" y="239"/>
                    <a:pt x="568" y="239"/>
                  </a:cubicBezTo>
                  <a:cubicBezTo>
                    <a:pt x="568" y="238"/>
                    <a:pt x="569" y="238"/>
                    <a:pt x="569" y="237"/>
                  </a:cubicBezTo>
                  <a:cubicBezTo>
                    <a:pt x="568" y="237"/>
                    <a:pt x="567" y="237"/>
                    <a:pt x="567" y="237"/>
                  </a:cubicBezTo>
                  <a:cubicBezTo>
                    <a:pt x="566" y="239"/>
                    <a:pt x="565" y="237"/>
                    <a:pt x="563" y="237"/>
                  </a:cubicBezTo>
                  <a:cubicBezTo>
                    <a:pt x="558" y="237"/>
                    <a:pt x="552" y="237"/>
                    <a:pt x="547" y="237"/>
                  </a:cubicBezTo>
                  <a:cubicBezTo>
                    <a:pt x="546" y="237"/>
                    <a:pt x="546" y="237"/>
                    <a:pt x="546" y="237"/>
                  </a:cubicBezTo>
                  <a:cubicBezTo>
                    <a:pt x="546" y="238"/>
                    <a:pt x="546" y="238"/>
                    <a:pt x="547" y="238"/>
                  </a:cubicBezTo>
                  <a:cubicBezTo>
                    <a:pt x="547" y="238"/>
                    <a:pt x="548" y="238"/>
                    <a:pt x="548" y="238"/>
                  </a:cubicBezTo>
                  <a:cubicBezTo>
                    <a:pt x="549" y="238"/>
                    <a:pt x="551" y="237"/>
                    <a:pt x="552" y="239"/>
                  </a:cubicBezTo>
                  <a:moveTo>
                    <a:pt x="1123" y="251"/>
                  </a:moveTo>
                  <a:cubicBezTo>
                    <a:pt x="1123" y="250"/>
                    <a:pt x="1122" y="250"/>
                    <a:pt x="1122" y="250"/>
                  </a:cubicBezTo>
                  <a:cubicBezTo>
                    <a:pt x="1122" y="250"/>
                    <a:pt x="1123" y="250"/>
                    <a:pt x="1124" y="249"/>
                  </a:cubicBezTo>
                  <a:cubicBezTo>
                    <a:pt x="1124" y="249"/>
                    <a:pt x="1124" y="249"/>
                    <a:pt x="1125" y="249"/>
                  </a:cubicBezTo>
                  <a:cubicBezTo>
                    <a:pt x="1123" y="249"/>
                    <a:pt x="1123" y="247"/>
                    <a:pt x="1122" y="247"/>
                  </a:cubicBezTo>
                  <a:cubicBezTo>
                    <a:pt x="1121" y="246"/>
                    <a:pt x="1119" y="246"/>
                    <a:pt x="1117" y="247"/>
                  </a:cubicBezTo>
                  <a:cubicBezTo>
                    <a:pt x="1116" y="247"/>
                    <a:pt x="1115" y="248"/>
                    <a:pt x="1115" y="250"/>
                  </a:cubicBezTo>
                  <a:cubicBezTo>
                    <a:pt x="1115" y="251"/>
                    <a:pt x="1117" y="252"/>
                    <a:pt x="1118" y="252"/>
                  </a:cubicBezTo>
                  <a:cubicBezTo>
                    <a:pt x="1119" y="252"/>
                    <a:pt x="1121" y="251"/>
                    <a:pt x="1122" y="252"/>
                  </a:cubicBezTo>
                  <a:cubicBezTo>
                    <a:pt x="1123" y="254"/>
                    <a:pt x="1124" y="251"/>
                    <a:pt x="1125" y="252"/>
                  </a:cubicBezTo>
                  <a:cubicBezTo>
                    <a:pt x="1126" y="252"/>
                    <a:pt x="1127" y="252"/>
                    <a:pt x="1129" y="251"/>
                  </a:cubicBezTo>
                  <a:cubicBezTo>
                    <a:pt x="1129" y="251"/>
                    <a:pt x="1129" y="251"/>
                    <a:pt x="1129" y="251"/>
                  </a:cubicBezTo>
                  <a:cubicBezTo>
                    <a:pt x="1129" y="251"/>
                    <a:pt x="1129" y="250"/>
                    <a:pt x="1129" y="250"/>
                  </a:cubicBezTo>
                  <a:cubicBezTo>
                    <a:pt x="1128" y="249"/>
                    <a:pt x="1127" y="249"/>
                    <a:pt x="1126" y="250"/>
                  </a:cubicBezTo>
                  <a:cubicBezTo>
                    <a:pt x="1125" y="250"/>
                    <a:pt x="1124" y="250"/>
                    <a:pt x="1123" y="251"/>
                  </a:cubicBezTo>
                  <a:moveTo>
                    <a:pt x="874" y="1826"/>
                  </a:moveTo>
                  <a:cubicBezTo>
                    <a:pt x="874" y="1826"/>
                    <a:pt x="873" y="1825"/>
                    <a:pt x="873" y="1825"/>
                  </a:cubicBezTo>
                  <a:cubicBezTo>
                    <a:pt x="872" y="1827"/>
                    <a:pt x="870" y="1825"/>
                    <a:pt x="868" y="1826"/>
                  </a:cubicBezTo>
                  <a:cubicBezTo>
                    <a:pt x="867" y="1827"/>
                    <a:pt x="865" y="1827"/>
                    <a:pt x="863" y="1827"/>
                  </a:cubicBezTo>
                  <a:cubicBezTo>
                    <a:pt x="860" y="1827"/>
                    <a:pt x="858" y="1826"/>
                    <a:pt x="855" y="1828"/>
                  </a:cubicBezTo>
                  <a:cubicBezTo>
                    <a:pt x="855" y="1828"/>
                    <a:pt x="854" y="1828"/>
                    <a:pt x="853" y="1828"/>
                  </a:cubicBezTo>
                  <a:cubicBezTo>
                    <a:pt x="852" y="1828"/>
                    <a:pt x="852" y="1826"/>
                    <a:pt x="851" y="1828"/>
                  </a:cubicBezTo>
                  <a:cubicBezTo>
                    <a:pt x="850" y="1828"/>
                    <a:pt x="848" y="1827"/>
                    <a:pt x="847" y="1827"/>
                  </a:cubicBezTo>
                  <a:cubicBezTo>
                    <a:pt x="847" y="1827"/>
                    <a:pt x="846" y="1827"/>
                    <a:pt x="846" y="1827"/>
                  </a:cubicBezTo>
                  <a:cubicBezTo>
                    <a:pt x="846" y="1828"/>
                    <a:pt x="847" y="1828"/>
                    <a:pt x="847" y="1829"/>
                  </a:cubicBezTo>
                  <a:cubicBezTo>
                    <a:pt x="849" y="1829"/>
                    <a:pt x="851" y="1828"/>
                    <a:pt x="853" y="1829"/>
                  </a:cubicBezTo>
                  <a:cubicBezTo>
                    <a:pt x="854" y="1830"/>
                    <a:pt x="854" y="1830"/>
                    <a:pt x="855" y="1829"/>
                  </a:cubicBezTo>
                  <a:cubicBezTo>
                    <a:pt x="859" y="1828"/>
                    <a:pt x="862" y="1828"/>
                    <a:pt x="867" y="1829"/>
                  </a:cubicBezTo>
                  <a:cubicBezTo>
                    <a:pt x="868" y="1830"/>
                    <a:pt x="869" y="1829"/>
                    <a:pt x="869" y="1829"/>
                  </a:cubicBezTo>
                  <a:cubicBezTo>
                    <a:pt x="870" y="1827"/>
                    <a:pt x="871" y="1827"/>
                    <a:pt x="873" y="1827"/>
                  </a:cubicBezTo>
                  <a:cubicBezTo>
                    <a:pt x="873" y="1827"/>
                    <a:pt x="874" y="1826"/>
                    <a:pt x="874" y="1826"/>
                  </a:cubicBezTo>
                  <a:moveTo>
                    <a:pt x="553" y="266"/>
                  </a:moveTo>
                  <a:cubicBezTo>
                    <a:pt x="555" y="266"/>
                    <a:pt x="558" y="266"/>
                    <a:pt x="561" y="267"/>
                  </a:cubicBezTo>
                  <a:cubicBezTo>
                    <a:pt x="562" y="267"/>
                    <a:pt x="563" y="267"/>
                    <a:pt x="564" y="266"/>
                  </a:cubicBezTo>
                  <a:cubicBezTo>
                    <a:pt x="565" y="266"/>
                    <a:pt x="567" y="267"/>
                    <a:pt x="568" y="267"/>
                  </a:cubicBezTo>
                  <a:cubicBezTo>
                    <a:pt x="570" y="267"/>
                    <a:pt x="572" y="267"/>
                    <a:pt x="573" y="265"/>
                  </a:cubicBezTo>
                  <a:cubicBezTo>
                    <a:pt x="571" y="265"/>
                    <a:pt x="570" y="265"/>
                    <a:pt x="569" y="265"/>
                  </a:cubicBezTo>
                  <a:cubicBezTo>
                    <a:pt x="567" y="264"/>
                    <a:pt x="565" y="263"/>
                    <a:pt x="565" y="264"/>
                  </a:cubicBezTo>
                  <a:cubicBezTo>
                    <a:pt x="563" y="266"/>
                    <a:pt x="561" y="264"/>
                    <a:pt x="560" y="264"/>
                  </a:cubicBezTo>
                  <a:cubicBezTo>
                    <a:pt x="559" y="266"/>
                    <a:pt x="556" y="262"/>
                    <a:pt x="555" y="265"/>
                  </a:cubicBezTo>
                  <a:cubicBezTo>
                    <a:pt x="554" y="263"/>
                    <a:pt x="553" y="264"/>
                    <a:pt x="551" y="265"/>
                  </a:cubicBezTo>
                  <a:cubicBezTo>
                    <a:pt x="550" y="265"/>
                    <a:pt x="549" y="264"/>
                    <a:pt x="548" y="264"/>
                  </a:cubicBezTo>
                  <a:cubicBezTo>
                    <a:pt x="547" y="264"/>
                    <a:pt x="547" y="264"/>
                    <a:pt x="546" y="265"/>
                  </a:cubicBezTo>
                  <a:cubicBezTo>
                    <a:pt x="546" y="265"/>
                    <a:pt x="546" y="266"/>
                    <a:pt x="547" y="266"/>
                  </a:cubicBezTo>
                  <a:cubicBezTo>
                    <a:pt x="547" y="266"/>
                    <a:pt x="548" y="267"/>
                    <a:pt x="548" y="266"/>
                  </a:cubicBezTo>
                  <a:cubicBezTo>
                    <a:pt x="550" y="265"/>
                    <a:pt x="551" y="266"/>
                    <a:pt x="553" y="266"/>
                  </a:cubicBezTo>
                  <a:moveTo>
                    <a:pt x="711" y="278"/>
                  </a:moveTo>
                  <a:cubicBezTo>
                    <a:pt x="712" y="278"/>
                    <a:pt x="713" y="278"/>
                    <a:pt x="713" y="278"/>
                  </a:cubicBezTo>
                  <a:cubicBezTo>
                    <a:pt x="714" y="278"/>
                    <a:pt x="714" y="278"/>
                    <a:pt x="715" y="277"/>
                  </a:cubicBezTo>
                  <a:cubicBezTo>
                    <a:pt x="714" y="277"/>
                    <a:pt x="714" y="277"/>
                    <a:pt x="714" y="276"/>
                  </a:cubicBezTo>
                  <a:cubicBezTo>
                    <a:pt x="713" y="275"/>
                    <a:pt x="712" y="275"/>
                    <a:pt x="710" y="275"/>
                  </a:cubicBezTo>
                  <a:cubicBezTo>
                    <a:pt x="708" y="276"/>
                    <a:pt x="706" y="275"/>
                    <a:pt x="704" y="276"/>
                  </a:cubicBezTo>
                  <a:cubicBezTo>
                    <a:pt x="703" y="277"/>
                    <a:pt x="700" y="277"/>
                    <a:pt x="698" y="275"/>
                  </a:cubicBezTo>
                  <a:cubicBezTo>
                    <a:pt x="698" y="275"/>
                    <a:pt x="697" y="275"/>
                    <a:pt x="696" y="275"/>
                  </a:cubicBezTo>
                  <a:cubicBezTo>
                    <a:pt x="696" y="275"/>
                    <a:pt x="696" y="276"/>
                    <a:pt x="696" y="277"/>
                  </a:cubicBezTo>
                  <a:cubicBezTo>
                    <a:pt x="696" y="277"/>
                    <a:pt x="699" y="279"/>
                    <a:pt x="700" y="279"/>
                  </a:cubicBezTo>
                  <a:cubicBezTo>
                    <a:pt x="702" y="278"/>
                    <a:pt x="703" y="278"/>
                    <a:pt x="705" y="277"/>
                  </a:cubicBezTo>
                  <a:cubicBezTo>
                    <a:pt x="705" y="277"/>
                    <a:pt x="706" y="278"/>
                    <a:pt x="706" y="278"/>
                  </a:cubicBezTo>
                  <a:cubicBezTo>
                    <a:pt x="706" y="278"/>
                    <a:pt x="706" y="279"/>
                    <a:pt x="706" y="279"/>
                  </a:cubicBezTo>
                  <a:cubicBezTo>
                    <a:pt x="706" y="279"/>
                    <a:pt x="707" y="279"/>
                    <a:pt x="707" y="279"/>
                  </a:cubicBezTo>
                  <a:cubicBezTo>
                    <a:pt x="708" y="279"/>
                    <a:pt x="709" y="277"/>
                    <a:pt x="710" y="277"/>
                  </a:cubicBezTo>
                  <a:cubicBezTo>
                    <a:pt x="710" y="277"/>
                    <a:pt x="711" y="278"/>
                    <a:pt x="711" y="278"/>
                  </a:cubicBezTo>
                  <a:moveTo>
                    <a:pt x="502" y="248"/>
                  </a:moveTo>
                  <a:cubicBezTo>
                    <a:pt x="502" y="248"/>
                    <a:pt x="502" y="248"/>
                    <a:pt x="502" y="248"/>
                  </a:cubicBezTo>
                  <a:cubicBezTo>
                    <a:pt x="501" y="248"/>
                    <a:pt x="501" y="248"/>
                    <a:pt x="500" y="248"/>
                  </a:cubicBezTo>
                  <a:cubicBezTo>
                    <a:pt x="500" y="248"/>
                    <a:pt x="499" y="249"/>
                    <a:pt x="499" y="249"/>
                  </a:cubicBezTo>
                  <a:cubicBezTo>
                    <a:pt x="499" y="249"/>
                    <a:pt x="500" y="250"/>
                    <a:pt x="500" y="250"/>
                  </a:cubicBezTo>
                  <a:cubicBezTo>
                    <a:pt x="502" y="249"/>
                    <a:pt x="503" y="251"/>
                    <a:pt x="505" y="250"/>
                  </a:cubicBezTo>
                  <a:cubicBezTo>
                    <a:pt x="506" y="250"/>
                    <a:pt x="508" y="252"/>
                    <a:pt x="509" y="250"/>
                  </a:cubicBezTo>
                  <a:cubicBezTo>
                    <a:pt x="509" y="250"/>
                    <a:pt x="511" y="251"/>
                    <a:pt x="511" y="251"/>
                  </a:cubicBezTo>
                  <a:cubicBezTo>
                    <a:pt x="513" y="251"/>
                    <a:pt x="514" y="252"/>
                    <a:pt x="515" y="251"/>
                  </a:cubicBezTo>
                  <a:cubicBezTo>
                    <a:pt x="517" y="250"/>
                    <a:pt x="518" y="252"/>
                    <a:pt x="520" y="251"/>
                  </a:cubicBezTo>
                  <a:cubicBezTo>
                    <a:pt x="521" y="251"/>
                    <a:pt x="523" y="251"/>
                    <a:pt x="525" y="251"/>
                  </a:cubicBezTo>
                  <a:cubicBezTo>
                    <a:pt x="525" y="251"/>
                    <a:pt x="525" y="251"/>
                    <a:pt x="526" y="251"/>
                  </a:cubicBezTo>
                  <a:cubicBezTo>
                    <a:pt x="526" y="251"/>
                    <a:pt x="526" y="251"/>
                    <a:pt x="526" y="250"/>
                  </a:cubicBezTo>
                  <a:cubicBezTo>
                    <a:pt x="525" y="250"/>
                    <a:pt x="525" y="249"/>
                    <a:pt x="524" y="249"/>
                  </a:cubicBezTo>
                  <a:cubicBezTo>
                    <a:pt x="520" y="249"/>
                    <a:pt x="515" y="250"/>
                    <a:pt x="510" y="248"/>
                  </a:cubicBezTo>
                  <a:cubicBezTo>
                    <a:pt x="509" y="248"/>
                    <a:pt x="507" y="248"/>
                    <a:pt x="506" y="249"/>
                  </a:cubicBezTo>
                  <a:cubicBezTo>
                    <a:pt x="505" y="250"/>
                    <a:pt x="503" y="248"/>
                    <a:pt x="502" y="248"/>
                  </a:cubicBezTo>
                  <a:moveTo>
                    <a:pt x="1116" y="270"/>
                  </a:moveTo>
                  <a:cubicBezTo>
                    <a:pt x="1114" y="270"/>
                    <a:pt x="1112" y="270"/>
                    <a:pt x="1109" y="271"/>
                  </a:cubicBezTo>
                  <a:cubicBezTo>
                    <a:pt x="1109" y="271"/>
                    <a:pt x="1109" y="271"/>
                    <a:pt x="1108" y="272"/>
                  </a:cubicBezTo>
                  <a:cubicBezTo>
                    <a:pt x="1109" y="272"/>
                    <a:pt x="1110" y="272"/>
                    <a:pt x="1110" y="272"/>
                  </a:cubicBezTo>
                  <a:cubicBezTo>
                    <a:pt x="1111" y="271"/>
                    <a:pt x="1113" y="271"/>
                    <a:pt x="1114" y="271"/>
                  </a:cubicBezTo>
                  <a:cubicBezTo>
                    <a:pt x="1117" y="272"/>
                    <a:pt x="1121" y="273"/>
                    <a:pt x="1125" y="272"/>
                  </a:cubicBezTo>
                  <a:cubicBezTo>
                    <a:pt x="1125" y="272"/>
                    <a:pt x="1126" y="273"/>
                    <a:pt x="1126" y="273"/>
                  </a:cubicBezTo>
                  <a:cubicBezTo>
                    <a:pt x="1127" y="276"/>
                    <a:pt x="1129" y="275"/>
                    <a:pt x="1131" y="275"/>
                  </a:cubicBezTo>
                  <a:cubicBezTo>
                    <a:pt x="1131" y="275"/>
                    <a:pt x="1131" y="275"/>
                    <a:pt x="1131" y="275"/>
                  </a:cubicBezTo>
                  <a:cubicBezTo>
                    <a:pt x="1131" y="275"/>
                    <a:pt x="1131" y="274"/>
                    <a:pt x="1131" y="274"/>
                  </a:cubicBezTo>
                  <a:cubicBezTo>
                    <a:pt x="1128" y="275"/>
                    <a:pt x="1128" y="272"/>
                    <a:pt x="1128" y="271"/>
                  </a:cubicBezTo>
                  <a:cubicBezTo>
                    <a:pt x="1127" y="268"/>
                    <a:pt x="1127" y="267"/>
                    <a:pt x="1125" y="269"/>
                  </a:cubicBezTo>
                  <a:cubicBezTo>
                    <a:pt x="1123" y="270"/>
                    <a:pt x="1122" y="271"/>
                    <a:pt x="1121" y="270"/>
                  </a:cubicBezTo>
                  <a:cubicBezTo>
                    <a:pt x="1119" y="270"/>
                    <a:pt x="1118" y="270"/>
                    <a:pt x="1116" y="270"/>
                  </a:cubicBezTo>
                  <a:moveTo>
                    <a:pt x="636" y="1837"/>
                  </a:moveTo>
                  <a:cubicBezTo>
                    <a:pt x="635" y="1837"/>
                    <a:pt x="635" y="1838"/>
                    <a:pt x="634" y="1839"/>
                  </a:cubicBezTo>
                  <a:cubicBezTo>
                    <a:pt x="635" y="1839"/>
                    <a:pt x="635" y="1839"/>
                    <a:pt x="636" y="1839"/>
                  </a:cubicBezTo>
                  <a:cubicBezTo>
                    <a:pt x="637" y="1840"/>
                    <a:pt x="638" y="1840"/>
                    <a:pt x="638" y="1841"/>
                  </a:cubicBezTo>
                  <a:cubicBezTo>
                    <a:pt x="639" y="1842"/>
                    <a:pt x="640" y="1842"/>
                    <a:pt x="642" y="1841"/>
                  </a:cubicBezTo>
                  <a:cubicBezTo>
                    <a:pt x="643" y="1841"/>
                    <a:pt x="644" y="1841"/>
                    <a:pt x="645" y="1841"/>
                  </a:cubicBezTo>
                  <a:cubicBezTo>
                    <a:pt x="647" y="1843"/>
                    <a:pt x="645" y="1840"/>
                    <a:pt x="646" y="1840"/>
                  </a:cubicBezTo>
                  <a:cubicBezTo>
                    <a:pt x="647" y="1840"/>
                    <a:pt x="647" y="1840"/>
                    <a:pt x="648" y="1840"/>
                  </a:cubicBezTo>
                  <a:cubicBezTo>
                    <a:pt x="648" y="1841"/>
                    <a:pt x="649" y="1842"/>
                    <a:pt x="650" y="1842"/>
                  </a:cubicBezTo>
                  <a:cubicBezTo>
                    <a:pt x="651" y="1842"/>
                    <a:pt x="651" y="1842"/>
                    <a:pt x="651" y="1841"/>
                  </a:cubicBezTo>
                  <a:cubicBezTo>
                    <a:pt x="652" y="1841"/>
                    <a:pt x="650" y="1838"/>
                    <a:pt x="649" y="1838"/>
                  </a:cubicBezTo>
                  <a:cubicBezTo>
                    <a:pt x="645" y="1838"/>
                    <a:pt x="640" y="1839"/>
                    <a:pt x="636" y="1837"/>
                  </a:cubicBezTo>
                  <a:moveTo>
                    <a:pt x="595" y="1830"/>
                  </a:moveTo>
                  <a:cubicBezTo>
                    <a:pt x="592" y="1830"/>
                    <a:pt x="590" y="1830"/>
                    <a:pt x="587" y="1830"/>
                  </a:cubicBezTo>
                  <a:cubicBezTo>
                    <a:pt x="587" y="1830"/>
                    <a:pt x="586" y="1830"/>
                    <a:pt x="586" y="1830"/>
                  </a:cubicBezTo>
                  <a:cubicBezTo>
                    <a:pt x="586" y="1830"/>
                    <a:pt x="587" y="1830"/>
                    <a:pt x="587" y="1831"/>
                  </a:cubicBezTo>
                  <a:cubicBezTo>
                    <a:pt x="587" y="1831"/>
                    <a:pt x="588" y="1831"/>
                    <a:pt x="588" y="1831"/>
                  </a:cubicBezTo>
                  <a:cubicBezTo>
                    <a:pt x="590" y="1832"/>
                    <a:pt x="591" y="1831"/>
                    <a:pt x="593" y="1831"/>
                  </a:cubicBezTo>
                  <a:cubicBezTo>
                    <a:pt x="594" y="1831"/>
                    <a:pt x="596" y="1831"/>
                    <a:pt x="597" y="1832"/>
                  </a:cubicBezTo>
                  <a:cubicBezTo>
                    <a:pt x="598" y="1832"/>
                    <a:pt x="599" y="1833"/>
                    <a:pt x="601" y="1832"/>
                  </a:cubicBezTo>
                  <a:cubicBezTo>
                    <a:pt x="602" y="1831"/>
                    <a:pt x="603" y="1832"/>
                    <a:pt x="604" y="1832"/>
                  </a:cubicBezTo>
                  <a:cubicBezTo>
                    <a:pt x="605" y="1832"/>
                    <a:pt x="606" y="1832"/>
                    <a:pt x="607" y="1832"/>
                  </a:cubicBezTo>
                  <a:cubicBezTo>
                    <a:pt x="607" y="1832"/>
                    <a:pt x="607" y="1832"/>
                    <a:pt x="607" y="1832"/>
                  </a:cubicBezTo>
                  <a:cubicBezTo>
                    <a:pt x="607" y="1831"/>
                    <a:pt x="607" y="1831"/>
                    <a:pt x="607" y="1831"/>
                  </a:cubicBezTo>
                  <a:cubicBezTo>
                    <a:pt x="605" y="1830"/>
                    <a:pt x="604" y="1830"/>
                    <a:pt x="602" y="1830"/>
                  </a:cubicBezTo>
                  <a:cubicBezTo>
                    <a:pt x="600" y="1829"/>
                    <a:pt x="597" y="1830"/>
                    <a:pt x="595" y="1830"/>
                  </a:cubicBezTo>
                  <a:moveTo>
                    <a:pt x="1185" y="256"/>
                  </a:moveTo>
                  <a:cubicBezTo>
                    <a:pt x="1186" y="256"/>
                    <a:pt x="1188" y="256"/>
                    <a:pt x="1189" y="256"/>
                  </a:cubicBezTo>
                  <a:cubicBezTo>
                    <a:pt x="1190" y="256"/>
                    <a:pt x="1191" y="256"/>
                    <a:pt x="1191" y="256"/>
                  </a:cubicBezTo>
                  <a:cubicBezTo>
                    <a:pt x="1191" y="255"/>
                    <a:pt x="1192" y="255"/>
                    <a:pt x="1192" y="255"/>
                  </a:cubicBezTo>
                  <a:cubicBezTo>
                    <a:pt x="1192" y="254"/>
                    <a:pt x="1191" y="254"/>
                    <a:pt x="1191" y="254"/>
                  </a:cubicBezTo>
                  <a:cubicBezTo>
                    <a:pt x="1189" y="254"/>
                    <a:pt x="1187" y="254"/>
                    <a:pt x="1185" y="254"/>
                  </a:cubicBezTo>
                  <a:cubicBezTo>
                    <a:pt x="1185" y="254"/>
                    <a:pt x="1185" y="254"/>
                    <a:pt x="1184" y="254"/>
                  </a:cubicBezTo>
                  <a:cubicBezTo>
                    <a:pt x="1185" y="253"/>
                    <a:pt x="1185" y="253"/>
                    <a:pt x="1185" y="253"/>
                  </a:cubicBezTo>
                  <a:cubicBezTo>
                    <a:pt x="1186" y="253"/>
                    <a:pt x="1187" y="254"/>
                    <a:pt x="1188" y="253"/>
                  </a:cubicBezTo>
                  <a:cubicBezTo>
                    <a:pt x="1187" y="252"/>
                    <a:pt x="1186" y="252"/>
                    <a:pt x="1185" y="252"/>
                  </a:cubicBezTo>
                  <a:cubicBezTo>
                    <a:pt x="1185" y="252"/>
                    <a:pt x="1185" y="252"/>
                    <a:pt x="1184" y="252"/>
                  </a:cubicBezTo>
                  <a:cubicBezTo>
                    <a:pt x="1185" y="251"/>
                    <a:pt x="1186" y="250"/>
                    <a:pt x="1184" y="250"/>
                  </a:cubicBezTo>
                  <a:cubicBezTo>
                    <a:pt x="1183" y="250"/>
                    <a:pt x="1181" y="250"/>
                    <a:pt x="1181" y="252"/>
                  </a:cubicBezTo>
                  <a:cubicBezTo>
                    <a:pt x="1181" y="253"/>
                    <a:pt x="1178" y="254"/>
                    <a:pt x="1179" y="256"/>
                  </a:cubicBezTo>
                  <a:cubicBezTo>
                    <a:pt x="1180" y="256"/>
                    <a:pt x="1182" y="256"/>
                    <a:pt x="1183" y="256"/>
                  </a:cubicBezTo>
                  <a:cubicBezTo>
                    <a:pt x="1184" y="256"/>
                    <a:pt x="1184" y="256"/>
                    <a:pt x="1185" y="256"/>
                  </a:cubicBezTo>
                  <a:moveTo>
                    <a:pt x="1052" y="286"/>
                  </a:moveTo>
                  <a:cubicBezTo>
                    <a:pt x="1052" y="285"/>
                    <a:pt x="1050" y="284"/>
                    <a:pt x="1050" y="285"/>
                  </a:cubicBezTo>
                  <a:cubicBezTo>
                    <a:pt x="1048" y="286"/>
                    <a:pt x="1047" y="287"/>
                    <a:pt x="1047" y="284"/>
                  </a:cubicBezTo>
                  <a:cubicBezTo>
                    <a:pt x="1047" y="284"/>
                    <a:pt x="1046" y="284"/>
                    <a:pt x="1046" y="285"/>
                  </a:cubicBezTo>
                  <a:cubicBezTo>
                    <a:pt x="1043" y="285"/>
                    <a:pt x="1041" y="285"/>
                    <a:pt x="1038" y="286"/>
                  </a:cubicBezTo>
                  <a:cubicBezTo>
                    <a:pt x="1038" y="286"/>
                    <a:pt x="1036" y="285"/>
                    <a:pt x="1036" y="287"/>
                  </a:cubicBezTo>
                  <a:cubicBezTo>
                    <a:pt x="1036" y="288"/>
                    <a:pt x="1037" y="288"/>
                    <a:pt x="1038" y="288"/>
                  </a:cubicBezTo>
                  <a:cubicBezTo>
                    <a:pt x="1039" y="288"/>
                    <a:pt x="1041" y="289"/>
                    <a:pt x="1041" y="289"/>
                  </a:cubicBezTo>
                  <a:cubicBezTo>
                    <a:pt x="1043" y="287"/>
                    <a:pt x="1044" y="290"/>
                    <a:pt x="1045" y="288"/>
                  </a:cubicBezTo>
                  <a:cubicBezTo>
                    <a:pt x="1046" y="287"/>
                    <a:pt x="1048" y="288"/>
                    <a:pt x="1050" y="288"/>
                  </a:cubicBezTo>
                  <a:cubicBezTo>
                    <a:pt x="1051" y="287"/>
                    <a:pt x="1051" y="286"/>
                    <a:pt x="1052" y="286"/>
                  </a:cubicBezTo>
                  <a:moveTo>
                    <a:pt x="1147" y="245"/>
                  </a:moveTo>
                  <a:cubicBezTo>
                    <a:pt x="1145" y="247"/>
                    <a:pt x="1143" y="246"/>
                    <a:pt x="1140" y="247"/>
                  </a:cubicBezTo>
                  <a:cubicBezTo>
                    <a:pt x="1138" y="248"/>
                    <a:pt x="1141" y="250"/>
                    <a:pt x="1139" y="250"/>
                  </a:cubicBezTo>
                  <a:cubicBezTo>
                    <a:pt x="1140" y="250"/>
                    <a:pt x="1141" y="251"/>
                    <a:pt x="1142" y="251"/>
                  </a:cubicBezTo>
                  <a:cubicBezTo>
                    <a:pt x="1142" y="251"/>
                    <a:pt x="1143" y="251"/>
                    <a:pt x="1143" y="250"/>
                  </a:cubicBezTo>
                  <a:cubicBezTo>
                    <a:pt x="1143" y="249"/>
                    <a:pt x="1145" y="249"/>
                    <a:pt x="1145" y="249"/>
                  </a:cubicBezTo>
                  <a:cubicBezTo>
                    <a:pt x="1146" y="251"/>
                    <a:pt x="1147" y="250"/>
                    <a:pt x="1148" y="249"/>
                  </a:cubicBezTo>
                  <a:cubicBezTo>
                    <a:pt x="1148" y="248"/>
                    <a:pt x="1149" y="248"/>
                    <a:pt x="1150" y="249"/>
                  </a:cubicBezTo>
                  <a:cubicBezTo>
                    <a:pt x="1150" y="249"/>
                    <a:pt x="1150" y="250"/>
                    <a:pt x="1150" y="250"/>
                  </a:cubicBezTo>
                  <a:cubicBezTo>
                    <a:pt x="1150" y="250"/>
                    <a:pt x="1150" y="250"/>
                    <a:pt x="1151" y="249"/>
                  </a:cubicBezTo>
                  <a:cubicBezTo>
                    <a:pt x="1152" y="247"/>
                    <a:pt x="1152" y="246"/>
                    <a:pt x="1149" y="246"/>
                  </a:cubicBezTo>
                  <a:cubicBezTo>
                    <a:pt x="1149" y="246"/>
                    <a:pt x="1148" y="246"/>
                    <a:pt x="1147" y="245"/>
                  </a:cubicBezTo>
                  <a:moveTo>
                    <a:pt x="879" y="293"/>
                  </a:moveTo>
                  <a:cubicBezTo>
                    <a:pt x="879" y="293"/>
                    <a:pt x="880" y="292"/>
                    <a:pt x="880" y="293"/>
                  </a:cubicBezTo>
                  <a:cubicBezTo>
                    <a:pt x="882" y="293"/>
                    <a:pt x="882" y="292"/>
                    <a:pt x="882" y="291"/>
                  </a:cubicBezTo>
                  <a:cubicBezTo>
                    <a:pt x="882" y="289"/>
                    <a:pt x="882" y="288"/>
                    <a:pt x="880" y="289"/>
                  </a:cubicBezTo>
                  <a:cubicBezTo>
                    <a:pt x="879" y="289"/>
                    <a:pt x="878" y="289"/>
                    <a:pt x="876" y="288"/>
                  </a:cubicBezTo>
                  <a:cubicBezTo>
                    <a:pt x="876" y="287"/>
                    <a:pt x="873" y="287"/>
                    <a:pt x="873" y="289"/>
                  </a:cubicBezTo>
                  <a:cubicBezTo>
                    <a:pt x="873" y="291"/>
                    <a:pt x="871" y="291"/>
                    <a:pt x="871" y="290"/>
                  </a:cubicBezTo>
                  <a:cubicBezTo>
                    <a:pt x="870" y="290"/>
                    <a:pt x="870" y="290"/>
                    <a:pt x="869" y="291"/>
                  </a:cubicBezTo>
                  <a:cubicBezTo>
                    <a:pt x="870" y="291"/>
                    <a:pt x="870" y="292"/>
                    <a:pt x="870" y="292"/>
                  </a:cubicBezTo>
                  <a:cubicBezTo>
                    <a:pt x="872" y="291"/>
                    <a:pt x="873" y="293"/>
                    <a:pt x="874" y="292"/>
                  </a:cubicBezTo>
                  <a:cubicBezTo>
                    <a:pt x="876" y="291"/>
                    <a:pt x="877" y="294"/>
                    <a:pt x="879" y="293"/>
                  </a:cubicBezTo>
                  <a:moveTo>
                    <a:pt x="343" y="261"/>
                  </a:moveTo>
                  <a:cubicBezTo>
                    <a:pt x="341" y="261"/>
                    <a:pt x="338" y="261"/>
                    <a:pt x="336" y="261"/>
                  </a:cubicBezTo>
                  <a:cubicBezTo>
                    <a:pt x="335" y="261"/>
                    <a:pt x="335" y="261"/>
                    <a:pt x="335" y="262"/>
                  </a:cubicBezTo>
                  <a:cubicBezTo>
                    <a:pt x="335" y="262"/>
                    <a:pt x="335" y="262"/>
                    <a:pt x="335" y="262"/>
                  </a:cubicBezTo>
                  <a:cubicBezTo>
                    <a:pt x="335" y="263"/>
                    <a:pt x="336" y="263"/>
                    <a:pt x="336" y="263"/>
                  </a:cubicBezTo>
                  <a:cubicBezTo>
                    <a:pt x="337" y="261"/>
                    <a:pt x="338" y="262"/>
                    <a:pt x="339" y="262"/>
                  </a:cubicBezTo>
                  <a:cubicBezTo>
                    <a:pt x="342" y="262"/>
                    <a:pt x="344" y="261"/>
                    <a:pt x="346" y="262"/>
                  </a:cubicBezTo>
                  <a:cubicBezTo>
                    <a:pt x="348" y="263"/>
                    <a:pt x="350" y="263"/>
                    <a:pt x="352" y="263"/>
                  </a:cubicBezTo>
                  <a:cubicBezTo>
                    <a:pt x="353" y="263"/>
                    <a:pt x="357" y="263"/>
                    <a:pt x="358" y="263"/>
                  </a:cubicBezTo>
                  <a:cubicBezTo>
                    <a:pt x="359" y="263"/>
                    <a:pt x="360" y="263"/>
                    <a:pt x="360" y="262"/>
                  </a:cubicBezTo>
                  <a:cubicBezTo>
                    <a:pt x="359" y="261"/>
                    <a:pt x="359" y="261"/>
                    <a:pt x="358" y="261"/>
                  </a:cubicBezTo>
                  <a:cubicBezTo>
                    <a:pt x="357" y="260"/>
                    <a:pt x="356" y="263"/>
                    <a:pt x="355" y="261"/>
                  </a:cubicBezTo>
                  <a:cubicBezTo>
                    <a:pt x="354" y="260"/>
                    <a:pt x="352" y="262"/>
                    <a:pt x="351" y="262"/>
                  </a:cubicBezTo>
                  <a:cubicBezTo>
                    <a:pt x="348" y="260"/>
                    <a:pt x="346" y="261"/>
                    <a:pt x="343" y="261"/>
                  </a:cubicBezTo>
                  <a:moveTo>
                    <a:pt x="631" y="248"/>
                  </a:moveTo>
                  <a:cubicBezTo>
                    <a:pt x="630" y="246"/>
                    <a:pt x="629" y="245"/>
                    <a:pt x="628" y="246"/>
                  </a:cubicBezTo>
                  <a:cubicBezTo>
                    <a:pt x="626" y="246"/>
                    <a:pt x="624" y="246"/>
                    <a:pt x="623" y="247"/>
                  </a:cubicBezTo>
                  <a:cubicBezTo>
                    <a:pt x="623" y="248"/>
                    <a:pt x="621" y="248"/>
                    <a:pt x="620" y="249"/>
                  </a:cubicBezTo>
                  <a:cubicBezTo>
                    <a:pt x="620" y="250"/>
                    <a:pt x="619" y="250"/>
                    <a:pt x="621" y="250"/>
                  </a:cubicBezTo>
                  <a:cubicBezTo>
                    <a:pt x="622" y="250"/>
                    <a:pt x="623" y="251"/>
                    <a:pt x="623" y="252"/>
                  </a:cubicBezTo>
                  <a:cubicBezTo>
                    <a:pt x="624" y="252"/>
                    <a:pt x="624" y="252"/>
                    <a:pt x="624" y="252"/>
                  </a:cubicBezTo>
                  <a:cubicBezTo>
                    <a:pt x="626" y="251"/>
                    <a:pt x="627" y="252"/>
                    <a:pt x="628" y="251"/>
                  </a:cubicBezTo>
                  <a:cubicBezTo>
                    <a:pt x="630" y="250"/>
                    <a:pt x="632" y="251"/>
                    <a:pt x="633" y="250"/>
                  </a:cubicBezTo>
                  <a:cubicBezTo>
                    <a:pt x="632" y="249"/>
                    <a:pt x="630" y="250"/>
                    <a:pt x="628" y="249"/>
                  </a:cubicBezTo>
                  <a:cubicBezTo>
                    <a:pt x="627" y="249"/>
                    <a:pt x="626" y="249"/>
                    <a:pt x="624" y="249"/>
                  </a:cubicBezTo>
                  <a:cubicBezTo>
                    <a:pt x="624" y="249"/>
                    <a:pt x="624" y="249"/>
                    <a:pt x="624" y="249"/>
                  </a:cubicBezTo>
                  <a:cubicBezTo>
                    <a:pt x="624" y="249"/>
                    <a:pt x="624" y="248"/>
                    <a:pt x="624" y="248"/>
                  </a:cubicBezTo>
                  <a:cubicBezTo>
                    <a:pt x="626" y="249"/>
                    <a:pt x="627" y="246"/>
                    <a:pt x="629" y="248"/>
                  </a:cubicBezTo>
                  <a:cubicBezTo>
                    <a:pt x="629" y="248"/>
                    <a:pt x="630" y="248"/>
                    <a:pt x="631" y="248"/>
                  </a:cubicBezTo>
                  <a:moveTo>
                    <a:pt x="672" y="283"/>
                  </a:moveTo>
                  <a:cubicBezTo>
                    <a:pt x="671" y="283"/>
                    <a:pt x="670" y="283"/>
                    <a:pt x="669" y="283"/>
                  </a:cubicBezTo>
                  <a:cubicBezTo>
                    <a:pt x="669" y="283"/>
                    <a:pt x="669" y="284"/>
                    <a:pt x="669" y="284"/>
                  </a:cubicBezTo>
                  <a:cubicBezTo>
                    <a:pt x="670" y="285"/>
                    <a:pt x="671" y="286"/>
                    <a:pt x="671" y="285"/>
                  </a:cubicBezTo>
                  <a:cubicBezTo>
                    <a:pt x="673" y="285"/>
                    <a:pt x="674" y="284"/>
                    <a:pt x="676" y="286"/>
                  </a:cubicBezTo>
                  <a:cubicBezTo>
                    <a:pt x="677" y="287"/>
                    <a:pt x="678" y="285"/>
                    <a:pt x="680" y="285"/>
                  </a:cubicBezTo>
                  <a:cubicBezTo>
                    <a:pt x="680" y="287"/>
                    <a:pt x="682" y="284"/>
                    <a:pt x="684" y="286"/>
                  </a:cubicBezTo>
                  <a:cubicBezTo>
                    <a:pt x="684" y="286"/>
                    <a:pt x="686" y="286"/>
                    <a:pt x="687" y="286"/>
                  </a:cubicBezTo>
                  <a:cubicBezTo>
                    <a:pt x="688" y="286"/>
                    <a:pt x="688" y="285"/>
                    <a:pt x="688" y="285"/>
                  </a:cubicBezTo>
                  <a:cubicBezTo>
                    <a:pt x="688" y="285"/>
                    <a:pt x="688" y="284"/>
                    <a:pt x="687" y="284"/>
                  </a:cubicBezTo>
                  <a:cubicBezTo>
                    <a:pt x="685" y="284"/>
                    <a:pt x="683" y="284"/>
                    <a:pt x="681" y="283"/>
                  </a:cubicBezTo>
                  <a:cubicBezTo>
                    <a:pt x="680" y="283"/>
                    <a:pt x="679" y="283"/>
                    <a:pt x="678" y="283"/>
                  </a:cubicBezTo>
                  <a:cubicBezTo>
                    <a:pt x="678" y="283"/>
                    <a:pt x="677" y="284"/>
                    <a:pt x="677" y="284"/>
                  </a:cubicBezTo>
                  <a:cubicBezTo>
                    <a:pt x="675" y="282"/>
                    <a:pt x="674" y="283"/>
                    <a:pt x="672" y="283"/>
                  </a:cubicBezTo>
                  <a:moveTo>
                    <a:pt x="1185" y="234"/>
                  </a:moveTo>
                  <a:cubicBezTo>
                    <a:pt x="1186" y="234"/>
                    <a:pt x="1187" y="234"/>
                    <a:pt x="1188" y="234"/>
                  </a:cubicBezTo>
                  <a:cubicBezTo>
                    <a:pt x="1189" y="234"/>
                    <a:pt x="1190" y="234"/>
                    <a:pt x="1190" y="233"/>
                  </a:cubicBezTo>
                  <a:cubicBezTo>
                    <a:pt x="1190" y="233"/>
                    <a:pt x="1190" y="232"/>
                    <a:pt x="1190" y="231"/>
                  </a:cubicBezTo>
                  <a:cubicBezTo>
                    <a:pt x="1189" y="230"/>
                    <a:pt x="1188" y="230"/>
                    <a:pt x="1186" y="231"/>
                  </a:cubicBezTo>
                  <a:cubicBezTo>
                    <a:pt x="1185" y="231"/>
                    <a:pt x="1185" y="231"/>
                    <a:pt x="1184" y="231"/>
                  </a:cubicBezTo>
                  <a:cubicBezTo>
                    <a:pt x="1182" y="231"/>
                    <a:pt x="1181" y="231"/>
                    <a:pt x="1179" y="231"/>
                  </a:cubicBezTo>
                  <a:cubicBezTo>
                    <a:pt x="1178" y="231"/>
                    <a:pt x="1177" y="231"/>
                    <a:pt x="1178" y="232"/>
                  </a:cubicBezTo>
                  <a:cubicBezTo>
                    <a:pt x="1179" y="234"/>
                    <a:pt x="1178" y="236"/>
                    <a:pt x="1181" y="234"/>
                  </a:cubicBezTo>
                  <a:cubicBezTo>
                    <a:pt x="1182" y="233"/>
                    <a:pt x="1184" y="234"/>
                    <a:pt x="1185" y="234"/>
                  </a:cubicBezTo>
                  <a:moveTo>
                    <a:pt x="743" y="1840"/>
                  </a:moveTo>
                  <a:cubicBezTo>
                    <a:pt x="742" y="1839"/>
                    <a:pt x="742" y="1839"/>
                    <a:pt x="741" y="1838"/>
                  </a:cubicBezTo>
                  <a:cubicBezTo>
                    <a:pt x="739" y="1838"/>
                    <a:pt x="737" y="1837"/>
                    <a:pt x="735" y="1839"/>
                  </a:cubicBezTo>
                  <a:cubicBezTo>
                    <a:pt x="735" y="1840"/>
                    <a:pt x="734" y="1840"/>
                    <a:pt x="733" y="1840"/>
                  </a:cubicBezTo>
                  <a:cubicBezTo>
                    <a:pt x="732" y="1840"/>
                    <a:pt x="732" y="1839"/>
                    <a:pt x="733" y="1839"/>
                  </a:cubicBezTo>
                  <a:cubicBezTo>
                    <a:pt x="732" y="1839"/>
                    <a:pt x="732" y="1838"/>
                    <a:pt x="732" y="1838"/>
                  </a:cubicBezTo>
                  <a:cubicBezTo>
                    <a:pt x="731" y="1838"/>
                    <a:pt x="730" y="1839"/>
                    <a:pt x="730" y="1839"/>
                  </a:cubicBezTo>
                  <a:cubicBezTo>
                    <a:pt x="730" y="1840"/>
                    <a:pt x="732" y="1842"/>
                    <a:pt x="733" y="1842"/>
                  </a:cubicBezTo>
                  <a:cubicBezTo>
                    <a:pt x="734" y="1842"/>
                    <a:pt x="735" y="1841"/>
                    <a:pt x="736" y="1843"/>
                  </a:cubicBezTo>
                  <a:cubicBezTo>
                    <a:pt x="736" y="1843"/>
                    <a:pt x="737" y="1843"/>
                    <a:pt x="737" y="1843"/>
                  </a:cubicBezTo>
                  <a:cubicBezTo>
                    <a:pt x="738" y="1841"/>
                    <a:pt x="740" y="1841"/>
                    <a:pt x="742" y="1840"/>
                  </a:cubicBezTo>
                  <a:cubicBezTo>
                    <a:pt x="742" y="1840"/>
                    <a:pt x="742" y="1840"/>
                    <a:pt x="743" y="1840"/>
                  </a:cubicBezTo>
                  <a:moveTo>
                    <a:pt x="1018" y="285"/>
                  </a:moveTo>
                  <a:cubicBezTo>
                    <a:pt x="1018" y="285"/>
                    <a:pt x="1018" y="284"/>
                    <a:pt x="1018" y="284"/>
                  </a:cubicBezTo>
                  <a:cubicBezTo>
                    <a:pt x="1017" y="284"/>
                    <a:pt x="1016" y="283"/>
                    <a:pt x="1015" y="283"/>
                  </a:cubicBezTo>
                  <a:cubicBezTo>
                    <a:pt x="1013" y="282"/>
                    <a:pt x="1012" y="285"/>
                    <a:pt x="1011" y="283"/>
                  </a:cubicBezTo>
                  <a:cubicBezTo>
                    <a:pt x="1010" y="284"/>
                    <a:pt x="1009" y="284"/>
                    <a:pt x="1008" y="285"/>
                  </a:cubicBezTo>
                  <a:cubicBezTo>
                    <a:pt x="1008" y="285"/>
                    <a:pt x="1008" y="286"/>
                    <a:pt x="1009" y="286"/>
                  </a:cubicBezTo>
                  <a:cubicBezTo>
                    <a:pt x="1010" y="287"/>
                    <a:pt x="1012" y="286"/>
                    <a:pt x="1013" y="288"/>
                  </a:cubicBezTo>
                  <a:cubicBezTo>
                    <a:pt x="1013" y="289"/>
                    <a:pt x="1015" y="289"/>
                    <a:pt x="1015" y="287"/>
                  </a:cubicBezTo>
                  <a:cubicBezTo>
                    <a:pt x="1015" y="286"/>
                    <a:pt x="1016" y="286"/>
                    <a:pt x="1017" y="286"/>
                  </a:cubicBezTo>
                  <a:cubicBezTo>
                    <a:pt x="1017" y="286"/>
                    <a:pt x="1018" y="285"/>
                    <a:pt x="1018" y="285"/>
                  </a:cubicBezTo>
                  <a:moveTo>
                    <a:pt x="301" y="257"/>
                  </a:moveTo>
                  <a:cubicBezTo>
                    <a:pt x="301" y="256"/>
                    <a:pt x="301" y="256"/>
                    <a:pt x="300" y="256"/>
                  </a:cubicBezTo>
                  <a:cubicBezTo>
                    <a:pt x="299" y="255"/>
                    <a:pt x="296" y="256"/>
                    <a:pt x="296" y="253"/>
                  </a:cubicBezTo>
                  <a:cubicBezTo>
                    <a:pt x="295" y="252"/>
                    <a:pt x="292" y="254"/>
                    <a:pt x="293" y="255"/>
                  </a:cubicBezTo>
                  <a:cubicBezTo>
                    <a:pt x="294" y="257"/>
                    <a:pt x="293" y="257"/>
                    <a:pt x="291" y="258"/>
                  </a:cubicBezTo>
                  <a:cubicBezTo>
                    <a:pt x="291" y="258"/>
                    <a:pt x="290" y="259"/>
                    <a:pt x="289" y="259"/>
                  </a:cubicBezTo>
                  <a:cubicBezTo>
                    <a:pt x="289" y="259"/>
                    <a:pt x="289" y="259"/>
                    <a:pt x="289" y="259"/>
                  </a:cubicBezTo>
                  <a:cubicBezTo>
                    <a:pt x="289" y="260"/>
                    <a:pt x="289" y="260"/>
                    <a:pt x="289" y="260"/>
                  </a:cubicBezTo>
                  <a:cubicBezTo>
                    <a:pt x="290" y="260"/>
                    <a:pt x="291" y="260"/>
                    <a:pt x="291" y="260"/>
                  </a:cubicBezTo>
                  <a:cubicBezTo>
                    <a:pt x="293" y="259"/>
                    <a:pt x="294" y="259"/>
                    <a:pt x="296" y="260"/>
                  </a:cubicBezTo>
                  <a:cubicBezTo>
                    <a:pt x="298" y="260"/>
                    <a:pt x="297" y="259"/>
                    <a:pt x="296" y="259"/>
                  </a:cubicBezTo>
                  <a:cubicBezTo>
                    <a:pt x="296" y="258"/>
                    <a:pt x="296" y="258"/>
                    <a:pt x="297" y="258"/>
                  </a:cubicBezTo>
                  <a:cubicBezTo>
                    <a:pt x="298" y="258"/>
                    <a:pt x="301" y="257"/>
                    <a:pt x="301" y="257"/>
                  </a:cubicBezTo>
                  <a:moveTo>
                    <a:pt x="523" y="254"/>
                  </a:moveTo>
                  <a:cubicBezTo>
                    <a:pt x="522" y="254"/>
                    <a:pt x="522" y="254"/>
                    <a:pt x="521" y="254"/>
                  </a:cubicBezTo>
                  <a:cubicBezTo>
                    <a:pt x="521" y="254"/>
                    <a:pt x="520" y="255"/>
                    <a:pt x="520" y="255"/>
                  </a:cubicBezTo>
                  <a:cubicBezTo>
                    <a:pt x="520" y="255"/>
                    <a:pt x="521" y="256"/>
                    <a:pt x="521" y="256"/>
                  </a:cubicBezTo>
                  <a:cubicBezTo>
                    <a:pt x="522" y="256"/>
                    <a:pt x="524" y="256"/>
                    <a:pt x="524" y="258"/>
                  </a:cubicBezTo>
                  <a:cubicBezTo>
                    <a:pt x="524" y="258"/>
                    <a:pt x="525" y="258"/>
                    <a:pt x="525" y="258"/>
                  </a:cubicBezTo>
                  <a:cubicBezTo>
                    <a:pt x="528" y="256"/>
                    <a:pt x="531" y="255"/>
                    <a:pt x="534" y="257"/>
                  </a:cubicBezTo>
                  <a:cubicBezTo>
                    <a:pt x="534" y="257"/>
                    <a:pt x="535" y="256"/>
                    <a:pt x="536" y="256"/>
                  </a:cubicBezTo>
                  <a:cubicBezTo>
                    <a:pt x="536" y="255"/>
                    <a:pt x="535" y="254"/>
                    <a:pt x="534" y="254"/>
                  </a:cubicBezTo>
                  <a:cubicBezTo>
                    <a:pt x="532" y="254"/>
                    <a:pt x="529" y="254"/>
                    <a:pt x="526" y="255"/>
                  </a:cubicBezTo>
                  <a:cubicBezTo>
                    <a:pt x="526" y="255"/>
                    <a:pt x="525" y="255"/>
                    <a:pt x="525" y="255"/>
                  </a:cubicBezTo>
                  <a:cubicBezTo>
                    <a:pt x="524" y="255"/>
                    <a:pt x="523" y="254"/>
                    <a:pt x="523" y="254"/>
                  </a:cubicBezTo>
                  <a:moveTo>
                    <a:pt x="1152" y="281"/>
                  </a:moveTo>
                  <a:cubicBezTo>
                    <a:pt x="1149" y="281"/>
                    <a:pt x="1145" y="283"/>
                    <a:pt x="1142" y="282"/>
                  </a:cubicBezTo>
                  <a:cubicBezTo>
                    <a:pt x="1142" y="282"/>
                    <a:pt x="1141" y="283"/>
                    <a:pt x="1141" y="283"/>
                  </a:cubicBezTo>
                  <a:cubicBezTo>
                    <a:pt x="1142" y="284"/>
                    <a:pt x="1142" y="285"/>
                    <a:pt x="1143" y="286"/>
                  </a:cubicBezTo>
                  <a:cubicBezTo>
                    <a:pt x="1144" y="286"/>
                    <a:pt x="1145" y="285"/>
                    <a:pt x="1145" y="285"/>
                  </a:cubicBezTo>
                  <a:cubicBezTo>
                    <a:pt x="1145" y="285"/>
                    <a:pt x="1145" y="284"/>
                    <a:pt x="1145" y="284"/>
                  </a:cubicBezTo>
                  <a:cubicBezTo>
                    <a:pt x="1145" y="284"/>
                    <a:pt x="1145" y="284"/>
                    <a:pt x="1144" y="284"/>
                  </a:cubicBezTo>
                  <a:cubicBezTo>
                    <a:pt x="1145" y="283"/>
                    <a:pt x="1145" y="283"/>
                    <a:pt x="1145" y="283"/>
                  </a:cubicBezTo>
                  <a:cubicBezTo>
                    <a:pt x="1148" y="283"/>
                    <a:pt x="1150" y="283"/>
                    <a:pt x="1152" y="283"/>
                  </a:cubicBezTo>
                  <a:cubicBezTo>
                    <a:pt x="1153" y="283"/>
                    <a:pt x="1153" y="283"/>
                    <a:pt x="1154" y="284"/>
                  </a:cubicBezTo>
                  <a:cubicBezTo>
                    <a:pt x="1154" y="285"/>
                    <a:pt x="1156" y="285"/>
                    <a:pt x="1156" y="285"/>
                  </a:cubicBezTo>
                  <a:cubicBezTo>
                    <a:pt x="1157" y="283"/>
                    <a:pt x="1156" y="283"/>
                    <a:pt x="1155" y="283"/>
                  </a:cubicBezTo>
                  <a:cubicBezTo>
                    <a:pt x="1155" y="283"/>
                    <a:pt x="1155" y="283"/>
                    <a:pt x="1155" y="283"/>
                  </a:cubicBezTo>
                  <a:cubicBezTo>
                    <a:pt x="1155" y="282"/>
                    <a:pt x="1156" y="281"/>
                    <a:pt x="1154" y="281"/>
                  </a:cubicBezTo>
                  <a:cubicBezTo>
                    <a:pt x="1153" y="281"/>
                    <a:pt x="1153" y="281"/>
                    <a:pt x="1152" y="281"/>
                  </a:cubicBezTo>
                  <a:moveTo>
                    <a:pt x="793" y="1847"/>
                  </a:moveTo>
                  <a:cubicBezTo>
                    <a:pt x="792" y="1847"/>
                    <a:pt x="791" y="1847"/>
                    <a:pt x="791" y="1847"/>
                  </a:cubicBezTo>
                  <a:cubicBezTo>
                    <a:pt x="790" y="1847"/>
                    <a:pt x="788" y="1847"/>
                    <a:pt x="789" y="1845"/>
                  </a:cubicBezTo>
                  <a:cubicBezTo>
                    <a:pt x="789" y="1845"/>
                    <a:pt x="788" y="1844"/>
                    <a:pt x="788" y="1844"/>
                  </a:cubicBezTo>
                  <a:cubicBezTo>
                    <a:pt x="788" y="1844"/>
                    <a:pt x="787" y="1844"/>
                    <a:pt x="786" y="1844"/>
                  </a:cubicBezTo>
                  <a:cubicBezTo>
                    <a:pt x="785" y="1845"/>
                    <a:pt x="784" y="1846"/>
                    <a:pt x="784" y="1847"/>
                  </a:cubicBezTo>
                  <a:cubicBezTo>
                    <a:pt x="784" y="1848"/>
                    <a:pt x="785" y="1850"/>
                    <a:pt x="786" y="1851"/>
                  </a:cubicBezTo>
                  <a:cubicBezTo>
                    <a:pt x="786" y="1851"/>
                    <a:pt x="788" y="1850"/>
                    <a:pt x="788" y="1850"/>
                  </a:cubicBezTo>
                  <a:cubicBezTo>
                    <a:pt x="788" y="1848"/>
                    <a:pt x="789" y="1849"/>
                    <a:pt x="791" y="1849"/>
                  </a:cubicBezTo>
                  <a:cubicBezTo>
                    <a:pt x="792" y="1849"/>
                    <a:pt x="793" y="1849"/>
                    <a:pt x="793" y="1847"/>
                  </a:cubicBezTo>
                  <a:moveTo>
                    <a:pt x="743" y="288"/>
                  </a:moveTo>
                  <a:cubicBezTo>
                    <a:pt x="743" y="288"/>
                    <a:pt x="743" y="288"/>
                    <a:pt x="743" y="288"/>
                  </a:cubicBezTo>
                  <a:cubicBezTo>
                    <a:pt x="745" y="288"/>
                    <a:pt x="746" y="287"/>
                    <a:pt x="747" y="287"/>
                  </a:cubicBezTo>
                  <a:cubicBezTo>
                    <a:pt x="748" y="287"/>
                    <a:pt x="748" y="287"/>
                    <a:pt x="748" y="286"/>
                  </a:cubicBezTo>
                  <a:cubicBezTo>
                    <a:pt x="748" y="286"/>
                    <a:pt x="748" y="286"/>
                    <a:pt x="748" y="286"/>
                  </a:cubicBezTo>
                  <a:cubicBezTo>
                    <a:pt x="746" y="286"/>
                    <a:pt x="745" y="284"/>
                    <a:pt x="744" y="285"/>
                  </a:cubicBezTo>
                  <a:cubicBezTo>
                    <a:pt x="743" y="286"/>
                    <a:pt x="742" y="286"/>
                    <a:pt x="741" y="285"/>
                  </a:cubicBezTo>
                  <a:cubicBezTo>
                    <a:pt x="741" y="284"/>
                    <a:pt x="739" y="285"/>
                    <a:pt x="738" y="284"/>
                  </a:cubicBezTo>
                  <a:cubicBezTo>
                    <a:pt x="738" y="284"/>
                    <a:pt x="737" y="284"/>
                    <a:pt x="736" y="284"/>
                  </a:cubicBezTo>
                  <a:cubicBezTo>
                    <a:pt x="736" y="285"/>
                    <a:pt x="736" y="286"/>
                    <a:pt x="736" y="287"/>
                  </a:cubicBezTo>
                  <a:cubicBezTo>
                    <a:pt x="737" y="287"/>
                    <a:pt x="737" y="288"/>
                    <a:pt x="738" y="288"/>
                  </a:cubicBezTo>
                  <a:cubicBezTo>
                    <a:pt x="738" y="289"/>
                    <a:pt x="739" y="288"/>
                    <a:pt x="739" y="288"/>
                  </a:cubicBezTo>
                  <a:cubicBezTo>
                    <a:pt x="740" y="287"/>
                    <a:pt x="740" y="286"/>
                    <a:pt x="741" y="288"/>
                  </a:cubicBezTo>
                  <a:cubicBezTo>
                    <a:pt x="741" y="288"/>
                    <a:pt x="742" y="288"/>
                    <a:pt x="743" y="288"/>
                  </a:cubicBezTo>
                  <a:moveTo>
                    <a:pt x="442" y="248"/>
                  </a:moveTo>
                  <a:cubicBezTo>
                    <a:pt x="444" y="248"/>
                    <a:pt x="446" y="248"/>
                    <a:pt x="447" y="248"/>
                  </a:cubicBezTo>
                  <a:cubicBezTo>
                    <a:pt x="448" y="248"/>
                    <a:pt x="449" y="248"/>
                    <a:pt x="449" y="247"/>
                  </a:cubicBezTo>
                  <a:cubicBezTo>
                    <a:pt x="450" y="247"/>
                    <a:pt x="450" y="246"/>
                    <a:pt x="450" y="246"/>
                  </a:cubicBezTo>
                  <a:cubicBezTo>
                    <a:pt x="450" y="246"/>
                    <a:pt x="449" y="245"/>
                    <a:pt x="448" y="246"/>
                  </a:cubicBezTo>
                  <a:cubicBezTo>
                    <a:pt x="447" y="246"/>
                    <a:pt x="445" y="247"/>
                    <a:pt x="444" y="246"/>
                  </a:cubicBezTo>
                  <a:cubicBezTo>
                    <a:pt x="441" y="245"/>
                    <a:pt x="439" y="247"/>
                    <a:pt x="436" y="247"/>
                  </a:cubicBezTo>
                  <a:cubicBezTo>
                    <a:pt x="436" y="246"/>
                    <a:pt x="435" y="247"/>
                    <a:pt x="435" y="247"/>
                  </a:cubicBezTo>
                  <a:cubicBezTo>
                    <a:pt x="436" y="248"/>
                    <a:pt x="436" y="248"/>
                    <a:pt x="436" y="248"/>
                  </a:cubicBezTo>
                  <a:cubicBezTo>
                    <a:pt x="438" y="248"/>
                    <a:pt x="440" y="248"/>
                    <a:pt x="442" y="248"/>
                  </a:cubicBezTo>
                  <a:moveTo>
                    <a:pt x="375" y="264"/>
                  </a:moveTo>
                  <a:cubicBezTo>
                    <a:pt x="375" y="264"/>
                    <a:pt x="376" y="264"/>
                    <a:pt x="377" y="264"/>
                  </a:cubicBezTo>
                  <a:cubicBezTo>
                    <a:pt x="378" y="264"/>
                    <a:pt x="380" y="264"/>
                    <a:pt x="381" y="264"/>
                  </a:cubicBezTo>
                  <a:cubicBezTo>
                    <a:pt x="381" y="264"/>
                    <a:pt x="382" y="263"/>
                    <a:pt x="382" y="263"/>
                  </a:cubicBezTo>
                  <a:cubicBezTo>
                    <a:pt x="382" y="262"/>
                    <a:pt x="381" y="262"/>
                    <a:pt x="381" y="262"/>
                  </a:cubicBezTo>
                  <a:cubicBezTo>
                    <a:pt x="378" y="262"/>
                    <a:pt x="376" y="262"/>
                    <a:pt x="373" y="262"/>
                  </a:cubicBezTo>
                  <a:cubicBezTo>
                    <a:pt x="373" y="262"/>
                    <a:pt x="373" y="262"/>
                    <a:pt x="372" y="262"/>
                  </a:cubicBezTo>
                  <a:cubicBezTo>
                    <a:pt x="372" y="261"/>
                    <a:pt x="373" y="261"/>
                    <a:pt x="373" y="261"/>
                  </a:cubicBezTo>
                  <a:cubicBezTo>
                    <a:pt x="373" y="260"/>
                    <a:pt x="374" y="260"/>
                    <a:pt x="375" y="260"/>
                  </a:cubicBezTo>
                  <a:cubicBezTo>
                    <a:pt x="375" y="260"/>
                    <a:pt x="375" y="259"/>
                    <a:pt x="375" y="259"/>
                  </a:cubicBezTo>
                  <a:cubicBezTo>
                    <a:pt x="374" y="259"/>
                    <a:pt x="373" y="259"/>
                    <a:pt x="372" y="259"/>
                  </a:cubicBezTo>
                  <a:cubicBezTo>
                    <a:pt x="371" y="259"/>
                    <a:pt x="370" y="261"/>
                    <a:pt x="371" y="261"/>
                  </a:cubicBezTo>
                  <a:cubicBezTo>
                    <a:pt x="372" y="262"/>
                    <a:pt x="370" y="262"/>
                    <a:pt x="370" y="262"/>
                  </a:cubicBezTo>
                  <a:cubicBezTo>
                    <a:pt x="370" y="263"/>
                    <a:pt x="369" y="263"/>
                    <a:pt x="368" y="263"/>
                  </a:cubicBezTo>
                  <a:cubicBezTo>
                    <a:pt x="369" y="264"/>
                    <a:pt x="370" y="264"/>
                    <a:pt x="371" y="264"/>
                  </a:cubicBezTo>
                  <a:cubicBezTo>
                    <a:pt x="372" y="264"/>
                    <a:pt x="373" y="264"/>
                    <a:pt x="375" y="264"/>
                  </a:cubicBezTo>
                  <a:moveTo>
                    <a:pt x="535" y="236"/>
                  </a:moveTo>
                  <a:cubicBezTo>
                    <a:pt x="535" y="236"/>
                    <a:pt x="535" y="236"/>
                    <a:pt x="534" y="236"/>
                  </a:cubicBezTo>
                  <a:cubicBezTo>
                    <a:pt x="534" y="237"/>
                    <a:pt x="533" y="238"/>
                    <a:pt x="533" y="239"/>
                  </a:cubicBezTo>
                  <a:cubicBezTo>
                    <a:pt x="533" y="241"/>
                    <a:pt x="535" y="239"/>
                    <a:pt x="535" y="241"/>
                  </a:cubicBezTo>
                  <a:cubicBezTo>
                    <a:pt x="536" y="241"/>
                    <a:pt x="538" y="241"/>
                    <a:pt x="538" y="240"/>
                  </a:cubicBezTo>
                  <a:cubicBezTo>
                    <a:pt x="539" y="239"/>
                    <a:pt x="540" y="239"/>
                    <a:pt x="541" y="239"/>
                  </a:cubicBezTo>
                  <a:cubicBezTo>
                    <a:pt x="542" y="239"/>
                    <a:pt x="543" y="239"/>
                    <a:pt x="544" y="239"/>
                  </a:cubicBezTo>
                  <a:cubicBezTo>
                    <a:pt x="544" y="239"/>
                    <a:pt x="545" y="238"/>
                    <a:pt x="545" y="238"/>
                  </a:cubicBezTo>
                  <a:cubicBezTo>
                    <a:pt x="545" y="238"/>
                    <a:pt x="544" y="237"/>
                    <a:pt x="544" y="237"/>
                  </a:cubicBezTo>
                  <a:cubicBezTo>
                    <a:pt x="543" y="237"/>
                    <a:pt x="541" y="237"/>
                    <a:pt x="539" y="237"/>
                  </a:cubicBezTo>
                  <a:cubicBezTo>
                    <a:pt x="538" y="237"/>
                    <a:pt x="536" y="238"/>
                    <a:pt x="535" y="236"/>
                  </a:cubicBezTo>
                  <a:cubicBezTo>
                    <a:pt x="535" y="236"/>
                    <a:pt x="535" y="236"/>
                    <a:pt x="535" y="236"/>
                  </a:cubicBezTo>
                  <a:moveTo>
                    <a:pt x="654" y="276"/>
                  </a:moveTo>
                  <a:cubicBezTo>
                    <a:pt x="652" y="276"/>
                    <a:pt x="649" y="276"/>
                    <a:pt x="647" y="276"/>
                  </a:cubicBezTo>
                  <a:cubicBezTo>
                    <a:pt x="646" y="276"/>
                    <a:pt x="646" y="277"/>
                    <a:pt x="646" y="277"/>
                  </a:cubicBezTo>
                  <a:cubicBezTo>
                    <a:pt x="646" y="277"/>
                    <a:pt x="646" y="277"/>
                    <a:pt x="647" y="277"/>
                  </a:cubicBezTo>
                  <a:cubicBezTo>
                    <a:pt x="648" y="276"/>
                    <a:pt x="650" y="280"/>
                    <a:pt x="652" y="277"/>
                  </a:cubicBezTo>
                  <a:cubicBezTo>
                    <a:pt x="655" y="279"/>
                    <a:pt x="659" y="278"/>
                    <a:pt x="662" y="278"/>
                  </a:cubicBezTo>
                  <a:cubicBezTo>
                    <a:pt x="662" y="278"/>
                    <a:pt x="663" y="277"/>
                    <a:pt x="663" y="277"/>
                  </a:cubicBezTo>
                  <a:cubicBezTo>
                    <a:pt x="663" y="277"/>
                    <a:pt x="662" y="276"/>
                    <a:pt x="662" y="276"/>
                  </a:cubicBezTo>
                  <a:cubicBezTo>
                    <a:pt x="659" y="276"/>
                    <a:pt x="657" y="276"/>
                    <a:pt x="654" y="276"/>
                  </a:cubicBezTo>
                  <a:moveTo>
                    <a:pt x="1154" y="248"/>
                  </a:moveTo>
                  <a:cubicBezTo>
                    <a:pt x="1155" y="248"/>
                    <a:pt x="1157" y="248"/>
                    <a:pt x="1158" y="247"/>
                  </a:cubicBezTo>
                  <a:cubicBezTo>
                    <a:pt x="1159" y="247"/>
                    <a:pt x="1159" y="248"/>
                    <a:pt x="1159" y="249"/>
                  </a:cubicBezTo>
                  <a:cubicBezTo>
                    <a:pt x="1158" y="250"/>
                    <a:pt x="1161" y="248"/>
                    <a:pt x="1162" y="250"/>
                  </a:cubicBezTo>
                  <a:cubicBezTo>
                    <a:pt x="1162" y="250"/>
                    <a:pt x="1162" y="250"/>
                    <a:pt x="1163" y="249"/>
                  </a:cubicBezTo>
                  <a:cubicBezTo>
                    <a:pt x="1163" y="249"/>
                    <a:pt x="1163" y="249"/>
                    <a:pt x="1162" y="248"/>
                  </a:cubicBezTo>
                  <a:cubicBezTo>
                    <a:pt x="1162" y="248"/>
                    <a:pt x="1162" y="248"/>
                    <a:pt x="1161" y="248"/>
                  </a:cubicBezTo>
                  <a:cubicBezTo>
                    <a:pt x="1162" y="247"/>
                    <a:pt x="1162" y="247"/>
                    <a:pt x="1162" y="246"/>
                  </a:cubicBezTo>
                  <a:cubicBezTo>
                    <a:pt x="1163" y="246"/>
                    <a:pt x="1163" y="246"/>
                    <a:pt x="1163" y="246"/>
                  </a:cubicBezTo>
                  <a:cubicBezTo>
                    <a:pt x="1163" y="246"/>
                    <a:pt x="1163" y="246"/>
                    <a:pt x="1162" y="246"/>
                  </a:cubicBezTo>
                  <a:cubicBezTo>
                    <a:pt x="1162" y="245"/>
                    <a:pt x="1161" y="245"/>
                    <a:pt x="1160" y="245"/>
                  </a:cubicBezTo>
                  <a:cubicBezTo>
                    <a:pt x="1159" y="245"/>
                    <a:pt x="1158" y="244"/>
                    <a:pt x="1158" y="245"/>
                  </a:cubicBezTo>
                  <a:cubicBezTo>
                    <a:pt x="1157" y="247"/>
                    <a:pt x="1155" y="247"/>
                    <a:pt x="1153" y="247"/>
                  </a:cubicBezTo>
                  <a:cubicBezTo>
                    <a:pt x="1153" y="247"/>
                    <a:pt x="1153" y="247"/>
                    <a:pt x="1153" y="248"/>
                  </a:cubicBezTo>
                  <a:cubicBezTo>
                    <a:pt x="1153" y="248"/>
                    <a:pt x="1153" y="248"/>
                    <a:pt x="1153" y="248"/>
                  </a:cubicBezTo>
                  <a:cubicBezTo>
                    <a:pt x="1153" y="248"/>
                    <a:pt x="1154" y="248"/>
                    <a:pt x="1154" y="248"/>
                  </a:cubicBezTo>
                  <a:moveTo>
                    <a:pt x="992" y="292"/>
                  </a:moveTo>
                  <a:cubicBezTo>
                    <a:pt x="992" y="292"/>
                    <a:pt x="991" y="292"/>
                    <a:pt x="991" y="292"/>
                  </a:cubicBezTo>
                  <a:cubicBezTo>
                    <a:pt x="991" y="294"/>
                    <a:pt x="992" y="295"/>
                    <a:pt x="993" y="296"/>
                  </a:cubicBezTo>
                  <a:cubicBezTo>
                    <a:pt x="995" y="297"/>
                    <a:pt x="994" y="294"/>
                    <a:pt x="995" y="295"/>
                  </a:cubicBezTo>
                  <a:cubicBezTo>
                    <a:pt x="996" y="295"/>
                    <a:pt x="998" y="294"/>
                    <a:pt x="1000" y="295"/>
                  </a:cubicBezTo>
                  <a:cubicBezTo>
                    <a:pt x="1001" y="296"/>
                    <a:pt x="1002" y="294"/>
                    <a:pt x="1002" y="295"/>
                  </a:cubicBezTo>
                  <a:cubicBezTo>
                    <a:pt x="1002" y="296"/>
                    <a:pt x="1003" y="295"/>
                    <a:pt x="1003" y="295"/>
                  </a:cubicBezTo>
                  <a:cubicBezTo>
                    <a:pt x="1003" y="295"/>
                    <a:pt x="1004" y="295"/>
                    <a:pt x="1004" y="295"/>
                  </a:cubicBezTo>
                  <a:cubicBezTo>
                    <a:pt x="1004" y="295"/>
                    <a:pt x="1004" y="294"/>
                    <a:pt x="1005" y="294"/>
                  </a:cubicBezTo>
                  <a:cubicBezTo>
                    <a:pt x="1004" y="294"/>
                    <a:pt x="1004" y="294"/>
                    <a:pt x="1004" y="294"/>
                  </a:cubicBezTo>
                  <a:cubicBezTo>
                    <a:pt x="1001" y="293"/>
                    <a:pt x="999" y="294"/>
                    <a:pt x="997" y="293"/>
                  </a:cubicBezTo>
                  <a:cubicBezTo>
                    <a:pt x="995" y="292"/>
                    <a:pt x="994" y="292"/>
                    <a:pt x="992" y="292"/>
                  </a:cubicBezTo>
                  <a:moveTo>
                    <a:pt x="398" y="249"/>
                  </a:moveTo>
                  <a:cubicBezTo>
                    <a:pt x="395" y="249"/>
                    <a:pt x="393" y="249"/>
                    <a:pt x="391" y="249"/>
                  </a:cubicBezTo>
                  <a:cubicBezTo>
                    <a:pt x="391" y="249"/>
                    <a:pt x="391" y="250"/>
                    <a:pt x="390" y="250"/>
                  </a:cubicBezTo>
                  <a:cubicBezTo>
                    <a:pt x="391" y="250"/>
                    <a:pt x="391" y="250"/>
                    <a:pt x="391" y="251"/>
                  </a:cubicBezTo>
                  <a:cubicBezTo>
                    <a:pt x="392" y="251"/>
                    <a:pt x="392" y="251"/>
                    <a:pt x="393" y="251"/>
                  </a:cubicBezTo>
                  <a:cubicBezTo>
                    <a:pt x="394" y="251"/>
                    <a:pt x="394" y="251"/>
                    <a:pt x="395" y="251"/>
                  </a:cubicBezTo>
                  <a:cubicBezTo>
                    <a:pt x="398" y="251"/>
                    <a:pt x="401" y="251"/>
                    <a:pt x="404" y="251"/>
                  </a:cubicBezTo>
                  <a:cubicBezTo>
                    <a:pt x="404" y="251"/>
                    <a:pt x="404" y="251"/>
                    <a:pt x="405" y="251"/>
                  </a:cubicBezTo>
                  <a:cubicBezTo>
                    <a:pt x="404" y="250"/>
                    <a:pt x="404" y="249"/>
                    <a:pt x="404" y="249"/>
                  </a:cubicBezTo>
                  <a:cubicBezTo>
                    <a:pt x="402" y="249"/>
                    <a:pt x="400" y="249"/>
                    <a:pt x="398" y="249"/>
                  </a:cubicBezTo>
                  <a:moveTo>
                    <a:pt x="490" y="1829"/>
                  </a:moveTo>
                  <a:cubicBezTo>
                    <a:pt x="490" y="1829"/>
                    <a:pt x="490" y="1829"/>
                    <a:pt x="490" y="1829"/>
                  </a:cubicBezTo>
                  <a:cubicBezTo>
                    <a:pt x="491" y="1829"/>
                    <a:pt x="492" y="1829"/>
                    <a:pt x="493" y="1829"/>
                  </a:cubicBezTo>
                  <a:cubicBezTo>
                    <a:pt x="494" y="1829"/>
                    <a:pt x="495" y="1829"/>
                    <a:pt x="496" y="1828"/>
                  </a:cubicBezTo>
                  <a:cubicBezTo>
                    <a:pt x="496" y="1828"/>
                    <a:pt x="496" y="1828"/>
                    <a:pt x="497" y="1827"/>
                  </a:cubicBezTo>
                  <a:cubicBezTo>
                    <a:pt x="496" y="1827"/>
                    <a:pt x="496" y="1827"/>
                    <a:pt x="496" y="1827"/>
                  </a:cubicBezTo>
                  <a:cubicBezTo>
                    <a:pt x="491" y="1826"/>
                    <a:pt x="487" y="1828"/>
                    <a:pt x="482" y="1826"/>
                  </a:cubicBezTo>
                  <a:cubicBezTo>
                    <a:pt x="482" y="1826"/>
                    <a:pt x="482" y="1826"/>
                    <a:pt x="482" y="1826"/>
                  </a:cubicBezTo>
                  <a:cubicBezTo>
                    <a:pt x="482" y="1827"/>
                    <a:pt x="482" y="1827"/>
                    <a:pt x="482" y="1827"/>
                  </a:cubicBezTo>
                  <a:cubicBezTo>
                    <a:pt x="485" y="1828"/>
                    <a:pt x="488" y="1828"/>
                    <a:pt x="490" y="1829"/>
                  </a:cubicBezTo>
                  <a:moveTo>
                    <a:pt x="676" y="1843"/>
                  </a:moveTo>
                  <a:cubicBezTo>
                    <a:pt x="676" y="1843"/>
                    <a:pt x="677" y="1843"/>
                    <a:pt x="677" y="1843"/>
                  </a:cubicBezTo>
                  <a:cubicBezTo>
                    <a:pt x="676" y="1840"/>
                    <a:pt x="679" y="1840"/>
                    <a:pt x="679" y="1839"/>
                  </a:cubicBezTo>
                  <a:cubicBezTo>
                    <a:pt x="679" y="1839"/>
                    <a:pt x="679" y="1838"/>
                    <a:pt x="678" y="1838"/>
                  </a:cubicBezTo>
                  <a:cubicBezTo>
                    <a:pt x="678" y="1838"/>
                    <a:pt x="677" y="1838"/>
                    <a:pt x="676" y="1838"/>
                  </a:cubicBezTo>
                  <a:cubicBezTo>
                    <a:pt x="675" y="1837"/>
                    <a:pt x="674" y="1839"/>
                    <a:pt x="672" y="1838"/>
                  </a:cubicBezTo>
                  <a:cubicBezTo>
                    <a:pt x="672" y="1839"/>
                    <a:pt x="672" y="1839"/>
                    <a:pt x="672" y="1840"/>
                  </a:cubicBezTo>
                  <a:cubicBezTo>
                    <a:pt x="672" y="1840"/>
                    <a:pt x="673" y="1841"/>
                    <a:pt x="673" y="1841"/>
                  </a:cubicBezTo>
                  <a:cubicBezTo>
                    <a:pt x="674" y="1843"/>
                    <a:pt x="674" y="1843"/>
                    <a:pt x="676" y="1843"/>
                  </a:cubicBezTo>
                  <a:moveTo>
                    <a:pt x="696" y="279"/>
                  </a:moveTo>
                  <a:cubicBezTo>
                    <a:pt x="696" y="278"/>
                    <a:pt x="695" y="277"/>
                    <a:pt x="695" y="277"/>
                  </a:cubicBezTo>
                  <a:cubicBezTo>
                    <a:pt x="694" y="277"/>
                    <a:pt x="693" y="277"/>
                    <a:pt x="692" y="277"/>
                  </a:cubicBezTo>
                  <a:cubicBezTo>
                    <a:pt x="691" y="277"/>
                    <a:pt x="690" y="276"/>
                    <a:pt x="689" y="277"/>
                  </a:cubicBezTo>
                  <a:cubicBezTo>
                    <a:pt x="687" y="278"/>
                    <a:pt x="689" y="275"/>
                    <a:pt x="687" y="275"/>
                  </a:cubicBezTo>
                  <a:cubicBezTo>
                    <a:pt x="687" y="276"/>
                    <a:pt x="685" y="275"/>
                    <a:pt x="685" y="276"/>
                  </a:cubicBezTo>
                  <a:cubicBezTo>
                    <a:pt x="685" y="278"/>
                    <a:pt x="684" y="277"/>
                    <a:pt x="683" y="277"/>
                  </a:cubicBezTo>
                  <a:cubicBezTo>
                    <a:pt x="683" y="277"/>
                    <a:pt x="682" y="276"/>
                    <a:pt x="682" y="276"/>
                  </a:cubicBezTo>
                  <a:cubicBezTo>
                    <a:pt x="681" y="277"/>
                    <a:pt x="681" y="277"/>
                    <a:pt x="680" y="278"/>
                  </a:cubicBezTo>
                  <a:cubicBezTo>
                    <a:pt x="681" y="278"/>
                    <a:pt x="681" y="278"/>
                    <a:pt x="682" y="278"/>
                  </a:cubicBezTo>
                  <a:cubicBezTo>
                    <a:pt x="686" y="279"/>
                    <a:pt x="691" y="277"/>
                    <a:pt x="695" y="279"/>
                  </a:cubicBezTo>
                  <a:cubicBezTo>
                    <a:pt x="695" y="279"/>
                    <a:pt x="696" y="279"/>
                    <a:pt x="696" y="279"/>
                  </a:cubicBezTo>
                  <a:moveTo>
                    <a:pt x="1131" y="230"/>
                  </a:moveTo>
                  <a:cubicBezTo>
                    <a:pt x="1129" y="230"/>
                    <a:pt x="1128" y="230"/>
                    <a:pt x="1126" y="230"/>
                  </a:cubicBezTo>
                  <a:cubicBezTo>
                    <a:pt x="1125" y="230"/>
                    <a:pt x="1124" y="231"/>
                    <a:pt x="1123" y="231"/>
                  </a:cubicBezTo>
                  <a:cubicBezTo>
                    <a:pt x="1122" y="231"/>
                    <a:pt x="1122" y="231"/>
                    <a:pt x="1122" y="232"/>
                  </a:cubicBezTo>
                  <a:cubicBezTo>
                    <a:pt x="1122" y="232"/>
                    <a:pt x="1122" y="232"/>
                    <a:pt x="1123" y="232"/>
                  </a:cubicBezTo>
                  <a:cubicBezTo>
                    <a:pt x="1125" y="232"/>
                    <a:pt x="1127" y="232"/>
                    <a:pt x="1129" y="232"/>
                  </a:cubicBezTo>
                  <a:cubicBezTo>
                    <a:pt x="1131" y="232"/>
                    <a:pt x="1134" y="232"/>
                    <a:pt x="1136" y="231"/>
                  </a:cubicBezTo>
                  <a:cubicBezTo>
                    <a:pt x="1137" y="231"/>
                    <a:pt x="1137" y="231"/>
                    <a:pt x="1137" y="231"/>
                  </a:cubicBezTo>
                  <a:cubicBezTo>
                    <a:pt x="1137" y="230"/>
                    <a:pt x="1137" y="230"/>
                    <a:pt x="1136" y="230"/>
                  </a:cubicBezTo>
                  <a:cubicBezTo>
                    <a:pt x="1135" y="230"/>
                    <a:pt x="1133" y="230"/>
                    <a:pt x="1131" y="230"/>
                  </a:cubicBezTo>
                  <a:moveTo>
                    <a:pt x="532" y="253"/>
                  </a:moveTo>
                  <a:cubicBezTo>
                    <a:pt x="532" y="253"/>
                    <a:pt x="532" y="253"/>
                    <a:pt x="532" y="253"/>
                  </a:cubicBezTo>
                  <a:cubicBezTo>
                    <a:pt x="533" y="253"/>
                    <a:pt x="534" y="253"/>
                    <a:pt x="535" y="253"/>
                  </a:cubicBezTo>
                  <a:cubicBezTo>
                    <a:pt x="535" y="253"/>
                    <a:pt x="535" y="253"/>
                    <a:pt x="535" y="253"/>
                  </a:cubicBezTo>
                  <a:cubicBezTo>
                    <a:pt x="535" y="253"/>
                    <a:pt x="535" y="252"/>
                    <a:pt x="535" y="252"/>
                  </a:cubicBezTo>
                  <a:cubicBezTo>
                    <a:pt x="534" y="252"/>
                    <a:pt x="534" y="252"/>
                    <a:pt x="533" y="252"/>
                  </a:cubicBezTo>
                  <a:cubicBezTo>
                    <a:pt x="534" y="252"/>
                    <a:pt x="534" y="251"/>
                    <a:pt x="534" y="251"/>
                  </a:cubicBezTo>
                  <a:cubicBezTo>
                    <a:pt x="534" y="251"/>
                    <a:pt x="535" y="251"/>
                    <a:pt x="535" y="251"/>
                  </a:cubicBezTo>
                  <a:cubicBezTo>
                    <a:pt x="536" y="251"/>
                    <a:pt x="536" y="251"/>
                    <a:pt x="537" y="251"/>
                  </a:cubicBezTo>
                  <a:cubicBezTo>
                    <a:pt x="536" y="250"/>
                    <a:pt x="536" y="250"/>
                    <a:pt x="535" y="250"/>
                  </a:cubicBezTo>
                  <a:cubicBezTo>
                    <a:pt x="534" y="249"/>
                    <a:pt x="532" y="249"/>
                    <a:pt x="531" y="250"/>
                  </a:cubicBezTo>
                  <a:cubicBezTo>
                    <a:pt x="530" y="251"/>
                    <a:pt x="529" y="251"/>
                    <a:pt x="528" y="251"/>
                  </a:cubicBezTo>
                  <a:cubicBezTo>
                    <a:pt x="527" y="251"/>
                    <a:pt x="526" y="252"/>
                    <a:pt x="526" y="252"/>
                  </a:cubicBezTo>
                  <a:cubicBezTo>
                    <a:pt x="526" y="252"/>
                    <a:pt x="527" y="253"/>
                    <a:pt x="528" y="253"/>
                  </a:cubicBezTo>
                  <a:cubicBezTo>
                    <a:pt x="529" y="253"/>
                    <a:pt x="530" y="253"/>
                    <a:pt x="532" y="253"/>
                  </a:cubicBezTo>
                  <a:moveTo>
                    <a:pt x="420" y="1827"/>
                  </a:moveTo>
                  <a:cubicBezTo>
                    <a:pt x="418" y="1828"/>
                    <a:pt x="416" y="1828"/>
                    <a:pt x="414" y="1828"/>
                  </a:cubicBezTo>
                  <a:cubicBezTo>
                    <a:pt x="416" y="1829"/>
                    <a:pt x="418" y="1828"/>
                    <a:pt x="419" y="1829"/>
                  </a:cubicBezTo>
                  <a:cubicBezTo>
                    <a:pt x="420" y="1829"/>
                    <a:pt x="420" y="1828"/>
                    <a:pt x="421" y="1829"/>
                  </a:cubicBezTo>
                  <a:cubicBezTo>
                    <a:pt x="423" y="1830"/>
                    <a:pt x="425" y="1829"/>
                    <a:pt x="428" y="1829"/>
                  </a:cubicBezTo>
                  <a:cubicBezTo>
                    <a:pt x="429" y="1830"/>
                    <a:pt x="429" y="1829"/>
                    <a:pt x="429" y="1828"/>
                  </a:cubicBezTo>
                  <a:cubicBezTo>
                    <a:pt x="429" y="1827"/>
                    <a:pt x="428" y="1826"/>
                    <a:pt x="427" y="1827"/>
                  </a:cubicBezTo>
                  <a:cubicBezTo>
                    <a:pt x="425" y="1828"/>
                    <a:pt x="422" y="1827"/>
                    <a:pt x="420" y="1827"/>
                  </a:cubicBezTo>
                  <a:moveTo>
                    <a:pt x="369" y="260"/>
                  </a:moveTo>
                  <a:cubicBezTo>
                    <a:pt x="369" y="260"/>
                    <a:pt x="369" y="259"/>
                    <a:pt x="369" y="259"/>
                  </a:cubicBezTo>
                  <a:cubicBezTo>
                    <a:pt x="366" y="259"/>
                    <a:pt x="363" y="257"/>
                    <a:pt x="359" y="259"/>
                  </a:cubicBezTo>
                  <a:cubicBezTo>
                    <a:pt x="359" y="259"/>
                    <a:pt x="358" y="259"/>
                    <a:pt x="358" y="259"/>
                  </a:cubicBezTo>
                  <a:cubicBezTo>
                    <a:pt x="357" y="257"/>
                    <a:pt x="356" y="259"/>
                    <a:pt x="355" y="259"/>
                  </a:cubicBezTo>
                  <a:cubicBezTo>
                    <a:pt x="354" y="259"/>
                    <a:pt x="354" y="259"/>
                    <a:pt x="354" y="259"/>
                  </a:cubicBezTo>
                  <a:cubicBezTo>
                    <a:pt x="354" y="260"/>
                    <a:pt x="355" y="260"/>
                    <a:pt x="355" y="260"/>
                  </a:cubicBezTo>
                  <a:cubicBezTo>
                    <a:pt x="359" y="260"/>
                    <a:pt x="364" y="259"/>
                    <a:pt x="368" y="261"/>
                  </a:cubicBezTo>
                  <a:cubicBezTo>
                    <a:pt x="368" y="261"/>
                    <a:pt x="369" y="260"/>
                    <a:pt x="369" y="260"/>
                  </a:cubicBezTo>
                  <a:moveTo>
                    <a:pt x="1037" y="297"/>
                  </a:moveTo>
                  <a:cubicBezTo>
                    <a:pt x="1037" y="297"/>
                    <a:pt x="1038" y="297"/>
                    <a:pt x="1039" y="297"/>
                  </a:cubicBezTo>
                  <a:cubicBezTo>
                    <a:pt x="1040" y="297"/>
                    <a:pt x="1040" y="297"/>
                    <a:pt x="1040" y="297"/>
                  </a:cubicBezTo>
                  <a:cubicBezTo>
                    <a:pt x="1040" y="297"/>
                    <a:pt x="1040" y="297"/>
                    <a:pt x="1040" y="296"/>
                  </a:cubicBezTo>
                  <a:cubicBezTo>
                    <a:pt x="1039" y="295"/>
                    <a:pt x="1039" y="295"/>
                    <a:pt x="1038" y="295"/>
                  </a:cubicBezTo>
                  <a:cubicBezTo>
                    <a:pt x="1038" y="295"/>
                    <a:pt x="1038" y="294"/>
                    <a:pt x="1038" y="293"/>
                  </a:cubicBezTo>
                  <a:cubicBezTo>
                    <a:pt x="1037" y="292"/>
                    <a:pt x="1036" y="292"/>
                    <a:pt x="1035" y="294"/>
                  </a:cubicBezTo>
                  <a:cubicBezTo>
                    <a:pt x="1035" y="294"/>
                    <a:pt x="1035" y="295"/>
                    <a:pt x="1035" y="295"/>
                  </a:cubicBezTo>
                  <a:cubicBezTo>
                    <a:pt x="1035" y="295"/>
                    <a:pt x="1034" y="295"/>
                    <a:pt x="1034" y="295"/>
                  </a:cubicBezTo>
                  <a:cubicBezTo>
                    <a:pt x="1033" y="296"/>
                    <a:pt x="1032" y="295"/>
                    <a:pt x="1032" y="296"/>
                  </a:cubicBezTo>
                  <a:cubicBezTo>
                    <a:pt x="1032" y="297"/>
                    <a:pt x="1033" y="297"/>
                    <a:pt x="1034" y="297"/>
                  </a:cubicBezTo>
                  <a:cubicBezTo>
                    <a:pt x="1035" y="298"/>
                    <a:pt x="1036" y="297"/>
                    <a:pt x="1037" y="297"/>
                  </a:cubicBezTo>
                  <a:moveTo>
                    <a:pt x="639" y="223"/>
                  </a:moveTo>
                  <a:cubicBezTo>
                    <a:pt x="639" y="223"/>
                    <a:pt x="639" y="223"/>
                    <a:pt x="638" y="222"/>
                  </a:cubicBezTo>
                  <a:cubicBezTo>
                    <a:pt x="635" y="222"/>
                    <a:pt x="631" y="223"/>
                    <a:pt x="628" y="223"/>
                  </a:cubicBezTo>
                  <a:cubicBezTo>
                    <a:pt x="628" y="224"/>
                    <a:pt x="627" y="224"/>
                    <a:pt x="627" y="224"/>
                  </a:cubicBezTo>
                  <a:cubicBezTo>
                    <a:pt x="627" y="225"/>
                    <a:pt x="628" y="226"/>
                    <a:pt x="628" y="226"/>
                  </a:cubicBezTo>
                  <a:cubicBezTo>
                    <a:pt x="628" y="226"/>
                    <a:pt x="629" y="226"/>
                    <a:pt x="629" y="226"/>
                  </a:cubicBezTo>
                  <a:cubicBezTo>
                    <a:pt x="630" y="224"/>
                    <a:pt x="632" y="224"/>
                    <a:pt x="634" y="224"/>
                  </a:cubicBezTo>
                  <a:cubicBezTo>
                    <a:pt x="635" y="224"/>
                    <a:pt x="636" y="225"/>
                    <a:pt x="638" y="224"/>
                  </a:cubicBezTo>
                  <a:cubicBezTo>
                    <a:pt x="638" y="224"/>
                    <a:pt x="638" y="223"/>
                    <a:pt x="639" y="223"/>
                  </a:cubicBezTo>
                  <a:moveTo>
                    <a:pt x="727" y="287"/>
                  </a:moveTo>
                  <a:cubicBezTo>
                    <a:pt x="729" y="287"/>
                    <a:pt x="730" y="287"/>
                    <a:pt x="731" y="287"/>
                  </a:cubicBezTo>
                  <a:cubicBezTo>
                    <a:pt x="731" y="287"/>
                    <a:pt x="732" y="287"/>
                    <a:pt x="732" y="286"/>
                  </a:cubicBezTo>
                  <a:cubicBezTo>
                    <a:pt x="732" y="286"/>
                    <a:pt x="732" y="286"/>
                    <a:pt x="732" y="286"/>
                  </a:cubicBezTo>
                  <a:cubicBezTo>
                    <a:pt x="730" y="284"/>
                    <a:pt x="728" y="283"/>
                    <a:pt x="726" y="284"/>
                  </a:cubicBezTo>
                  <a:cubicBezTo>
                    <a:pt x="725" y="285"/>
                    <a:pt x="722" y="284"/>
                    <a:pt x="723" y="286"/>
                  </a:cubicBezTo>
                  <a:cubicBezTo>
                    <a:pt x="723" y="288"/>
                    <a:pt x="725" y="286"/>
                    <a:pt x="726" y="287"/>
                  </a:cubicBezTo>
                  <a:cubicBezTo>
                    <a:pt x="726" y="287"/>
                    <a:pt x="727" y="287"/>
                    <a:pt x="727" y="287"/>
                  </a:cubicBezTo>
                  <a:moveTo>
                    <a:pt x="708" y="239"/>
                  </a:moveTo>
                  <a:cubicBezTo>
                    <a:pt x="709" y="238"/>
                    <a:pt x="711" y="240"/>
                    <a:pt x="713" y="239"/>
                  </a:cubicBezTo>
                  <a:cubicBezTo>
                    <a:pt x="713" y="239"/>
                    <a:pt x="713" y="238"/>
                    <a:pt x="714" y="238"/>
                  </a:cubicBezTo>
                  <a:cubicBezTo>
                    <a:pt x="713" y="238"/>
                    <a:pt x="713" y="237"/>
                    <a:pt x="712" y="237"/>
                  </a:cubicBezTo>
                  <a:cubicBezTo>
                    <a:pt x="712" y="239"/>
                    <a:pt x="710" y="236"/>
                    <a:pt x="709" y="237"/>
                  </a:cubicBezTo>
                  <a:cubicBezTo>
                    <a:pt x="709" y="238"/>
                    <a:pt x="708" y="238"/>
                    <a:pt x="707" y="237"/>
                  </a:cubicBezTo>
                  <a:cubicBezTo>
                    <a:pt x="704" y="236"/>
                    <a:pt x="704" y="237"/>
                    <a:pt x="702" y="239"/>
                  </a:cubicBezTo>
                  <a:cubicBezTo>
                    <a:pt x="702" y="239"/>
                    <a:pt x="702" y="239"/>
                    <a:pt x="702" y="240"/>
                  </a:cubicBezTo>
                  <a:cubicBezTo>
                    <a:pt x="702" y="240"/>
                    <a:pt x="702" y="240"/>
                    <a:pt x="702" y="240"/>
                  </a:cubicBezTo>
                  <a:cubicBezTo>
                    <a:pt x="704" y="239"/>
                    <a:pt x="706" y="239"/>
                    <a:pt x="708" y="239"/>
                  </a:cubicBezTo>
                  <a:moveTo>
                    <a:pt x="1080" y="241"/>
                  </a:moveTo>
                  <a:cubicBezTo>
                    <a:pt x="1081" y="241"/>
                    <a:pt x="1081" y="241"/>
                    <a:pt x="1082" y="241"/>
                  </a:cubicBezTo>
                  <a:cubicBezTo>
                    <a:pt x="1083" y="241"/>
                    <a:pt x="1083" y="240"/>
                    <a:pt x="1083" y="240"/>
                  </a:cubicBezTo>
                  <a:cubicBezTo>
                    <a:pt x="1083" y="239"/>
                    <a:pt x="1084" y="238"/>
                    <a:pt x="1083" y="236"/>
                  </a:cubicBezTo>
                  <a:cubicBezTo>
                    <a:pt x="1083" y="235"/>
                    <a:pt x="1082" y="237"/>
                    <a:pt x="1081" y="236"/>
                  </a:cubicBezTo>
                  <a:cubicBezTo>
                    <a:pt x="1080" y="235"/>
                    <a:pt x="1079" y="236"/>
                    <a:pt x="1080" y="237"/>
                  </a:cubicBezTo>
                  <a:cubicBezTo>
                    <a:pt x="1080" y="238"/>
                    <a:pt x="1081" y="239"/>
                    <a:pt x="1080" y="239"/>
                  </a:cubicBezTo>
                  <a:cubicBezTo>
                    <a:pt x="1079" y="239"/>
                    <a:pt x="1078" y="239"/>
                    <a:pt x="1077" y="240"/>
                  </a:cubicBezTo>
                  <a:cubicBezTo>
                    <a:pt x="1077" y="240"/>
                    <a:pt x="1077" y="240"/>
                    <a:pt x="1077" y="240"/>
                  </a:cubicBezTo>
                  <a:cubicBezTo>
                    <a:pt x="1077" y="240"/>
                    <a:pt x="1077" y="241"/>
                    <a:pt x="1077" y="241"/>
                  </a:cubicBezTo>
                  <a:cubicBezTo>
                    <a:pt x="1078" y="241"/>
                    <a:pt x="1079" y="241"/>
                    <a:pt x="1080" y="241"/>
                  </a:cubicBezTo>
                  <a:moveTo>
                    <a:pt x="608" y="283"/>
                  </a:moveTo>
                  <a:cubicBezTo>
                    <a:pt x="608" y="282"/>
                    <a:pt x="608" y="281"/>
                    <a:pt x="607" y="281"/>
                  </a:cubicBezTo>
                  <a:cubicBezTo>
                    <a:pt x="607" y="280"/>
                    <a:pt x="606" y="280"/>
                    <a:pt x="605" y="280"/>
                  </a:cubicBezTo>
                  <a:cubicBezTo>
                    <a:pt x="604" y="280"/>
                    <a:pt x="603" y="281"/>
                    <a:pt x="603" y="281"/>
                  </a:cubicBezTo>
                  <a:cubicBezTo>
                    <a:pt x="601" y="283"/>
                    <a:pt x="601" y="280"/>
                    <a:pt x="600" y="281"/>
                  </a:cubicBezTo>
                  <a:cubicBezTo>
                    <a:pt x="600" y="281"/>
                    <a:pt x="599" y="282"/>
                    <a:pt x="599" y="282"/>
                  </a:cubicBezTo>
                  <a:cubicBezTo>
                    <a:pt x="599" y="282"/>
                    <a:pt x="599" y="283"/>
                    <a:pt x="599" y="284"/>
                  </a:cubicBezTo>
                  <a:cubicBezTo>
                    <a:pt x="599" y="284"/>
                    <a:pt x="600" y="284"/>
                    <a:pt x="600" y="284"/>
                  </a:cubicBezTo>
                  <a:cubicBezTo>
                    <a:pt x="601" y="282"/>
                    <a:pt x="603" y="283"/>
                    <a:pt x="604" y="283"/>
                  </a:cubicBezTo>
                  <a:cubicBezTo>
                    <a:pt x="605" y="283"/>
                    <a:pt x="606" y="283"/>
                    <a:pt x="608" y="283"/>
                  </a:cubicBezTo>
                  <a:cubicBezTo>
                    <a:pt x="608" y="283"/>
                    <a:pt x="608" y="283"/>
                    <a:pt x="608" y="283"/>
                  </a:cubicBezTo>
                  <a:moveTo>
                    <a:pt x="1129" y="282"/>
                  </a:moveTo>
                  <a:cubicBezTo>
                    <a:pt x="1131" y="282"/>
                    <a:pt x="1134" y="280"/>
                    <a:pt x="1136" y="281"/>
                  </a:cubicBezTo>
                  <a:cubicBezTo>
                    <a:pt x="1136" y="281"/>
                    <a:pt x="1137" y="281"/>
                    <a:pt x="1137" y="280"/>
                  </a:cubicBezTo>
                  <a:cubicBezTo>
                    <a:pt x="1137" y="280"/>
                    <a:pt x="1137" y="279"/>
                    <a:pt x="1136" y="279"/>
                  </a:cubicBezTo>
                  <a:cubicBezTo>
                    <a:pt x="1133" y="278"/>
                    <a:pt x="1130" y="280"/>
                    <a:pt x="1127" y="280"/>
                  </a:cubicBezTo>
                  <a:cubicBezTo>
                    <a:pt x="1127" y="280"/>
                    <a:pt x="1127" y="281"/>
                    <a:pt x="1127" y="281"/>
                  </a:cubicBezTo>
                  <a:cubicBezTo>
                    <a:pt x="1127" y="281"/>
                    <a:pt x="1127" y="282"/>
                    <a:pt x="1127" y="282"/>
                  </a:cubicBezTo>
                  <a:cubicBezTo>
                    <a:pt x="1128" y="282"/>
                    <a:pt x="1128" y="282"/>
                    <a:pt x="1129" y="282"/>
                  </a:cubicBezTo>
                  <a:moveTo>
                    <a:pt x="1149" y="239"/>
                  </a:moveTo>
                  <a:cubicBezTo>
                    <a:pt x="1149" y="239"/>
                    <a:pt x="1150" y="239"/>
                    <a:pt x="1151" y="239"/>
                  </a:cubicBezTo>
                  <a:cubicBezTo>
                    <a:pt x="1151" y="239"/>
                    <a:pt x="1151" y="238"/>
                    <a:pt x="1152" y="238"/>
                  </a:cubicBezTo>
                  <a:cubicBezTo>
                    <a:pt x="1151" y="238"/>
                    <a:pt x="1151" y="238"/>
                    <a:pt x="1151" y="238"/>
                  </a:cubicBezTo>
                  <a:cubicBezTo>
                    <a:pt x="1150" y="238"/>
                    <a:pt x="1150" y="237"/>
                    <a:pt x="1150" y="236"/>
                  </a:cubicBezTo>
                  <a:cubicBezTo>
                    <a:pt x="1150" y="236"/>
                    <a:pt x="1151" y="237"/>
                    <a:pt x="1151" y="237"/>
                  </a:cubicBezTo>
                  <a:cubicBezTo>
                    <a:pt x="1152" y="237"/>
                    <a:pt x="1153" y="236"/>
                    <a:pt x="1153" y="236"/>
                  </a:cubicBezTo>
                  <a:cubicBezTo>
                    <a:pt x="1153" y="236"/>
                    <a:pt x="1154" y="235"/>
                    <a:pt x="1153" y="235"/>
                  </a:cubicBezTo>
                  <a:cubicBezTo>
                    <a:pt x="1153" y="234"/>
                    <a:pt x="1153" y="234"/>
                    <a:pt x="1152" y="234"/>
                  </a:cubicBezTo>
                  <a:cubicBezTo>
                    <a:pt x="1151" y="235"/>
                    <a:pt x="1150" y="235"/>
                    <a:pt x="1149" y="235"/>
                  </a:cubicBezTo>
                  <a:cubicBezTo>
                    <a:pt x="1147" y="235"/>
                    <a:pt x="1146" y="237"/>
                    <a:pt x="1146" y="238"/>
                  </a:cubicBezTo>
                  <a:cubicBezTo>
                    <a:pt x="1146" y="239"/>
                    <a:pt x="1146" y="239"/>
                    <a:pt x="1148" y="239"/>
                  </a:cubicBezTo>
                  <a:cubicBezTo>
                    <a:pt x="1148" y="239"/>
                    <a:pt x="1148" y="239"/>
                    <a:pt x="1149" y="239"/>
                  </a:cubicBezTo>
                  <a:moveTo>
                    <a:pt x="1165" y="256"/>
                  </a:moveTo>
                  <a:cubicBezTo>
                    <a:pt x="1166" y="256"/>
                    <a:pt x="1168" y="256"/>
                    <a:pt x="1169" y="256"/>
                  </a:cubicBezTo>
                  <a:cubicBezTo>
                    <a:pt x="1170" y="256"/>
                    <a:pt x="1171" y="255"/>
                    <a:pt x="1172" y="255"/>
                  </a:cubicBezTo>
                  <a:cubicBezTo>
                    <a:pt x="1172" y="255"/>
                    <a:pt x="1172" y="255"/>
                    <a:pt x="1173" y="254"/>
                  </a:cubicBezTo>
                  <a:cubicBezTo>
                    <a:pt x="1173" y="254"/>
                    <a:pt x="1172" y="254"/>
                    <a:pt x="1172" y="254"/>
                  </a:cubicBezTo>
                  <a:cubicBezTo>
                    <a:pt x="1169" y="254"/>
                    <a:pt x="1166" y="254"/>
                    <a:pt x="1163" y="254"/>
                  </a:cubicBezTo>
                  <a:cubicBezTo>
                    <a:pt x="1162" y="254"/>
                    <a:pt x="1160" y="255"/>
                    <a:pt x="1161" y="255"/>
                  </a:cubicBezTo>
                  <a:cubicBezTo>
                    <a:pt x="1161" y="257"/>
                    <a:pt x="1162" y="256"/>
                    <a:pt x="1163" y="256"/>
                  </a:cubicBezTo>
                  <a:cubicBezTo>
                    <a:pt x="1163" y="256"/>
                    <a:pt x="1164" y="256"/>
                    <a:pt x="1165" y="256"/>
                  </a:cubicBezTo>
                  <a:moveTo>
                    <a:pt x="581" y="271"/>
                  </a:moveTo>
                  <a:cubicBezTo>
                    <a:pt x="582" y="271"/>
                    <a:pt x="584" y="271"/>
                    <a:pt x="585" y="271"/>
                  </a:cubicBezTo>
                  <a:cubicBezTo>
                    <a:pt x="586" y="271"/>
                    <a:pt x="586" y="271"/>
                    <a:pt x="587" y="271"/>
                  </a:cubicBezTo>
                  <a:cubicBezTo>
                    <a:pt x="586" y="271"/>
                    <a:pt x="586" y="271"/>
                    <a:pt x="585" y="270"/>
                  </a:cubicBezTo>
                  <a:cubicBezTo>
                    <a:pt x="583" y="269"/>
                    <a:pt x="581" y="270"/>
                    <a:pt x="579" y="269"/>
                  </a:cubicBezTo>
                  <a:cubicBezTo>
                    <a:pt x="578" y="269"/>
                    <a:pt x="577" y="271"/>
                    <a:pt x="576" y="270"/>
                  </a:cubicBezTo>
                  <a:cubicBezTo>
                    <a:pt x="576" y="270"/>
                    <a:pt x="575" y="270"/>
                    <a:pt x="575" y="271"/>
                  </a:cubicBezTo>
                  <a:cubicBezTo>
                    <a:pt x="574" y="272"/>
                    <a:pt x="576" y="271"/>
                    <a:pt x="576" y="271"/>
                  </a:cubicBezTo>
                  <a:cubicBezTo>
                    <a:pt x="578" y="271"/>
                    <a:pt x="579" y="271"/>
                    <a:pt x="581" y="271"/>
                  </a:cubicBezTo>
                  <a:moveTo>
                    <a:pt x="459" y="254"/>
                  </a:moveTo>
                  <a:cubicBezTo>
                    <a:pt x="457" y="254"/>
                    <a:pt x="457" y="254"/>
                    <a:pt x="455" y="256"/>
                  </a:cubicBezTo>
                  <a:cubicBezTo>
                    <a:pt x="454" y="256"/>
                    <a:pt x="453" y="256"/>
                    <a:pt x="454" y="257"/>
                  </a:cubicBezTo>
                  <a:cubicBezTo>
                    <a:pt x="455" y="258"/>
                    <a:pt x="457" y="259"/>
                    <a:pt x="457" y="258"/>
                  </a:cubicBezTo>
                  <a:cubicBezTo>
                    <a:pt x="458" y="256"/>
                    <a:pt x="458" y="256"/>
                    <a:pt x="459" y="256"/>
                  </a:cubicBezTo>
                  <a:cubicBezTo>
                    <a:pt x="460" y="256"/>
                    <a:pt x="462" y="257"/>
                    <a:pt x="462" y="255"/>
                  </a:cubicBezTo>
                  <a:cubicBezTo>
                    <a:pt x="462" y="253"/>
                    <a:pt x="460" y="255"/>
                    <a:pt x="459" y="254"/>
                  </a:cubicBezTo>
                  <a:moveTo>
                    <a:pt x="1163" y="222"/>
                  </a:moveTo>
                  <a:cubicBezTo>
                    <a:pt x="1161" y="222"/>
                    <a:pt x="1160" y="222"/>
                    <a:pt x="1158" y="223"/>
                  </a:cubicBezTo>
                  <a:cubicBezTo>
                    <a:pt x="1158" y="223"/>
                    <a:pt x="1157" y="223"/>
                    <a:pt x="1157" y="223"/>
                  </a:cubicBezTo>
                  <a:cubicBezTo>
                    <a:pt x="1157" y="224"/>
                    <a:pt x="1157" y="224"/>
                    <a:pt x="1158" y="224"/>
                  </a:cubicBezTo>
                  <a:cubicBezTo>
                    <a:pt x="1160" y="224"/>
                    <a:pt x="1163" y="225"/>
                    <a:pt x="1165" y="225"/>
                  </a:cubicBezTo>
                  <a:cubicBezTo>
                    <a:pt x="1165" y="223"/>
                    <a:pt x="1166" y="224"/>
                    <a:pt x="1167" y="224"/>
                  </a:cubicBezTo>
                  <a:cubicBezTo>
                    <a:pt x="1167" y="224"/>
                    <a:pt x="1167" y="223"/>
                    <a:pt x="1168" y="223"/>
                  </a:cubicBezTo>
                  <a:cubicBezTo>
                    <a:pt x="1167" y="223"/>
                    <a:pt x="1167" y="223"/>
                    <a:pt x="1166" y="223"/>
                  </a:cubicBezTo>
                  <a:cubicBezTo>
                    <a:pt x="1165" y="222"/>
                    <a:pt x="1164" y="222"/>
                    <a:pt x="1163" y="222"/>
                  </a:cubicBezTo>
                  <a:moveTo>
                    <a:pt x="1044" y="295"/>
                  </a:moveTo>
                  <a:cubicBezTo>
                    <a:pt x="1045" y="295"/>
                    <a:pt x="1046" y="295"/>
                    <a:pt x="1047" y="295"/>
                  </a:cubicBezTo>
                  <a:cubicBezTo>
                    <a:pt x="1048" y="295"/>
                    <a:pt x="1049" y="296"/>
                    <a:pt x="1049" y="294"/>
                  </a:cubicBezTo>
                  <a:cubicBezTo>
                    <a:pt x="1049" y="294"/>
                    <a:pt x="1048" y="294"/>
                    <a:pt x="1048" y="294"/>
                  </a:cubicBezTo>
                  <a:cubicBezTo>
                    <a:pt x="1045" y="293"/>
                    <a:pt x="1043" y="293"/>
                    <a:pt x="1040" y="294"/>
                  </a:cubicBezTo>
                  <a:cubicBezTo>
                    <a:pt x="1040" y="294"/>
                    <a:pt x="1039" y="294"/>
                    <a:pt x="1039" y="295"/>
                  </a:cubicBezTo>
                  <a:cubicBezTo>
                    <a:pt x="1039" y="296"/>
                    <a:pt x="1040" y="295"/>
                    <a:pt x="1041" y="295"/>
                  </a:cubicBezTo>
                  <a:cubicBezTo>
                    <a:pt x="1042" y="295"/>
                    <a:pt x="1043" y="295"/>
                    <a:pt x="1044" y="295"/>
                  </a:cubicBezTo>
                  <a:moveTo>
                    <a:pt x="1079" y="283"/>
                  </a:moveTo>
                  <a:cubicBezTo>
                    <a:pt x="1080" y="283"/>
                    <a:pt x="1081" y="283"/>
                    <a:pt x="1081" y="283"/>
                  </a:cubicBezTo>
                  <a:cubicBezTo>
                    <a:pt x="1082" y="283"/>
                    <a:pt x="1082" y="282"/>
                    <a:pt x="1082" y="282"/>
                  </a:cubicBezTo>
                  <a:cubicBezTo>
                    <a:pt x="1082" y="282"/>
                    <a:pt x="1082" y="281"/>
                    <a:pt x="1081" y="281"/>
                  </a:cubicBezTo>
                  <a:cubicBezTo>
                    <a:pt x="1081" y="281"/>
                    <a:pt x="1079" y="280"/>
                    <a:pt x="1079" y="280"/>
                  </a:cubicBezTo>
                  <a:cubicBezTo>
                    <a:pt x="1078" y="282"/>
                    <a:pt x="1077" y="280"/>
                    <a:pt x="1077" y="280"/>
                  </a:cubicBezTo>
                  <a:cubicBezTo>
                    <a:pt x="1076" y="280"/>
                    <a:pt x="1075" y="280"/>
                    <a:pt x="1074" y="280"/>
                  </a:cubicBezTo>
                  <a:cubicBezTo>
                    <a:pt x="1074" y="281"/>
                    <a:pt x="1075" y="281"/>
                    <a:pt x="1075" y="282"/>
                  </a:cubicBezTo>
                  <a:cubicBezTo>
                    <a:pt x="1076" y="282"/>
                    <a:pt x="1078" y="283"/>
                    <a:pt x="1079" y="283"/>
                  </a:cubicBezTo>
                  <a:moveTo>
                    <a:pt x="1180" y="270"/>
                  </a:moveTo>
                  <a:cubicBezTo>
                    <a:pt x="1178" y="270"/>
                    <a:pt x="1177" y="269"/>
                    <a:pt x="1176" y="270"/>
                  </a:cubicBezTo>
                  <a:cubicBezTo>
                    <a:pt x="1176" y="270"/>
                    <a:pt x="1176" y="270"/>
                    <a:pt x="1176" y="270"/>
                  </a:cubicBezTo>
                  <a:cubicBezTo>
                    <a:pt x="1176" y="271"/>
                    <a:pt x="1176" y="271"/>
                    <a:pt x="1177" y="271"/>
                  </a:cubicBezTo>
                  <a:cubicBezTo>
                    <a:pt x="1177" y="271"/>
                    <a:pt x="1177" y="271"/>
                    <a:pt x="1178" y="271"/>
                  </a:cubicBezTo>
                  <a:cubicBezTo>
                    <a:pt x="1178" y="270"/>
                    <a:pt x="1178" y="270"/>
                    <a:pt x="1179" y="272"/>
                  </a:cubicBezTo>
                  <a:cubicBezTo>
                    <a:pt x="1179" y="272"/>
                    <a:pt x="1179" y="272"/>
                    <a:pt x="1179" y="272"/>
                  </a:cubicBezTo>
                  <a:cubicBezTo>
                    <a:pt x="1181" y="271"/>
                    <a:pt x="1183" y="272"/>
                    <a:pt x="1185" y="271"/>
                  </a:cubicBezTo>
                  <a:cubicBezTo>
                    <a:pt x="1186" y="271"/>
                    <a:pt x="1186" y="271"/>
                    <a:pt x="1186" y="270"/>
                  </a:cubicBezTo>
                  <a:cubicBezTo>
                    <a:pt x="1186" y="270"/>
                    <a:pt x="1185" y="269"/>
                    <a:pt x="1185" y="270"/>
                  </a:cubicBezTo>
                  <a:cubicBezTo>
                    <a:pt x="1183" y="271"/>
                    <a:pt x="1181" y="269"/>
                    <a:pt x="1180" y="270"/>
                  </a:cubicBezTo>
                  <a:moveTo>
                    <a:pt x="587" y="254"/>
                  </a:moveTo>
                  <a:cubicBezTo>
                    <a:pt x="588" y="254"/>
                    <a:pt x="589" y="254"/>
                    <a:pt x="590" y="254"/>
                  </a:cubicBezTo>
                  <a:cubicBezTo>
                    <a:pt x="591" y="254"/>
                    <a:pt x="591" y="252"/>
                    <a:pt x="592" y="254"/>
                  </a:cubicBezTo>
                  <a:cubicBezTo>
                    <a:pt x="592" y="254"/>
                    <a:pt x="593" y="254"/>
                    <a:pt x="593" y="253"/>
                  </a:cubicBezTo>
                  <a:cubicBezTo>
                    <a:pt x="593" y="253"/>
                    <a:pt x="593" y="252"/>
                    <a:pt x="593" y="252"/>
                  </a:cubicBezTo>
                  <a:cubicBezTo>
                    <a:pt x="591" y="252"/>
                    <a:pt x="588" y="252"/>
                    <a:pt x="587" y="253"/>
                  </a:cubicBezTo>
                  <a:cubicBezTo>
                    <a:pt x="585" y="253"/>
                    <a:pt x="585" y="252"/>
                    <a:pt x="585" y="252"/>
                  </a:cubicBezTo>
                  <a:cubicBezTo>
                    <a:pt x="585" y="251"/>
                    <a:pt x="584" y="251"/>
                    <a:pt x="584" y="251"/>
                  </a:cubicBezTo>
                  <a:cubicBezTo>
                    <a:pt x="584" y="251"/>
                    <a:pt x="583" y="252"/>
                    <a:pt x="583" y="252"/>
                  </a:cubicBezTo>
                  <a:cubicBezTo>
                    <a:pt x="583" y="253"/>
                    <a:pt x="583" y="254"/>
                    <a:pt x="585" y="254"/>
                  </a:cubicBezTo>
                  <a:cubicBezTo>
                    <a:pt x="586" y="254"/>
                    <a:pt x="586" y="254"/>
                    <a:pt x="587" y="254"/>
                  </a:cubicBezTo>
                  <a:moveTo>
                    <a:pt x="722" y="1837"/>
                  </a:moveTo>
                  <a:cubicBezTo>
                    <a:pt x="721" y="1837"/>
                    <a:pt x="721" y="1837"/>
                    <a:pt x="720" y="1837"/>
                  </a:cubicBezTo>
                  <a:cubicBezTo>
                    <a:pt x="719" y="1837"/>
                    <a:pt x="719" y="1838"/>
                    <a:pt x="719" y="1838"/>
                  </a:cubicBezTo>
                  <a:cubicBezTo>
                    <a:pt x="719" y="1838"/>
                    <a:pt x="720" y="1838"/>
                    <a:pt x="720" y="1838"/>
                  </a:cubicBezTo>
                  <a:cubicBezTo>
                    <a:pt x="721" y="1837"/>
                    <a:pt x="721" y="1840"/>
                    <a:pt x="723" y="1839"/>
                  </a:cubicBezTo>
                  <a:cubicBezTo>
                    <a:pt x="723" y="1838"/>
                    <a:pt x="723" y="1838"/>
                    <a:pt x="723" y="1838"/>
                  </a:cubicBezTo>
                  <a:cubicBezTo>
                    <a:pt x="724" y="1839"/>
                    <a:pt x="724" y="1840"/>
                    <a:pt x="725" y="1841"/>
                  </a:cubicBezTo>
                  <a:cubicBezTo>
                    <a:pt x="726" y="1842"/>
                    <a:pt x="727" y="1840"/>
                    <a:pt x="727" y="1840"/>
                  </a:cubicBezTo>
                  <a:cubicBezTo>
                    <a:pt x="729" y="1840"/>
                    <a:pt x="727" y="1839"/>
                    <a:pt x="727" y="1839"/>
                  </a:cubicBezTo>
                  <a:cubicBezTo>
                    <a:pt x="726" y="1837"/>
                    <a:pt x="724" y="1837"/>
                    <a:pt x="722" y="1837"/>
                  </a:cubicBezTo>
                  <a:moveTo>
                    <a:pt x="645" y="270"/>
                  </a:moveTo>
                  <a:cubicBezTo>
                    <a:pt x="644" y="270"/>
                    <a:pt x="644" y="270"/>
                    <a:pt x="644" y="270"/>
                  </a:cubicBezTo>
                  <a:cubicBezTo>
                    <a:pt x="643" y="269"/>
                    <a:pt x="642" y="270"/>
                    <a:pt x="641" y="269"/>
                  </a:cubicBezTo>
                  <a:cubicBezTo>
                    <a:pt x="640" y="269"/>
                    <a:pt x="639" y="269"/>
                    <a:pt x="639" y="269"/>
                  </a:cubicBezTo>
                  <a:cubicBezTo>
                    <a:pt x="639" y="268"/>
                    <a:pt x="639" y="267"/>
                    <a:pt x="638" y="268"/>
                  </a:cubicBezTo>
                  <a:cubicBezTo>
                    <a:pt x="637" y="268"/>
                    <a:pt x="636" y="268"/>
                    <a:pt x="636" y="269"/>
                  </a:cubicBezTo>
                  <a:cubicBezTo>
                    <a:pt x="635" y="269"/>
                    <a:pt x="635" y="269"/>
                    <a:pt x="635" y="270"/>
                  </a:cubicBezTo>
                  <a:cubicBezTo>
                    <a:pt x="635" y="270"/>
                    <a:pt x="636" y="270"/>
                    <a:pt x="636" y="270"/>
                  </a:cubicBezTo>
                  <a:cubicBezTo>
                    <a:pt x="638" y="271"/>
                    <a:pt x="640" y="270"/>
                    <a:pt x="640" y="271"/>
                  </a:cubicBezTo>
                  <a:cubicBezTo>
                    <a:pt x="642" y="272"/>
                    <a:pt x="643" y="271"/>
                    <a:pt x="644" y="270"/>
                  </a:cubicBezTo>
                  <a:cubicBezTo>
                    <a:pt x="644" y="270"/>
                    <a:pt x="644" y="270"/>
                    <a:pt x="645" y="270"/>
                  </a:cubicBezTo>
                  <a:moveTo>
                    <a:pt x="1083" y="259"/>
                  </a:moveTo>
                  <a:cubicBezTo>
                    <a:pt x="1083" y="259"/>
                    <a:pt x="1083" y="259"/>
                    <a:pt x="1082" y="258"/>
                  </a:cubicBezTo>
                  <a:cubicBezTo>
                    <a:pt x="1081" y="257"/>
                    <a:pt x="1079" y="260"/>
                    <a:pt x="1078" y="258"/>
                  </a:cubicBezTo>
                  <a:cubicBezTo>
                    <a:pt x="1078" y="258"/>
                    <a:pt x="1078" y="258"/>
                    <a:pt x="1077" y="258"/>
                  </a:cubicBezTo>
                  <a:cubicBezTo>
                    <a:pt x="1076" y="258"/>
                    <a:pt x="1074" y="260"/>
                    <a:pt x="1074" y="261"/>
                  </a:cubicBezTo>
                  <a:cubicBezTo>
                    <a:pt x="1075" y="261"/>
                    <a:pt x="1077" y="261"/>
                    <a:pt x="1078" y="260"/>
                  </a:cubicBezTo>
                  <a:cubicBezTo>
                    <a:pt x="1079" y="259"/>
                    <a:pt x="1079" y="261"/>
                    <a:pt x="1080" y="261"/>
                  </a:cubicBezTo>
                  <a:cubicBezTo>
                    <a:pt x="1081" y="261"/>
                    <a:pt x="1082" y="260"/>
                    <a:pt x="1083" y="260"/>
                  </a:cubicBezTo>
                  <a:cubicBezTo>
                    <a:pt x="1083" y="260"/>
                    <a:pt x="1083" y="260"/>
                    <a:pt x="1083" y="259"/>
                  </a:cubicBezTo>
                  <a:moveTo>
                    <a:pt x="611" y="251"/>
                  </a:moveTo>
                  <a:cubicBezTo>
                    <a:pt x="610" y="250"/>
                    <a:pt x="610" y="250"/>
                    <a:pt x="609" y="250"/>
                  </a:cubicBezTo>
                  <a:cubicBezTo>
                    <a:pt x="605" y="250"/>
                    <a:pt x="605" y="250"/>
                    <a:pt x="602" y="249"/>
                  </a:cubicBezTo>
                  <a:cubicBezTo>
                    <a:pt x="602" y="249"/>
                    <a:pt x="602" y="249"/>
                    <a:pt x="602" y="249"/>
                  </a:cubicBezTo>
                  <a:cubicBezTo>
                    <a:pt x="601" y="250"/>
                    <a:pt x="601" y="250"/>
                    <a:pt x="600" y="250"/>
                  </a:cubicBezTo>
                  <a:cubicBezTo>
                    <a:pt x="599" y="250"/>
                    <a:pt x="598" y="250"/>
                    <a:pt x="597" y="250"/>
                  </a:cubicBezTo>
                  <a:cubicBezTo>
                    <a:pt x="596" y="250"/>
                    <a:pt x="596" y="251"/>
                    <a:pt x="596" y="251"/>
                  </a:cubicBezTo>
                  <a:cubicBezTo>
                    <a:pt x="596" y="251"/>
                    <a:pt x="596" y="251"/>
                    <a:pt x="596" y="251"/>
                  </a:cubicBezTo>
                  <a:cubicBezTo>
                    <a:pt x="600" y="252"/>
                    <a:pt x="604" y="250"/>
                    <a:pt x="608" y="252"/>
                  </a:cubicBezTo>
                  <a:cubicBezTo>
                    <a:pt x="609" y="252"/>
                    <a:pt x="610" y="251"/>
                    <a:pt x="611" y="251"/>
                  </a:cubicBezTo>
                  <a:moveTo>
                    <a:pt x="989" y="296"/>
                  </a:moveTo>
                  <a:cubicBezTo>
                    <a:pt x="989" y="296"/>
                    <a:pt x="990" y="296"/>
                    <a:pt x="990" y="295"/>
                  </a:cubicBezTo>
                  <a:cubicBezTo>
                    <a:pt x="990" y="295"/>
                    <a:pt x="990" y="295"/>
                    <a:pt x="990" y="295"/>
                  </a:cubicBezTo>
                  <a:cubicBezTo>
                    <a:pt x="989" y="294"/>
                    <a:pt x="989" y="294"/>
                    <a:pt x="989" y="294"/>
                  </a:cubicBezTo>
                  <a:cubicBezTo>
                    <a:pt x="989" y="294"/>
                    <a:pt x="989" y="294"/>
                    <a:pt x="990" y="294"/>
                  </a:cubicBezTo>
                  <a:cubicBezTo>
                    <a:pt x="990" y="293"/>
                    <a:pt x="990" y="293"/>
                    <a:pt x="990" y="293"/>
                  </a:cubicBezTo>
                  <a:cubicBezTo>
                    <a:pt x="989" y="292"/>
                    <a:pt x="989" y="292"/>
                    <a:pt x="988" y="292"/>
                  </a:cubicBezTo>
                  <a:cubicBezTo>
                    <a:pt x="987" y="292"/>
                    <a:pt x="986" y="293"/>
                    <a:pt x="986" y="293"/>
                  </a:cubicBezTo>
                  <a:cubicBezTo>
                    <a:pt x="987" y="294"/>
                    <a:pt x="986" y="295"/>
                    <a:pt x="985" y="295"/>
                  </a:cubicBezTo>
                  <a:cubicBezTo>
                    <a:pt x="984" y="295"/>
                    <a:pt x="984" y="295"/>
                    <a:pt x="984" y="295"/>
                  </a:cubicBezTo>
                  <a:cubicBezTo>
                    <a:pt x="984" y="295"/>
                    <a:pt x="984" y="295"/>
                    <a:pt x="984" y="295"/>
                  </a:cubicBezTo>
                  <a:cubicBezTo>
                    <a:pt x="986" y="296"/>
                    <a:pt x="987" y="296"/>
                    <a:pt x="989" y="296"/>
                  </a:cubicBezTo>
                  <a:moveTo>
                    <a:pt x="581" y="268"/>
                  </a:moveTo>
                  <a:cubicBezTo>
                    <a:pt x="582" y="268"/>
                    <a:pt x="582" y="268"/>
                    <a:pt x="583" y="268"/>
                  </a:cubicBezTo>
                  <a:cubicBezTo>
                    <a:pt x="584" y="268"/>
                    <a:pt x="584" y="267"/>
                    <a:pt x="584" y="267"/>
                  </a:cubicBezTo>
                  <a:cubicBezTo>
                    <a:pt x="584" y="267"/>
                    <a:pt x="584" y="267"/>
                    <a:pt x="583" y="267"/>
                  </a:cubicBezTo>
                  <a:cubicBezTo>
                    <a:pt x="583" y="267"/>
                    <a:pt x="582" y="267"/>
                    <a:pt x="582" y="267"/>
                  </a:cubicBezTo>
                  <a:cubicBezTo>
                    <a:pt x="581" y="264"/>
                    <a:pt x="579" y="265"/>
                    <a:pt x="578" y="265"/>
                  </a:cubicBezTo>
                  <a:cubicBezTo>
                    <a:pt x="576" y="265"/>
                    <a:pt x="577" y="266"/>
                    <a:pt x="576" y="266"/>
                  </a:cubicBezTo>
                  <a:cubicBezTo>
                    <a:pt x="576" y="266"/>
                    <a:pt x="577" y="267"/>
                    <a:pt x="577" y="268"/>
                  </a:cubicBezTo>
                  <a:cubicBezTo>
                    <a:pt x="579" y="268"/>
                    <a:pt x="580" y="268"/>
                    <a:pt x="581" y="268"/>
                  </a:cubicBezTo>
                  <a:moveTo>
                    <a:pt x="672" y="234"/>
                  </a:moveTo>
                  <a:cubicBezTo>
                    <a:pt x="673" y="234"/>
                    <a:pt x="674" y="233"/>
                    <a:pt x="675" y="233"/>
                  </a:cubicBezTo>
                  <a:cubicBezTo>
                    <a:pt x="675" y="233"/>
                    <a:pt x="675" y="233"/>
                    <a:pt x="675" y="233"/>
                  </a:cubicBezTo>
                  <a:cubicBezTo>
                    <a:pt x="675" y="232"/>
                    <a:pt x="675" y="232"/>
                    <a:pt x="675" y="232"/>
                  </a:cubicBezTo>
                  <a:cubicBezTo>
                    <a:pt x="672" y="232"/>
                    <a:pt x="670" y="232"/>
                    <a:pt x="667" y="231"/>
                  </a:cubicBezTo>
                  <a:cubicBezTo>
                    <a:pt x="667" y="231"/>
                    <a:pt x="666" y="232"/>
                    <a:pt x="665" y="232"/>
                  </a:cubicBezTo>
                  <a:cubicBezTo>
                    <a:pt x="665" y="232"/>
                    <a:pt x="665" y="233"/>
                    <a:pt x="665" y="233"/>
                  </a:cubicBezTo>
                  <a:cubicBezTo>
                    <a:pt x="667" y="233"/>
                    <a:pt x="669" y="234"/>
                    <a:pt x="672" y="234"/>
                  </a:cubicBezTo>
                  <a:moveTo>
                    <a:pt x="428" y="246"/>
                  </a:moveTo>
                  <a:cubicBezTo>
                    <a:pt x="427" y="246"/>
                    <a:pt x="425" y="246"/>
                    <a:pt x="424" y="247"/>
                  </a:cubicBezTo>
                  <a:cubicBezTo>
                    <a:pt x="424" y="247"/>
                    <a:pt x="423" y="247"/>
                    <a:pt x="423" y="247"/>
                  </a:cubicBezTo>
                  <a:cubicBezTo>
                    <a:pt x="424" y="248"/>
                    <a:pt x="424" y="248"/>
                    <a:pt x="424" y="248"/>
                  </a:cubicBezTo>
                  <a:cubicBezTo>
                    <a:pt x="425" y="247"/>
                    <a:pt x="426" y="247"/>
                    <a:pt x="427" y="248"/>
                  </a:cubicBezTo>
                  <a:cubicBezTo>
                    <a:pt x="429" y="247"/>
                    <a:pt x="431" y="249"/>
                    <a:pt x="432" y="248"/>
                  </a:cubicBezTo>
                  <a:cubicBezTo>
                    <a:pt x="433" y="248"/>
                    <a:pt x="433" y="248"/>
                    <a:pt x="434" y="247"/>
                  </a:cubicBezTo>
                  <a:cubicBezTo>
                    <a:pt x="433" y="247"/>
                    <a:pt x="433" y="247"/>
                    <a:pt x="433" y="247"/>
                  </a:cubicBezTo>
                  <a:cubicBezTo>
                    <a:pt x="431" y="246"/>
                    <a:pt x="430" y="246"/>
                    <a:pt x="428" y="246"/>
                  </a:cubicBezTo>
                  <a:moveTo>
                    <a:pt x="968" y="290"/>
                  </a:moveTo>
                  <a:cubicBezTo>
                    <a:pt x="969" y="290"/>
                    <a:pt x="970" y="289"/>
                    <a:pt x="971" y="289"/>
                  </a:cubicBezTo>
                  <a:cubicBezTo>
                    <a:pt x="971" y="289"/>
                    <a:pt x="972" y="288"/>
                    <a:pt x="972" y="288"/>
                  </a:cubicBezTo>
                  <a:cubicBezTo>
                    <a:pt x="971" y="287"/>
                    <a:pt x="971" y="287"/>
                    <a:pt x="970" y="287"/>
                  </a:cubicBezTo>
                  <a:cubicBezTo>
                    <a:pt x="969" y="287"/>
                    <a:pt x="968" y="287"/>
                    <a:pt x="967" y="288"/>
                  </a:cubicBezTo>
                  <a:cubicBezTo>
                    <a:pt x="966" y="288"/>
                    <a:pt x="964" y="287"/>
                    <a:pt x="964" y="289"/>
                  </a:cubicBezTo>
                  <a:cubicBezTo>
                    <a:pt x="964" y="290"/>
                    <a:pt x="966" y="289"/>
                    <a:pt x="968" y="290"/>
                  </a:cubicBezTo>
                  <a:moveTo>
                    <a:pt x="773" y="1849"/>
                  </a:moveTo>
                  <a:cubicBezTo>
                    <a:pt x="773" y="1849"/>
                    <a:pt x="773" y="1849"/>
                    <a:pt x="773" y="1849"/>
                  </a:cubicBezTo>
                  <a:cubicBezTo>
                    <a:pt x="773" y="1848"/>
                    <a:pt x="768" y="1849"/>
                    <a:pt x="767" y="1850"/>
                  </a:cubicBezTo>
                  <a:cubicBezTo>
                    <a:pt x="766" y="1851"/>
                    <a:pt x="768" y="1850"/>
                    <a:pt x="768" y="1851"/>
                  </a:cubicBezTo>
                  <a:cubicBezTo>
                    <a:pt x="769" y="1851"/>
                    <a:pt x="769" y="1852"/>
                    <a:pt x="769" y="1852"/>
                  </a:cubicBezTo>
                  <a:cubicBezTo>
                    <a:pt x="771" y="1853"/>
                    <a:pt x="770" y="1852"/>
                    <a:pt x="771" y="1851"/>
                  </a:cubicBezTo>
                  <a:cubicBezTo>
                    <a:pt x="771" y="1851"/>
                    <a:pt x="771" y="1851"/>
                    <a:pt x="771" y="1851"/>
                  </a:cubicBezTo>
                  <a:cubicBezTo>
                    <a:pt x="771" y="1851"/>
                    <a:pt x="773" y="1849"/>
                    <a:pt x="773" y="1849"/>
                  </a:cubicBezTo>
                  <a:moveTo>
                    <a:pt x="555" y="234"/>
                  </a:moveTo>
                  <a:cubicBezTo>
                    <a:pt x="553" y="234"/>
                    <a:pt x="551" y="234"/>
                    <a:pt x="550" y="234"/>
                  </a:cubicBezTo>
                  <a:cubicBezTo>
                    <a:pt x="549" y="234"/>
                    <a:pt x="549" y="235"/>
                    <a:pt x="549" y="235"/>
                  </a:cubicBezTo>
                  <a:cubicBezTo>
                    <a:pt x="549" y="235"/>
                    <a:pt x="549" y="236"/>
                    <a:pt x="550" y="236"/>
                  </a:cubicBezTo>
                  <a:cubicBezTo>
                    <a:pt x="551" y="236"/>
                    <a:pt x="552" y="236"/>
                    <a:pt x="553" y="236"/>
                  </a:cubicBezTo>
                  <a:cubicBezTo>
                    <a:pt x="554" y="236"/>
                    <a:pt x="555" y="235"/>
                    <a:pt x="556" y="235"/>
                  </a:cubicBezTo>
                  <a:cubicBezTo>
                    <a:pt x="557" y="235"/>
                    <a:pt x="558" y="236"/>
                    <a:pt x="559" y="234"/>
                  </a:cubicBezTo>
                  <a:cubicBezTo>
                    <a:pt x="558" y="234"/>
                    <a:pt x="557" y="234"/>
                    <a:pt x="556" y="234"/>
                  </a:cubicBezTo>
                  <a:cubicBezTo>
                    <a:pt x="556" y="234"/>
                    <a:pt x="555" y="234"/>
                    <a:pt x="555" y="234"/>
                  </a:cubicBezTo>
                  <a:moveTo>
                    <a:pt x="550" y="253"/>
                  </a:moveTo>
                  <a:cubicBezTo>
                    <a:pt x="550" y="253"/>
                    <a:pt x="551" y="253"/>
                    <a:pt x="552" y="252"/>
                  </a:cubicBezTo>
                  <a:cubicBezTo>
                    <a:pt x="552" y="252"/>
                    <a:pt x="552" y="252"/>
                    <a:pt x="552" y="251"/>
                  </a:cubicBezTo>
                  <a:cubicBezTo>
                    <a:pt x="550" y="252"/>
                    <a:pt x="548" y="249"/>
                    <a:pt x="546" y="251"/>
                  </a:cubicBezTo>
                  <a:cubicBezTo>
                    <a:pt x="546" y="252"/>
                    <a:pt x="545" y="252"/>
                    <a:pt x="545" y="252"/>
                  </a:cubicBezTo>
                  <a:cubicBezTo>
                    <a:pt x="545" y="252"/>
                    <a:pt x="546" y="253"/>
                    <a:pt x="546" y="253"/>
                  </a:cubicBezTo>
                  <a:cubicBezTo>
                    <a:pt x="547" y="253"/>
                    <a:pt x="548" y="253"/>
                    <a:pt x="550" y="253"/>
                  </a:cubicBezTo>
                  <a:moveTo>
                    <a:pt x="978" y="295"/>
                  </a:moveTo>
                  <a:cubicBezTo>
                    <a:pt x="979" y="295"/>
                    <a:pt x="980" y="295"/>
                    <a:pt x="980" y="295"/>
                  </a:cubicBezTo>
                  <a:cubicBezTo>
                    <a:pt x="980" y="295"/>
                    <a:pt x="981" y="295"/>
                    <a:pt x="981" y="295"/>
                  </a:cubicBezTo>
                  <a:cubicBezTo>
                    <a:pt x="980" y="295"/>
                    <a:pt x="980" y="295"/>
                    <a:pt x="980" y="294"/>
                  </a:cubicBezTo>
                  <a:cubicBezTo>
                    <a:pt x="977" y="294"/>
                    <a:pt x="975" y="293"/>
                    <a:pt x="972" y="292"/>
                  </a:cubicBezTo>
                  <a:cubicBezTo>
                    <a:pt x="972" y="292"/>
                    <a:pt x="971" y="292"/>
                    <a:pt x="971" y="292"/>
                  </a:cubicBezTo>
                  <a:cubicBezTo>
                    <a:pt x="971" y="292"/>
                    <a:pt x="971" y="293"/>
                    <a:pt x="971" y="293"/>
                  </a:cubicBezTo>
                  <a:cubicBezTo>
                    <a:pt x="974" y="293"/>
                    <a:pt x="976" y="296"/>
                    <a:pt x="978" y="295"/>
                  </a:cubicBezTo>
                  <a:moveTo>
                    <a:pt x="454" y="234"/>
                  </a:moveTo>
                  <a:cubicBezTo>
                    <a:pt x="453" y="234"/>
                    <a:pt x="453" y="234"/>
                    <a:pt x="453" y="234"/>
                  </a:cubicBezTo>
                  <a:cubicBezTo>
                    <a:pt x="450" y="233"/>
                    <a:pt x="448" y="235"/>
                    <a:pt x="445" y="235"/>
                  </a:cubicBezTo>
                  <a:cubicBezTo>
                    <a:pt x="444" y="235"/>
                    <a:pt x="444" y="235"/>
                    <a:pt x="444" y="236"/>
                  </a:cubicBezTo>
                  <a:cubicBezTo>
                    <a:pt x="444" y="236"/>
                    <a:pt x="445" y="237"/>
                    <a:pt x="445" y="237"/>
                  </a:cubicBezTo>
                  <a:cubicBezTo>
                    <a:pt x="447" y="236"/>
                    <a:pt x="448" y="236"/>
                    <a:pt x="450" y="236"/>
                  </a:cubicBezTo>
                  <a:cubicBezTo>
                    <a:pt x="451" y="236"/>
                    <a:pt x="452" y="235"/>
                    <a:pt x="453" y="235"/>
                  </a:cubicBezTo>
                  <a:cubicBezTo>
                    <a:pt x="453" y="235"/>
                    <a:pt x="453" y="235"/>
                    <a:pt x="454" y="234"/>
                  </a:cubicBezTo>
                  <a:moveTo>
                    <a:pt x="532" y="1838"/>
                  </a:moveTo>
                  <a:cubicBezTo>
                    <a:pt x="532" y="1838"/>
                    <a:pt x="533" y="1838"/>
                    <a:pt x="534" y="1837"/>
                  </a:cubicBezTo>
                  <a:cubicBezTo>
                    <a:pt x="534" y="1837"/>
                    <a:pt x="534" y="1837"/>
                    <a:pt x="534" y="1837"/>
                  </a:cubicBezTo>
                  <a:cubicBezTo>
                    <a:pt x="534" y="1837"/>
                    <a:pt x="534" y="1836"/>
                    <a:pt x="534" y="1836"/>
                  </a:cubicBezTo>
                  <a:cubicBezTo>
                    <a:pt x="531" y="1836"/>
                    <a:pt x="529" y="1837"/>
                    <a:pt x="526" y="1835"/>
                  </a:cubicBezTo>
                  <a:cubicBezTo>
                    <a:pt x="526" y="1835"/>
                    <a:pt x="525" y="1836"/>
                    <a:pt x="525" y="1836"/>
                  </a:cubicBezTo>
                  <a:cubicBezTo>
                    <a:pt x="525" y="1837"/>
                    <a:pt x="526" y="1837"/>
                    <a:pt x="526" y="1837"/>
                  </a:cubicBezTo>
                  <a:cubicBezTo>
                    <a:pt x="528" y="1837"/>
                    <a:pt x="530" y="1838"/>
                    <a:pt x="532" y="1838"/>
                  </a:cubicBezTo>
                  <a:moveTo>
                    <a:pt x="537" y="1835"/>
                  </a:moveTo>
                  <a:cubicBezTo>
                    <a:pt x="538" y="1835"/>
                    <a:pt x="537" y="1836"/>
                    <a:pt x="537" y="1836"/>
                  </a:cubicBezTo>
                  <a:cubicBezTo>
                    <a:pt x="537" y="1837"/>
                    <a:pt x="538" y="1838"/>
                    <a:pt x="538" y="1838"/>
                  </a:cubicBezTo>
                  <a:cubicBezTo>
                    <a:pt x="540" y="1838"/>
                    <a:pt x="542" y="1839"/>
                    <a:pt x="544" y="1839"/>
                  </a:cubicBezTo>
                  <a:cubicBezTo>
                    <a:pt x="544" y="1839"/>
                    <a:pt x="545" y="1839"/>
                    <a:pt x="545" y="1838"/>
                  </a:cubicBezTo>
                  <a:cubicBezTo>
                    <a:pt x="545" y="1838"/>
                    <a:pt x="544" y="1837"/>
                    <a:pt x="544" y="1837"/>
                  </a:cubicBezTo>
                  <a:cubicBezTo>
                    <a:pt x="542" y="1837"/>
                    <a:pt x="540" y="1837"/>
                    <a:pt x="539" y="1835"/>
                  </a:cubicBezTo>
                  <a:cubicBezTo>
                    <a:pt x="539" y="1835"/>
                    <a:pt x="538" y="1835"/>
                    <a:pt x="537" y="1835"/>
                  </a:cubicBezTo>
                  <a:moveTo>
                    <a:pt x="627" y="270"/>
                  </a:moveTo>
                  <a:cubicBezTo>
                    <a:pt x="628" y="270"/>
                    <a:pt x="629" y="270"/>
                    <a:pt x="629" y="270"/>
                  </a:cubicBezTo>
                  <a:cubicBezTo>
                    <a:pt x="630" y="270"/>
                    <a:pt x="630" y="269"/>
                    <a:pt x="630" y="269"/>
                  </a:cubicBezTo>
                  <a:cubicBezTo>
                    <a:pt x="630" y="268"/>
                    <a:pt x="628" y="268"/>
                    <a:pt x="626" y="268"/>
                  </a:cubicBezTo>
                  <a:cubicBezTo>
                    <a:pt x="625" y="268"/>
                    <a:pt x="624" y="268"/>
                    <a:pt x="625" y="269"/>
                  </a:cubicBezTo>
                  <a:cubicBezTo>
                    <a:pt x="625" y="270"/>
                    <a:pt x="625" y="270"/>
                    <a:pt x="625" y="270"/>
                  </a:cubicBezTo>
                  <a:cubicBezTo>
                    <a:pt x="626" y="271"/>
                    <a:pt x="626" y="270"/>
                    <a:pt x="627" y="270"/>
                  </a:cubicBezTo>
                  <a:moveTo>
                    <a:pt x="650" y="1830"/>
                  </a:moveTo>
                  <a:cubicBezTo>
                    <a:pt x="652" y="1829"/>
                    <a:pt x="654" y="1831"/>
                    <a:pt x="654" y="1828"/>
                  </a:cubicBezTo>
                  <a:cubicBezTo>
                    <a:pt x="654" y="1827"/>
                    <a:pt x="652" y="1828"/>
                    <a:pt x="651" y="1828"/>
                  </a:cubicBezTo>
                  <a:cubicBezTo>
                    <a:pt x="649" y="1828"/>
                    <a:pt x="647" y="1827"/>
                    <a:pt x="647" y="1829"/>
                  </a:cubicBezTo>
                  <a:cubicBezTo>
                    <a:pt x="647" y="1830"/>
                    <a:pt x="649" y="1829"/>
                    <a:pt x="650" y="1830"/>
                  </a:cubicBezTo>
                  <a:moveTo>
                    <a:pt x="655" y="271"/>
                  </a:moveTo>
                  <a:cubicBezTo>
                    <a:pt x="655" y="271"/>
                    <a:pt x="656" y="272"/>
                    <a:pt x="657" y="271"/>
                  </a:cubicBezTo>
                  <a:cubicBezTo>
                    <a:pt x="658" y="271"/>
                    <a:pt x="658" y="270"/>
                    <a:pt x="658" y="268"/>
                  </a:cubicBezTo>
                  <a:cubicBezTo>
                    <a:pt x="658" y="268"/>
                    <a:pt x="658" y="268"/>
                    <a:pt x="657" y="268"/>
                  </a:cubicBezTo>
                  <a:cubicBezTo>
                    <a:pt x="657" y="268"/>
                    <a:pt x="655" y="267"/>
                    <a:pt x="655" y="269"/>
                  </a:cubicBezTo>
                  <a:cubicBezTo>
                    <a:pt x="655" y="270"/>
                    <a:pt x="654" y="271"/>
                    <a:pt x="653" y="271"/>
                  </a:cubicBezTo>
                  <a:cubicBezTo>
                    <a:pt x="652" y="270"/>
                    <a:pt x="652" y="271"/>
                    <a:pt x="651" y="271"/>
                  </a:cubicBezTo>
                  <a:cubicBezTo>
                    <a:pt x="652" y="271"/>
                    <a:pt x="652" y="271"/>
                    <a:pt x="653" y="271"/>
                  </a:cubicBezTo>
                  <a:cubicBezTo>
                    <a:pt x="653" y="272"/>
                    <a:pt x="654" y="271"/>
                    <a:pt x="655" y="271"/>
                  </a:cubicBezTo>
                  <a:moveTo>
                    <a:pt x="235" y="1079"/>
                  </a:moveTo>
                  <a:cubicBezTo>
                    <a:pt x="235" y="1078"/>
                    <a:pt x="235" y="1078"/>
                    <a:pt x="235" y="1078"/>
                  </a:cubicBezTo>
                  <a:cubicBezTo>
                    <a:pt x="234" y="1077"/>
                    <a:pt x="234" y="1077"/>
                    <a:pt x="234" y="1077"/>
                  </a:cubicBezTo>
                  <a:cubicBezTo>
                    <a:pt x="233" y="1077"/>
                    <a:pt x="233" y="1078"/>
                    <a:pt x="233" y="1078"/>
                  </a:cubicBezTo>
                  <a:cubicBezTo>
                    <a:pt x="233" y="1080"/>
                    <a:pt x="233" y="1082"/>
                    <a:pt x="232" y="1084"/>
                  </a:cubicBezTo>
                  <a:cubicBezTo>
                    <a:pt x="232" y="1084"/>
                    <a:pt x="232" y="1085"/>
                    <a:pt x="232" y="1085"/>
                  </a:cubicBezTo>
                  <a:cubicBezTo>
                    <a:pt x="232" y="1085"/>
                    <a:pt x="232" y="1086"/>
                    <a:pt x="233" y="1085"/>
                  </a:cubicBezTo>
                  <a:cubicBezTo>
                    <a:pt x="233" y="1085"/>
                    <a:pt x="234" y="1085"/>
                    <a:pt x="234" y="1085"/>
                  </a:cubicBezTo>
                  <a:cubicBezTo>
                    <a:pt x="234" y="1083"/>
                    <a:pt x="234" y="1081"/>
                    <a:pt x="235" y="1079"/>
                  </a:cubicBezTo>
                  <a:moveTo>
                    <a:pt x="986" y="283"/>
                  </a:moveTo>
                  <a:cubicBezTo>
                    <a:pt x="987" y="284"/>
                    <a:pt x="986" y="285"/>
                    <a:pt x="987" y="286"/>
                  </a:cubicBezTo>
                  <a:cubicBezTo>
                    <a:pt x="987" y="286"/>
                    <a:pt x="988" y="288"/>
                    <a:pt x="989" y="285"/>
                  </a:cubicBezTo>
                  <a:cubicBezTo>
                    <a:pt x="989" y="285"/>
                    <a:pt x="990" y="284"/>
                    <a:pt x="991" y="284"/>
                  </a:cubicBezTo>
                  <a:cubicBezTo>
                    <a:pt x="991" y="284"/>
                    <a:pt x="991" y="283"/>
                    <a:pt x="991" y="283"/>
                  </a:cubicBezTo>
                  <a:cubicBezTo>
                    <a:pt x="990" y="282"/>
                    <a:pt x="989" y="282"/>
                    <a:pt x="987" y="282"/>
                  </a:cubicBezTo>
                  <a:cubicBezTo>
                    <a:pt x="987" y="282"/>
                    <a:pt x="987" y="283"/>
                    <a:pt x="986" y="283"/>
                  </a:cubicBezTo>
                  <a:moveTo>
                    <a:pt x="413" y="265"/>
                  </a:moveTo>
                  <a:cubicBezTo>
                    <a:pt x="414" y="265"/>
                    <a:pt x="415" y="264"/>
                    <a:pt x="416" y="264"/>
                  </a:cubicBezTo>
                  <a:cubicBezTo>
                    <a:pt x="417" y="264"/>
                    <a:pt x="417" y="263"/>
                    <a:pt x="417" y="263"/>
                  </a:cubicBezTo>
                  <a:cubicBezTo>
                    <a:pt x="416" y="262"/>
                    <a:pt x="416" y="261"/>
                    <a:pt x="415" y="261"/>
                  </a:cubicBezTo>
                  <a:cubicBezTo>
                    <a:pt x="415" y="261"/>
                    <a:pt x="414" y="261"/>
                    <a:pt x="413" y="261"/>
                  </a:cubicBezTo>
                  <a:cubicBezTo>
                    <a:pt x="414" y="262"/>
                    <a:pt x="415" y="262"/>
                    <a:pt x="413" y="263"/>
                  </a:cubicBezTo>
                  <a:cubicBezTo>
                    <a:pt x="413" y="263"/>
                    <a:pt x="412" y="262"/>
                    <a:pt x="412" y="264"/>
                  </a:cubicBezTo>
                  <a:cubicBezTo>
                    <a:pt x="411" y="264"/>
                    <a:pt x="412" y="264"/>
                    <a:pt x="413" y="265"/>
                  </a:cubicBezTo>
                  <a:moveTo>
                    <a:pt x="774" y="1833"/>
                  </a:moveTo>
                  <a:cubicBezTo>
                    <a:pt x="774" y="1833"/>
                    <a:pt x="774" y="1832"/>
                    <a:pt x="774" y="1832"/>
                  </a:cubicBezTo>
                  <a:cubicBezTo>
                    <a:pt x="772" y="1832"/>
                    <a:pt x="770" y="1832"/>
                    <a:pt x="768" y="1832"/>
                  </a:cubicBezTo>
                  <a:cubicBezTo>
                    <a:pt x="768" y="1832"/>
                    <a:pt x="768" y="1833"/>
                    <a:pt x="768" y="1833"/>
                  </a:cubicBezTo>
                  <a:cubicBezTo>
                    <a:pt x="768" y="1833"/>
                    <a:pt x="768" y="1833"/>
                    <a:pt x="768" y="1833"/>
                  </a:cubicBezTo>
                  <a:cubicBezTo>
                    <a:pt x="769" y="1834"/>
                    <a:pt x="771" y="1835"/>
                    <a:pt x="772" y="1835"/>
                  </a:cubicBezTo>
                  <a:cubicBezTo>
                    <a:pt x="772" y="1835"/>
                    <a:pt x="773" y="1835"/>
                    <a:pt x="773" y="1835"/>
                  </a:cubicBezTo>
                  <a:cubicBezTo>
                    <a:pt x="774" y="1834"/>
                    <a:pt x="774" y="1834"/>
                    <a:pt x="774" y="1833"/>
                  </a:cubicBezTo>
                  <a:moveTo>
                    <a:pt x="717" y="285"/>
                  </a:moveTo>
                  <a:cubicBezTo>
                    <a:pt x="716" y="285"/>
                    <a:pt x="715" y="285"/>
                    <a:pt x="715" y="285"/>
                  </a:cubicBezTo>
                  <a:cubicBezTo>
                    <a:pt x="714" y="285"/>
                    <a:pt x="713" y="285"/>
                    <a:pt x="712" y="285"/>
                  </a:cubicBezTo>
                  <a:cubicBezTo>
                    <a:pt x="713" y="286"/>
                    <a:pt x="714" y="287"/>
                    <a:pt x="715" y="287"/>
                  </a:cubicBezTo>
                  <a:cubicBezTo>
                    <a:pt x="716" y="287"/>
                    <a:pt x="718" y="287"/>
                    <a:pt x="719" y="287"/>
                  </a:cubicBezTo>
                  <a:cubicBezTo>
                    <a:pt x="719" y="287"/>
                    <a:pt x="720" y="286"/>
                    <a:pt x="720" y="286"/>
                  </a:cubicBezTo>
                  <a:cubicBezTo>
                    <a:pt x="720" y="286"/>
                    <a:pt x="719" y="285"/>
                    <a:pt x="719" y="285"/>
                  </a:cubicBezTo>
                  <a:cubicBezTo>
                    <a:pt x="718" y="285"/>
                    <a:pt x="717" y="285"/>
                    <a:pt x="717" y="285"/>
                  </a:cubicBezTo>
                  <a:moveTo>
                    <a:pt x="1135" y="247"/>
                  </a:moveTo>
                  <a:cubicBezTo>
                    <a:pt x="1134" y="247"/>
                    <a:pt x="1133" y="247"/>
                    <a:pt x="1132" y="247"/>
                  </a:cubicBezTo>
                  <a:cubicBezTo>
                    <a:pt x="1132" y="248"/>
                    <a:pt x="1131" y="248"/>
                    <a:pt x="1131" y="248"/>
                  </a:cubicBezTo>
                  <a:cubicBezTo>
                    <a:pt x="1132" y="249"/>
                    <a:pt x="1132" y="250"/>
                    <a:pt x="1133" y="251"/>
                  </a:cubicBezTo>
                  <a:cubicBezTo>
                    <a:pt x="1133" y="252"/>
                    <a:pt x="1134" y="251"/>
                    <a:pt x="1135" y="251"/>
                  </a:cubicBezTo>
                  <a:cubicBezTo>
                    <a:pt x="1135" y="251"/>
                    <a:pt x="1135" y="250"/>
                    <a:pt x="1135" y="250"/>
                  </a:cubicBezTo>
                  <a:cubicBezTo>
                    <a:pt x="1135" y="249"/>
                    <a:pt x="1134" y="249"/>
                    <a:pt x="1135" y="248"/>
                  </a:cubicBezTo>
                  <a:cubicBezTo>
                    <a:pt x="1136" y="248"/>
                    <a:pt x="1136" y="248"/>
                    <a:pt x="1136" y="248"/>
                  </a:cubicBezTo>
                  <a:cubicBezTo>
                    <a:pt x="1137" y="248"/>
                    <a:pt x="1137" y="248"/>
                    <a:pt x="1137" y="248"/>
                  </a:cubicBezTo>
                  <a:cubicBezTo>
                    <a:pt x="1137" y="248"/>
                    <a:pt x="1137" y="247"/>
                    <a:pt x="1136" y="247"/>
                  </a:cubicBezTo>
                  <a:cubicBezTo>
                    <a:pt x="1136" y="247"/>
                    <a:pt x="1135" y="247"/>
                    <a:pt x="1135" y="247"/>
                  </a:cubicBezTo>
                  <a:moveTo>
                    <a:pt x="619" y="253"/>
                  </a:moveTo>
                  <a:cubicBezTo>
                    <a:pt x="618" y="253"/>
                    <a:pt x="618" y="253"/>
                    <a:pt x="617" y="253"/>
                  </a:cubicBezTo>
                  <a:cubicBezTo>
                    <a:pt x="617" y="253"/>
                    <a:pt x="616" y="254"/>
                    <a:pt x="616" y="254"/>
                  </a:cubicBezTo>
                  <a:cubicBezTo>
                    <a:pt x="616" y="254"/>
                    <a:pt x="617" y="254"/>
                    <a:pt x="617" y="254"/>
                  </a:cubicBezTo>
                  <a:cubicBezTo>
                    <a:pt x="618" y="254"/>
                    <a:pt x="620" y="254"/>
                    <a:pt x="620" y="254"/>
                  </a:cubicBezTo>
                  <a:cubicBezTo>
                    <a:pt x="622" y="256"/>
                    <a:pt x="624" y="255"/>
                    <a:pt x="625" y="255"/>
                  </a:cubicBezTo>
                  <a:cubicBezTo>
                    <a:pt x="626" y="255"/>
                    <a:pt x="626" y="255"/>
                    <a:pt x="626" y="254"/>
                  </a:cubicBezTo>
                  <a:cubicBezTo>
                    <a:pt x="627" y="253"/>
                    <a:pt x="626" y="253"/>
                    <a:pt x="625" y="253"/>
                  </a:cubicBezTo>
                  <a:cubicBezTo>
                    <a:pt x="624" y="253"/>
                    <a:pt x="623" y="254"/>
                    <a:pt x="622" y="254"/>
                  </a:cubicBezTo>
                  <a:cubicBezTo>
                    <a:pt x="621" y="254"/>
                    <a:pt x="620" y="253"/>
                    <a:pt x="619" y="253"/>
                  </a:cubicBezTo>
                  <a:moveTo>
                    <a:pt x="628" y="280"/>
                  </a:moveTo>
                  <a:cubicBezTo>
                    <a:pt x="627" y="280"/>
                    <a:pt x="626" y="280"/>
                    <a:pt x="626" y="280"/>
                  </a:cubicBezTo>
                  <a:cubicBezTo>
                    <a:pt x="625" y="280"/>
                    <a:pt x="625" y="281"/>
                    <a:pt x="625" y="281"/>
                  </a:cubicBezTo>
                  <a:cubicBezTo>
                    <a:pt x="625" y="281"/>
                    <a:pt x="625" y="281"/>
                    <a:pt x="626" y="282"/>
                  </a:cubicBezTo>
                  <a:cubicBezTo>
                    <a:pt x="626" y="282"/>
                    <a:pt x="626" y="282"/>
                    <a:pt x="626" y="282"/>
                  </a:cubicBezTo>
                  <a:cubicBezTo>
                    <a:pt x="627" y="281"/>
                    <a:pt x="628" y="281"/>
                    <a:pt x="629" y="281"/>
                  </a:cubicBezTo>
                  <a:cubicBezTo>
                    <a:pt x="631" y="281"/>
                    <a:pt x="628" y="282"/>
                    <a:pt x="629" y="283"/>
                  </a:cubicBezTo>
                  <a:cubicBezTo>
                    <a:pt x="629" y="283"/>
                    <a:pt x="630" y="284"/>
                    <a:pt x="631" y="284"/>
                  </a:cubicBezTo>
                  <a:cubicBezTo>
                    <a:pt x="631" y="283"/>
                    <a:pt x="631" y="283"/>
                    <a:pt x="631" y="282"/>
                  </a:cubicBezTo>
                  <a:cubicBezTo>
                    <a:pt x="631" y="280"/>
                    <a:pt x="631" y="280"/>
                    <a:pt x="629" y="280"/>
                  </a:cubicBezTo>
                  <a:cubicBezTo>
                    <a:pt x="629" y="280"/>
                    <a:pt x="628" y="280"/>
                    <a:pt x="628" y="280"/>
                  </a:cubicBezTo>
                  <a:moveTo>
                    <a:pt x="596" y="1841"/>
                  </a:moveTo>
                  <a:cubicBezTo>
                    <a:pt x="597" y="1841"/>
                    <a:pt x="598" y="1841"/>
                    <a:pt x="599" y="1841"/>
                  </a:cubicBezTo>
                  <a:cubicBezTo>
                    <a:pt x="599" y="1841"/>
                    <a:pt x="599" y="1841"/>
                    <a:pt x="599" y="1841"/>
                  </a:cubicBezTo>
                  <a:cubicBezTo>
                    <a:pt x="599" y="1841"/>
                    <a:pt x="599" y="1840"/>
                    <a:pt x="599" y="1840"/>
                  </a:cubicBezTo>
                  <a:cubicBezTo>
                    <a:pt x="598" y="1840"/>
                    <a:pt x="597" y="1839"/>
                    <a:pt x="596" y="1839"/>
                  </a:cubicBezTo>
                  <a:cubicBezTo>
                    <a:pt x="594" y="1839"/>
                    <a:pt x="592" y="1838"/>
                    <a:pt x="592" y="1840"/>
                  </a:cubicBezTo>
                  <a:cubicBezTo>
                    <a:pt x="592" y="1842"/>
                    <a:pt x="594" y="1841"/>
                    <a:pt x="596" y="1841"/>
                  </a:cubicBezTo>
                  <a:cubicBezTo>
                    <a:pt x="596" y="1841"/>
                    <a:pt x="596" y="1841"/>
                    <a:pt x="596" y="1841"/>
                  </a:cubicBezTo>
                  <a:moveTo>
                    <a:pt x="1097" y="259"/>
                  </a:moveTo>
                  <a:cubicBezTo>
                    <a:pt x="1097" y="259"/>
                    <a:pt x="1096" y="258"/>
                    <a:pt x="1096" y="258"/>
                  </a:cubicBezTo>
                  <a:cubicBezTo>
                    <a:pt x="1095" y="259"/>
                    <a:pt x="1093" y="259"/>
                    <a:pt x="1092" y="259"/>
                  </a:cubicBezTo>
                  <a:cubicBezTo>
                    <a:pt x="1092" y="259"/>
                    <a:pt x="1091" y="260"/>
                    <a:pt x="1091" y="260"/>
                  </a:cubicBezTo>
                  <a:cubicBezTo>
                    <a:pt x="1092" y="261"/>
                    <a:pt x="1092" y="262"/>
                    <a:pt x="1094" y="261"/>
                  </a:cubicBezTo>
                  <a:cubicBezTo>
                    <a:pt x="1095" y="260"/>
                    <a:pt x="1096" y="261"/>
                    <a:pt x="1097" y="259"/>
                  </a:cubicBezTo>
                  <a:moveTo>
                    <a:pt x="599" y="270"/>
                  </a:moveTo>
                  <a:cubicBezTo>
                    <a:pt x="598" y="270"/>
                    <a:pt x="598" y="270"/>
                    <a:pt x="598" y="270"/>
                  </a:cubicBezTo>
                  <a:cubicBezTo>
                    <a:pt x="597" y="271"/>
                    <a:pt x="596" y="270"/>
                    <a:pt x="595" y="271"/>
                  </a:cubicBezTo>
                  <a:cubicBezTo>
                    <a:pt x="596" y="272"/>
                    <a:pt x="597" y="272"/>
                    <a:pt x="598" y="272"/>
                  </a:cubicBezTo>
                  <a:cubicBezTo>
                    <a:pt x="598" y="272"/>
                    <a:pt x="598" y="272"/>
                    <a:pt x="599" y="272"/>
                  </a:cubicBezTo>
                  <a:cubicBezTo>
                    <a:pt x="600" y="272"/>
                    <a:pt x="602" y="273"/>
                    <a:pt x="602" y="272"/>
                  </a:cubicBezTo>
                  <a:cubicBezTo>
                    <a:pt x="602" y="269"/>
                    <a:pt x="600" y="271"/>
                    <a:pt x="599" y="270"/>
                  </a:cubicBezTo>
                  <a:moveTo>
                    <a:pt x="300" y="265"/>
                  </a:moveTo>
                  <a:cubicBezTo>
                    <a:pt x="301" y="264"/>
                    <a:pt x="303" y="265"/>
                    <a:pt x="304" y="264"/>
                  </a:cubicBezTo>
                  <a:cubicBezTo>
                    <a:pt x="303" y="264"/>
                    <a:pt x="301" y="263"/>
                    <a:pt x="300" y="263"/>
                  </a:cubicBezTo>
                  <a:cubicBezTo>
                    <a:pt x="299" y="263"/>
                    <a:pt x="298" y="263"/>
                    <a:pt x="296" y="263"/>
                  </a:cubicBezTo>
                  <a:cubicBezTo>
                    <a:pt x="296" y="263"/>
                    <a:pt x="296" y="263"/>
                    <a:pt x="295" y="263"/>
                  </a:cubicBezTo>
                  <a:cubicBezTo>
                    <a:pt x="296" y="264"/>
                    <a:pt x="296" y="264"/>
                    <a:pt x="296" y="264"/>
                  </a:cubicBezTo>
                  <a:cubicBezTo>
                    <a:pt x="297" y="264"/>
                    <a:pt x="299" y="265"/>
                    <a:pt x="300" y="265"/>
                  </a:cubicBezTo>
                  <a:moveTo>
                    <a:pt x="401" y="261"/>
                  </a:moveTo>
                  <a:cubicBezTo>
                    <a:pt x="401" y="261"/>
                    <a:pt x="401" y="260"/>
                    <a:pt x="400" y="260"/>
                  </a:cubicBezTo>
                  <a:cubicBezTo>
                    <a:pt x="399" y="260"/>
                    <a:pt x="398" y="259"/>
                    <a:pt x="398" y="259"/>
                  </a:cubicBezTo>
                  <a:cubicBezTo>
                    <a:pt x="396" y="260"/>
                    <a:pt x="395" y="260"/>
                    <a:pt x="394" y="260"/>
                  </a:cubicBezTo>
                  <a:cubicBezTo>
                    <a:pt x="394" y="260"/>
                    <a:pt x="393" y="261"/>
                    <a:pt x="393" y="261"/>
                  </a:cubicBezTo>
                  <a:cubicBezTo>
                    <a:pt x="393" y="262"/>
                    <a:pt x="394" y="261"/>
                    <a:pt x="394" y="261"/>
                  </a:cubicBezTo>
                  <a:cubicBezTo>
                    <a:pt x="395" y="261"/>
                    <a:pt x="397" y="261"/>
                    <a:pt x="398" y="261"/>
                  </a:cubicBezTo>
                  <a:cubicBezTo>
                    <a:pt x="399" y="261"/>
                    <a:pt x="399" y="262"/>
                    <a:pt x="400" y="262"/>
                  </a:cubicBezTo>
                  <a:cubicBezTo>
                    <a:pt x="400" y="262"/>
                    <a:pt x="401" y="261"/>
                    <a:pt x="401" y="261"/>
                  </a:cubicBezTo>
                  <a:moveTo>
                    <a:pt x="391" y="275"/>
                  </a:moveTo>
                  <a:cubicBezTo>
                    <a:pt x="392" y="275"/>
                    <a:pt x="392" y="275"/>
                    <a:pt x="392" y="275"/>
                  </a:cubicBezTo>
                  <a:cubicBezTo>
                    <a:pt x="393" y="275"/>
                    <a:pt x="394" y="275"/>
                    <a:pt x="395" y="275"/>
                  </a:cubicBezTo>
                  <a:cubicBezTo>
                    <a:pt x="394" y="274"/>
                    <a:pt x="393" y="273"/>
                    <a:pt x="392" y="273"/>
                  </a:cubicBezTo>
                  <a:cubicBezTo>
                    <a:pt x="391" y="273"/>
                    <a:pt x="390" y="273"/>
                    <a:pt x="389" y="273"/>
                  </a:cubicBezTo>
                  <a:cubicBezTo>
                    <a:pt x="389" y="273"/>
                    <a:pt x="388" y="274"/>
                    <a:pt x="388" y="274"/>
                  </a:cubicBezTo>
                  <a:cubicBezTo>
                    <a:pt x="388" y="275"/>
                    <a:pt x="389" y="275"/>
                    <a:pt x="389" y="275"/>
                  </a:cubicBezTo>
                  <a:cubicBezTo>
                    <a:pt x="390" y="275"/>
                    <a:pt x="391" y="275"/>
                    <a:pt x="391" y="275"/>
                  </a:cubicBezTo>
                  <a:moveTo>
                    <a:pt x="558" y="251"/>
                  </a:moveTo>
                  <a:cubicBezTo>
                    <a:pt x="558" y="251"/>
                    <a:pt x="558" y="251"/>
                    <a:pt x="558" y="251"/>
                  </a:cubicBezTo>
                  <a:cubicBezTo>
                    <a:pt x="557" y="251"/>
                    <a:pt x="556" y="251"/>
                    <a:pt x="555" y="251"/>
                  </a:cubicBezTo>
                  <a:cubicBezTo>
                    <a:pt x="555" y="251"/>
                    <a:pt x="555" y="252"/>
                    <a:pt x="555" y="252"/>
                  </a:cubicBezTo>
                  <a:cubicBezTo>
                    <a:pt x="554" y="252"/>
                    <a:pt x="555" y="253"/>
                    <a:pt x="555" y="253"/>
                  </a:cubicBezTo>
                  <a:cubicBezTo>
                    <a:pt x="557" y="253"/>
                    <a:pt x="559" y="254"/>
                    <a:pt x="560" y="253"/>
                  </a:cubicBezTo>
                  <a:cubicBezTo>
                    <a:pt x="561" y="252"/>
                    <a:pt x="561" y="252"/>
                    <a:pt x="561" y="252"/>
                  </a:cubicBezTo>
                  <a:cubicBezTo>
                    <a:pt x="561" y="252"/>
                    <a:pt x="560" y="251"/>
                    <a:pt x="560" y="251"/>
                  </a:cubicBezTo>
                  <a:cubicBezTo>
                    <a:pt x="560" y="251"/>
                    <a:pt x="559" y="251"/>
                    <a:pt x="558" y="251"/>
                  </a:cubicBezTo>
                  <a:moveTo>
                    <a:pt x="479" y="251"/>
                  </a:moveTo>
                  <a:cubicBezTo>
                    <a:pt x="478" y="251"/>
                    <a:pt x="477" y="251"/>
                    <a:pt x="476" y="251"/>
                  </a:cubicBezTo>
                  <a:cubicBezTo>
                    <a:pt x="475" y="251"/>
                    <a:pt x="475" y="252"/>
                    <a:pt x="475" y="252"/>
                  </a:cubicBezTo>
                  <a:cubicBezTo>
                    <a:pt x="475" y="252"/>
                    <a:pt x="475" y="252"/>
                    <a:pt x="475" y="252"/>
                  </a:cubicBezTo>
                  <a:cubicBezTo>
                    <a:pt x="477" y="254"/>
                    <a:pt x="478" y="253"/>
                    <a:pt x="479" y="253"/>
                  </a:cubicBezTo>
                  <a:cubicBezTo>
                    <a:pt x="480" y="253"/>
                    <a:pt x="480" y="253"/>
                    <a:pt x="481" y="252"/>
                  </a:cubicBezTo>
                  <a:cubicBezTo>
                    <a:pt x="481" y="252"/>
                    <a:pt x="482" y="254"/>
                    <a:pt x="482" y="252"/>
                  </a:cubicBezTo>
                  <a:cubicBezTo>
                    <a:pt x="483" y="251"/>
                    <a:pt x="481" y="251"/>
                    <a:pt x="481" y="251"/>
                  </a:cubicBezTo>
                  <a:cubicBezTo>
                    <a:pt x="480" y="251"/>
                    <a:pt x="480" y="251"/>
                    <a:pt x="479" y="251"/>
                  </a:cubicBezTo>
                  <a:moveTo>
                    <a:pt x="453" y="253"/>
                  </a:moveTo>
                  <a:cubicBezTo>
                    <a:pt x="455" y="253"/>
                    <a:pt x="457" y="254"/>
                    <a:pt x="456" y="252"/>
                  </a:cubicBezTo>
                  <a:cubicBezTo>
                    <a:pt x="456" y="251"/>
                    <a:pt x="455" y="252"/>
                    <a:pt x="454" y="251"/>
                  </a:cubicBezTo>
                  <a:cubicBezTo>
                    <a:pt x="453" y="251"/>
                    <a:pt x="451" y="251"/>
                    <a:pt x="450" y="251"/>
                  </a:cubicBezTo>
                  <a:cubicBezTo>
                    <a:pt x="449" y="251"/>
                    <a:pt x="449" y="252"/>
                    <a:pt x="449" y="252"/>
                  </a:cubicBezTo>
                  <a:cubicBezTo>
                    <a:pt x="449" y="252"/>
                    <a:pt x="449" y="252"/>
                    <a:pt x="450" y="252"/>
                  </a:cubicBezTo>
                  <a:cubicBezTo>
                    <a:pt x="451" y="253"/>
                    <a:pt x="452" y="253"/>
                    <a:pt x="453" y="253"/>
                  </a:cubicBezTo>
                  <a:moveTo>
                    <a:pt x="491" y="250"/>
                  </a:moveTo>
                  <a:cubicBezTo>
                    <a:pt x="492" y="250"/>
                    <a:pt x="493" y="250"/>
                    <a:pt x="494" y="250"/>
                  </a:cubicBezTo>
                  <a:cubicBezTo>
                    <a:pt x="494" y="250"/>
                    <a:pt x="495" y="250"/>
                    <a:pt x="495" y="250"/>
                  </a:cubicBezTo>
                  <a:cubicBezTo>
                    <a:pt x="495" y="250"/>
                    <a:pt x="495" y="249"/>
                    <a:pt x="494" y="249"/>
                  </a:cubicBezTo>
                  <a:cubicBezTo>
                    <a:pt x="493" y="249"/>
                    <a:pt x="492" y="248"/>
                    <a:pt x="490" y="248"/>
                  </a:cubicBezTo>
                  <a:cubicBezTo>
                    <a:pt x="489" y="248"/>
                    <a:pt x="488" y="249"/>
                    <a:pt x="487" y="250"/>
                  </a:cubicBezTo>
                  <a:cubicBezTo>
                    <a:pt x="488" y="250"/>
                    <a:pt x="489" y="250"/>
                    <a:pt x="490" y="250"/>
                  </a:cubicBezTo>
                  <a:cubicBezTo>
                    <a:pt x="490" y="250"/>
                    <a:pt x="491" y="250"/>
                    <a:pt x="491" y="250"/>
                  </a:cubicBezTo>
                  <a:moveTo>
                    <a:pt x="621" y="248"/>
                  </a:moveTo>
                  <a:cubicBezTo>
                    <a:pt x="621" y="248"/>
                    <a:pt x="621" y="248"/>
                    <a:pt x="620" y="248"/>
                  </a:cubicBezTo>
                  <a:cubicBezTo>
                    <a:pt x="619" y="248"/>
                    <a:pt x="618" y="247"/>
                    <a:pt x="616" y="248"/>
                  </a:cubicBezTo>
                  <a:cubicBezTo>
                    <a:pt x="616" y="248"/>
                    <a:pt x="616" y="249"/>
                    <a:pt x="615" y="250"/>
                  </a:cubicBezTo>
                  <a:cubicBezTo>
                    <a:pt x="615" y="250"/>
                    <a:pt x="615" y="250"/>
                    <a:pt x="615" y="250"/>
                  </a:cubicBezTo>
                  <a:cubicBezTo>
                    <a:pt x="615" y="251"/>
                    <a:pt x="615" y="251"/>
                    <a:pt x="615" y="252"/>
                  </a:cubicBezTo>
                  <a:cubicBezTo>
                    <a:pt x="616" y="252"/>
                    <a:pt x="616" y="252"/>
                    <a:pt x="617" y="252"/>
                  </a:cubicBezTo>
                  <a:cubicBezTo>
                    <a:pt x="618" y="251"/>
                    <a:pt x="617" y="250"/>
                    <a:pt x="617" y="250"/>
                  </a:cubicBezTo>
                  <a:cubicBezTo>
                    <a:pt x="618" y="248"/>
                    <a:pt x="619" y="248"/>
                    <a:pt x="621" y="248"/>
                  </a:cubicBezTo>
                  <a:moveTo>
                    <a:pt x="1180" y="242"/>
                  </a:moveTo>
                  <a:cubicBezTo>
                    <a:pt x="1180" y="242"/>
                    <a:pt x="1180" y="242"/>
                    <a:pt x="1181" y="242"/>
                  </a:cubicBezTo>
                  <a:cubicBezTo>
                    <a:pt x="1181" y="242"/>
                    <a:pt x="1182" y="242"/>
                    <a:pt x="1182" y="241"/>
                  </a:cubicBezTo>
                  <a:cubicBezTo>
                    <a:pt x="1182" y="240"/>
                    <a:pt x="1182" y="240"/>
                    <a:pt x="1182" y="239"/>
                  </a:cubicBezTo>
                  <a:cubicBezTo>
                    <a:pt x="1182" y="239"/>
                    <a:pt x="1181" y="239"/>
                    <a:pt x="1180" y="239"/>
                  </a:cubicBezTo>
                  <a:cubicBezTo>
                    <a:pt x="1179" y="239"/>
                    <a:pt x="1179" y="240"/>
                    <a:pt x="1178" y="240"/>
                  </a:cubicBezTo>
                  <a:cubicBezTo>
                    <a:pt x="1178" y="240"/>
                    <a:pt x="1177" y="240"/>
                    <a:pt x="1178" y="241"/>
                  </a:cubicBezTo>
                  <a:cubicBezTo>
                    <a:pt x="1178" y="241"/>
                    <a:pt x="1178" y="242"/>
                    <a:pt x="1178" y="242"/>
                  </a:cubicBezTo>
                  <a:cubicBezTo>
                    <a:pt x="1179" y="242"/>
                    <a:pt x="1179" y="242"/>
                    <a:pt x="1180" y="242"/>
                  </a:cubicBezTo>
                  <a:moveTo>
                    <a:pt x="647" y="233"/>
                  </a:moveTo>
                  <a:cubicBezTo>
                    <a:pt x="648" y="233"/>
                    <a:pt x="649" y="233"/>
                    <a:pt x="650" y="233"/>
                  </a:cubicBezTo>
                  <a:cubicBezTo>
                    <a:pt x="650" y="233"/>
                    <a:pt x="650" y="232"/>
                    <a:pt x="650" y="232"/>
                  </a:cubicBezTo>
                  <a:cubicBezTo>
                    <a:pt x="650" y="232"/>
                    <a:pt x="650" y="231"/>
                    <a:pt x="650" y="231"/>
                  </a:cubicBezTo>
                  <a:cubicBezTo>
                    <a:pt x="649" y="231"/>
                    <a:pt x="648" y="232"/>
                    <a:pt x="647" y="232"/>
                  </a:cubicBezTo>
                  <a:cubicBezTo>
                    <a:pt x="646" y="231"/>
                    <a:pt x="644" y="230"/>
                    <a:pt x="644" y="232"/>
                  </a:cubicBezTo>
                  <a:cubicBezTo>
                    <a:pt x="644" y="234"/>
                    <a:pt x="646" y="233"/>
                    <a:pt x="647" y="233"/>
                  </a:cubicBezTo>
                  <a:moveTo>
                    <a:pt x="557" y="228"/>
                  </a:moveTo>
                  <a:cubicBezTo>
                    <a:pt x="557" y="228"/>
                    <a:pt x="557" y="228"/>
                    <a:pt x="558" y="228"/>
                  </a:cubicBezTo>
                  <a:cubicBezTo>
                    <a:pt x="558" y="228"/>
                    <a:pt x="559" y="228"/>
                    <a:pt x="560" y="228"/>
                  </a:cubicBezTo>
                  <a:cubicBezTo>
                    <a:pt x="560" y="227"/>
                    <a:pt x="560" y="226"/>
                    <a:pt x="559" y="226"/>
                  </a:cubicBezTo>
                  <a:cubicBezTo>
                    <a:pt x="559" y="225"/>
                    <a:pt x="559" y="225"/>
                    <a:pt x="559" y="225"/>
                  </a:cubicBezTo>
                  <a:cubicBezTo>
                    <a:pt x="559" y="225"/>
                    <a:pt x="559" y="226"/>
                    <a:pt x="558" y="226"/>
                  </a:cubicBezTo>
                  <a:cubicBezTo>
                    <a:pt x="557" y="226"/>
                    <a:pt x="556" y="227"/>
                    <a:pt x="554" y="227"/>
                  </a:cubicBezTo>
                  <a:cubicBezTo>
                    <a:pt x="554" y="227"/>
                    <a:pt x="554" y="228"/>
                    <a:pt x="554" y="228"/>
                  </a:cubicBezTo>
                  <a:cubicBezTo>
                    <a:pt x="554" y="228"/>
                    <a:pt x="554" y="228"/>
                    <a:pt x="554" y="228"/>
                  </a:cubicBezTo>
                  <a:cubicBezTo>
                    <a:pt x="555" y="228"/>
                    <a:pt x="556" y="228"/>
                    <a:pt x="557" y="228"/>
                  </a:cubicBezTo>
                  <a:moveTo>
                    <a:pt x="1191" y="226"/>
                  </a:moveTo>
                  <a:cubicBezTo>
                    <a:pt x="1191" y="226"/>
                    <a:pt x="1191" y="226"/>
                    <a:pt x="1191" y="225"/>
                  </a:cubicBezTo>
                  <a:cubicBezTo>
                    <a:pt x="1191" y="224"/>
                    <a:pt x="1192" y="222"/>
                    <a:pt x="1190" y="223"/>
                  </a:cubicBezTo>
                  <a:cubicBezTo>
                    <a:pt x="1188" y="223"/>
                    <a:pt x="1189" y="224"/>
                    <a:pt x="1189" y="225"/>
                  </a:cubicBezTo>
                  <a:cubicBezTo>
                    <a:pt x="1189" y="226"/>
                    <a:pt x="1189" y="226"/>
                    <a:pt x="1189" y="227"/>
                  </a:cubicBezTo>
                  <a:cubicBezTo>
                    <a:pt x="1190" y="228"/>
                    <a:pt x="1190" y="228"/>
                    <a:pt x="1191" y="229"/>
                  </a:cubicBezTo>
                  <a:cubicBezTo>
                    <a:pt x="1191" y="228"/>
                    <a:pt x="1191" y="228"/>
                    <a:pt x="1191" y="227"/>
                  </a:cubicBezTo>
                  <a:cubicBezTo>
                    <a:pt x="1191" y="227"/>
                    <a:pt x="1191" y="226"/>
                    <a:pt x="1191" y="226"/>
                  </a:cubicBezTo>
                  <a:moveTo>
                    <a:pt x="332" y="265"/>
                  </a:moveTo>
                  <a:cubicBezTo>
                    <a:pt x="331" y="265"/>
                    <a:pt x="329" y="264"/>
                    <a:pt x="327" y="265"/>
                  </a:cubicBezTo>
                  <a:cubicBezTo>
                    <a:pt x="329" y="266"/>
                    <a:pt x="330" y="266"/>
                    <a:pt x="332" y="266"/>
                  </a:cubicBezTo>
                  <a:cubicBezTo>
                    <a:pt x="333" y="266"/>
                    <a:pt x="333" y="266"/>
                    <a:pt x="334" y="266"/>
                  </a:cubicBezTo>
                  <a:cubicBezTo>
                    <a:pt x="335" y="265"/>
                    <a:pt x="336" y="266"/>
                    <a:pt x="337" y="265"/>
                  </a:cubicBezTo>
                  <a:cubicBezTo>
                    <a:pt x="336" y="265"/>
                    <a:pt x="335" y="265"/>
                    <a:pt x="334" y="265"/>
                  </a:cubicBezTo>
                  <a:cubicBezTo>
                    <a:pt x="334" y="265"/>
                    <a:pt x="333" y="265"/>
                    <a:pt x="332" y="265"/>
                  </a:cubicBezTo>
                  <a:moveTo>
                    <a:pt x="791" y="1838"/>
                  </a:moveTo>
                  <a:cubicBezTo>
                    <a:pt x="793" y="1839"/>
                    <a:pt x="795" y="1836"/>
                    <a:pt x="797" y="1838"/>
                  </a:cubicBezTo>
                  <a:cubicBezTo>
                    <a:pt x="797" y="1838"/>
                    <a:pt x="798" y="1837"/>
                    <a:pt x="798" y="1837"/>
                  </a:cubicBezTo>
                  <a:cubicBezTo>
                    <a:pt x="798" y="1837"/>
                    <a:pt x="798" y="1836"/>
                    <a:pt x="798" y="1836"/>
                  </a:cubicBezTo>
                  <a:cubicBezTo>
                    <a:pt x="796" y="1836"/>
                    <a:pt x="794" y="1837"/>
                    <a:pt x="793" y="1835"/>
                  </a:cubicBezTo>
                  <a:cubicBezTo>
                    <a:pt x="793" y="1836"/>
                    <a:pt x="793" y="1836"/>
                    <a:pt x="793" y="1836"/>
                  </a:cubicBezTo>
                  <a:cubicBezTo>
                    <a:pt x="792" y="1837"/>
                    <a:pt x="792" y="1837"/>
                    <a:pt x="791" y="1837"/>
                  </a:cubicBezTo>
                  <a:cubicBezTo>
                    <a:pt x="791" y="1837"/>
                    <a:pt x="790" y="1838"/>
                    <a:pt x="790" y="1838"/>
                  </a:cubicBezTo>
                  <a:cubicBezTo>
                    <a:pt x="790" y="1838"/>
                    <a:pt x="791" y="1838"/>
                    <a:pt x="791" y="1838"/>
                  </a:cubicBezTo>
                  <a:moveTo>
                    <a:pt x="860" y="289"/>
                  </a:moveTo>
                  <a:cubicBezTo>
                    <a:pt x="859" y="289"/>
                    <a:pt x="859" y="289"/>
                    <a:pt x="858" y="289"/>
                  </a:cubicBezTo>
                  <a:cubicBezTo>
                    <a:pt x="858" y="289"/>
                    <a:pt x="857" y="289"/>
                    <a:pt x="857" y="289"/>
                  </a:cubicBezTo>
                  <a:cubicBezTo>
                    <a:pt x="857" y="289"/>
                    <a:pt x="858" y="290"/>
                    <a:pt x="858" y="290"/>
                  </a:cubicBezTo>
                  <a:cubicBezTo>
                    <a:pt x="858" y="290"/>
                    <a:pt x="859" y="291"/>
                    <a:pt x="860" y="291"/>
                  </a:cubicBezTo>
                  <a:cubicBezTo>
                    <a:pt x="861" y="290"/>
                    <a:pt x="863" y="291"/>
                    <a:pt x="863" y="290"/>
                  </a:cubicBezTo>
                  <a:cubicBezTo>
                    <a:pt x="864" y="287"/>
                    <a:pt x="861" y="289"/>
                    <a:pt x="860" y="289"/>
                  </a:cubicBezTo>
                  <a:moveTo>
                    <a:pt x="992" y="284"/>
                  </a:moveTo>
                  <a:cubicBezTo>
                    <a:pt x="992" y="285"/>
                    <a:pt x="992" y="287"/>
                    <a:pt x="993" y="287"/>
                  </a:cubicBezTo>
                  <a:cubicBezTo>
                    <a:pt x="994" y="286"/>
                    <a:pt x="995" y="285"/>
                    <a:pt x="996" y="284"/>
                  </a:cubicBezTo>
                  <a:cubicBezTo>
                    <a:pt x="995" y="284"/>
                    <a:pt x="994" y="283"/>
                    <a:pt x="993" y="283"/>
                  </a:cubicBezTo>
                  <a:cubicBezTo>
                    <a:pt x="993" y="283"/>
                    <a:pt x="992" y="284"/>
                    <a:pt x="992" y="284"/>
                  </a:cubicBezTo>
                  <a:moveTo>
                    <a:pt x="582" y="277"/>
                  </a:moveTo>
                  <a:cubicBezTo>
                    <a:pt x="580" y="278"/>
                    <a:pt x="578" y="276"/>
                    <a:pt x="577" y="278"/>
                  </a:cubicBezTo>
                  <a:cubicBezTo>
                    <a:pt x="579" y="278"/>
                    <a:pt x="580" y="278"/>
                    <a:pt x="582" y="278"/>
                  </a:cubicBezTo>
                  <a:cubicBezTo>
                    <a:pt x="584" y="278"/>
                    <a:pt x="586" y="279"/>
                    <a:pt x="587" y="278"/>
                  </a:cubicBezTo>
                  <a:cubicBezTo>
                    <a:pt x="585" y="277"/>
                    <a:pt x="584" y="277"/>
                    <a:pt x="582" y="277"/>
                  </a:cubicBezTo>
                  <a:moveTo>
                    <a:pt x="777" y="283"/>
                  </a:moveTo>
                  <a:cubicBezTo>
                    <a:pt x="776" y="283"/>
                    <a:pt x="775" y="283"/>
                    <a:pt x="774" y="283"/>
                  </a:cubicBezTo>
                  <a:cubicBezTo>
                    <a:pt x="774" y="283"/>
                    <a:pt x="773" y="283"/>
                    <a:pt x="773" y="284"/>
                  </a:cubicBezTo>
                  <a:cubicBezTo>
                    <a:pt x="773" y="284"/>
                    <a:pt x="773" y="284"/>
                    <a:pt x="774" y="285"/>
                  </a:cubicBezTo>
                  <a:cubicBezTo>
                    <a:pt x="775" y="285"/>
                    <a:pt x="778" y="285"/>
                    <a:pt x="779" y="284"/>
                  </a:cubicBezTo>
                  <a:cubicBezTo>
                    <a:pt x="779" y="284"/>
                    <a:pt x="779" y="284"/>
                    <a:pt x="779" y="284"/>
                  </a:cubicBezTo>
                  <a:cubicBezTo>
                    <a:pt x="779" y="283"/>
                    <a:pt x="779" y="283"/>
                    <a:pt x="779" y="283"/>
                  </a:cubicBezTo>
                  <a:cubicBezTo>
                    <a:pt x="778" y="283"/>
                    <a:pt x="777" y="283"/>
                    <a:pt x="777" y="283"/>
                  </a:cubicBezTo>
                  <a:moveTo>
                    <a:pt x="575" y="283"/>
                  </a:moveTo>
                  <a:cubicBezTo>
                    <a:pt x="576" y="283"/>
                    <a:pt x="577" y="283"/>
                    <a:pt x="577" y="282"/>
                  </a:cubicBezTo>
                  <a:cubicBezTo>
                    <a:pt x="577" y="282"/>
                    <a:pt x="576" y="281"/>
                    <a:pt x="575" y="281"/>
                  </a:cubicBezTo>
                  <a:cubicBezTo>
                    <a:pt x="575" y="281"/>
                    <a:pt x="574" y="281"/>
                    <a:pt x="574" y="281"/>
                  </a:cubicBezTo>
                  <a:cubicBezTo>
                    <a:pt x="573" y="280"/>
                    <a:pt x="573" y="280"/>
                    <a:pt x="573" y="281"/>
                  </a:cubicBezTo>
                  <a:cubicBezTo>
                    <a:pt x="572" y="281"/>
                    <a:pt x="572" y="282"/>
                    <a:pt x="572" y="282"/>
                  </a:cubicBezTo>
                  <a:cubicBezTo>
                    <a:pt x="572" y="282"/>
                    <a:pt x="573" y="283"/>
                    <a:pt x="573" y="283"/>
                  </a:cubicBezTo>
                  <a:cubicBezTo>
                    <a:pt x="574" y="283"/>
                    <a:pt x="574" y="283"/>
                    <a:pt x="575" y="283"/>
                  </a:cubicBezTo>
                  <a:moveTo>
                    <a:pt x="814" y="1838"/>
                  </a:moveTo>
                  <a:cubicBezTo>
                    <a:pt x="815" y="1838"/>
                    <a:pt x="817" y="1839"/>
                    <a:pt x="817" y="1837"/>
                  </a:cubicBezTo>
                  <a:cubicBezTo>
                    <a:pt x="817" y="1836"/>
                    <a:pt x="816" y="1835"/>
                    <a:pt x="815" y="1835"/>
                  </a:cubicBezTo>
                  <a:cubicBezTo>
                    <a:pt x="815" y="1836"/>
                    <a:pt x="813" y="1835"/>
                    <a:pt x="813" y="1836"/>
                  </a:cubicBezTo>
                  <a:cubicBezTo>
                    <a:pt x="812" y="1838"/>
                    <a:pt x="813" y="1838"/>
                    <a:pt x="814" y="1838"/>
                  </a:cubicBezTo>
                  <a:moveTo>
                    <a:pt x="338" y="255"/>
                  </a:moveTo>
                  <a:cubicBezTo>
                    <a:pt x="336" y="255"/>
                    <a:pt x="336" y="255"/>
                    <a:pt x="337" y="257"/>
                  </a:cubicBezTo>
                  <a:cubicBezTo>
                    <a:pt x="337" y="258"/>
                    <a:pt x="337" y="259"/>
                    <a:pt x="337" y="259"/>
                  </a:cubicBezTo>
                  <a:cubicBezTo>
                    <a:pt x="338" y="259"/>
                    <a:pt x="339" y="259"/>
                    <a:pt x="340" y="259"/>
                  </a:cubicBezTo>
                  <a:cubicBezTo>
                    <a:pt x="340" y="259"/>
                    <a:pt x="340" y="258"/>
                    <a:pt x="340" y="258"/>
                  </a:cubicBezTo>
                  <a:cubicBezTo>
                    <a:pt x="340" y="258"/>
                    <a:pt x="339" y="258"/>
                    <a:pt x="338" y="257"/>
                  </a:cubicBezTo>
                  <a:cubicBezTo>
                    <a:pt x="337" y="257"/>
                    <a:pt x="337" y="256"/>
                    <a:pt x="339" y="256"/>
                  </a:cubicBezTo>
                  <a:cubicBezTo>
                    <a:pt x="339" y="256"/>
                    <a:pt x="339" y="255"/>
                    <a:pt x="339" y="255"/>
                  </a:cubicBezTo>
                  <a:cubicBezTo>
                    <a:pt x="339" y="255"/>
                    <a:pt x="338" y="255"/>
                    <a:pt x="338" y="255"/>
                  </a:cubicBezTo>
                  <a:moveTo>
                    <a:pt x="829" y="1830"/>
                  </a:moveTo>
                  <a:cubicBezTo>
                    <a:pt x="829" y="1830"/>
                    <a:pt x="829" y="1830"/>
                    <a:pt x="829" y="1830"/>
                  </a:cubicBezTo>
                  <a:cubicBezTo>
                    <a:pt x="827" y="1829"/>
                    <a:pt x="826" y="1829"/>
                    <a:pt x="824" y="1829"/>
                  </a:cubicBezTo>
                  <a:cubicBezTo>
                    <a:pt x="824" y="1829"/>
                    <a:pt x="823" y="1829"/>
                    <a:pt x="823" y="1829"/>
                  </a:cubicBezTo>
                  <a:cubicBezTo>
                    <a:pt x="823" y="1830"/>
                    <a:pt x="824" y="1830"/>
                    <a:pt x="824" y="1830"/>
                  </a:cubicBezTo>
                  <a:cubicBezTo>
                    <a:pt x="825" y="1830"/>
                    <a:pt x="826" y="1831"/>
                    <a:pt x="827" y="1831"/>
                  </a:cubicBezTo>
                  <a:cubicBezTo>
                    <a:pt x="828" y="1831"/>
                    <a:pt x="828" y="1831"/>
                    <a:pt x="829" y="1830"/>
                  </a:cubicBezTo>
                  <a:moveTo>
                    <a:pt x="476" y="1828"/>
                  </a:moveTo>
                  <a:cubicBezTo>
                    <a:pt x="476" y="1828"/>
                    <a:pt x="476" y="1828"/>
                    <a:pt x="476" y="1828"/>
                  </a:cubicBezTo>
                  <a:cubicBezTo>
                    <a:pt x="477" y="1828"/>
                    <a:pt x="478" y="1828"/>
                    <a:pt x="479" y="1828"/>
                  </a:cubicBezTo>
                  <a:cubicBezTo>
                    <a:pt x="480" y="1828"/>
                    <a:pt x="480" y="1827"/>
                    <a:pt x="480" y="1827"/>
                  </a:cubicBezTo>
                  <a:cubicBezTo>
                    <a:pt x="480" y="1827"/>
                    <a:pt x="479" y="1826"/>
                    <a:pt x="479" y="1826"/>
                  </a:cubicBezTo>
                  <a:cubicBezTo>
                    <a:pt x="478" y="1826"/>
                    <a:pt x="477" y="1826"/>
                    <a:pt x="476" y="1827"/>
                  </a:cubicBezTo>
                  <a:cubicBezTo>
                    <a:pt x="474" y="1827"/>
                    <a:pt x="473" y="1826"/>
                    <a:pt x="471" y="1827"/>
                  </a:cubicBezTo>
                  <a:cubicBezTo>
                    <a:pt x="473" y="1827"/>
                    <a:pt x="474" y="1828"/>
                    <a:pt x="476" y="1828"/>
                  </a:cubicBezTo>
                  <a:moveTo>
                    <a:pt x="552" y="281"/>
                  </a:moveTo>
                  <a:cubicBezTo>
                    <a:pt x="552" y="281"/>
                    <a:pt x="553" y="281"/>
                    <a:pt x="554" y="281"/>
                  </a:cubicBezTo>
                  <a:cubicBezTo>
                    <a:pt x="554" y="281"/>
                    <a:pt x="554" y="281"/>
                    <a:pt x="554" y="280"/>
                  </a:cubicBezTo>
                  <a:cubicBezTo>
                    <a:pt x="555" y="280"/>
                    <a:pt x="554" y="280"/>
                    <a:pt x="554" y="279"/>
                  </a:cubicBezTo>
                  <a:cubicBezTo>
                    <a:pt x="553" y="279"/>
                    <a:pt x="550" y="279"/>
                    <a:pt x="549" y="280"/>
                  </a:cubicBezTo>
                  <a:cubicBezTo>
                    <a:pt x="549" y="280"/>
                    <a:pt x="549" y="280"/>
                    <a:pt x="549" y="280"/>
                  </a:cubicBezTo>
                  <a:cubicBezTo>
                    <a:pt x="549" y="281"/>
                    <a:pt x="549" y="281"/>
                    <a:pt x="549" y="281"/>
                  </a:cubicBezTo>
                  <a:cubicBezTo>
                    <a:pt x="550" y="281"/>
                    <a:pt x="551" y="281"/>
                    <a:pt x="552" y="281"/>
                  </a:cubicBezTo>
                  <a:moveTo>
                    <a:pt x="629" y="220"/>
                  </a:moveTo>
                  <a:cubicBezTo>
                    <a:pt x="630" y="220"/>
                    <a:pt x="631" y="220"/>
                    <a:pt x="632" y="220"/>
                  </a:cubicBezTo>
                  <a:cubicBezTo>
                    <a:pt x="632" y="220"/>
                    <a:pt x="632" y="219"/>
                    <a:pt x="632" y="219"/>
                  </a:cubicBezTo>
                  <a:cubicBezTo>
                    <a:pt x="632" y="219"/>
                    <a:pt x="632" y="218"/>
                    <a:pt x="632" y="218"/>
                  </a:cubicBezTo>
                  <a:cubicBezTo>
                    <a:pt x="631" y="217"/>
                    <a:pt x="628" y="218"/>
                    <a:pt x="627" y="219"/>
                  </a:cubicBezTo>
                  <a:cubicBezTo>
                    <a:pt x="627" y="219"/>
                    <a:pt x="627" y="220"/>
                    <a:pt x="627" y="220"/>
                  </a:cubicBezTo>
                  <a:cubicBezTo>
                    <a:pt x="628" y="220"/>
                    <a:pt x="628" y="220"/>
                    <a:pt x="629" y="220"/>
                  </a:cubicBezTo>
                  <a:moveTo>
                    <a:pt x="1160" y="234"/>
                  </a:moveTo>
                  <a:cubicBezTo>
                    <a:pt x="1160" y="234"/>
                    <a:pt x="1161" y="234"/>
                    <a:pt x="1161" y="234"/>
                  </a:cubicBezTo>
                  <a:cubicBezTo>
                    <a:pt x="1163" y="234"/>
                    <a:pt x="1162" y="233"/>
                    <a:pt x="1162" y="232"/>
                  </a:cubicBezTo>
                  <a:cubicBezTo>
                    <a:pt x="1162" y="230"/>
                    <a:pt x="1161" y="232"/>
                    <a:pt x="1161" y="232"/>
                  </a:cubicBezTo>
                  <a:cubicBezTo>
                    <a:pt x="1160" y="232"/>
                    <a:pt x="1160" y="232"/>
                    <a:pt x="1160" y="232"/>
                  </a:cubicBezTo>
                  <a:cubicBezTo>
                    <a:pt x="1159" y="232"/>
                    <a:pt x="1157" y="231"/>
                    <a:pt x="1157" y="233"/>
                  </a:cubicBezTo>
                  <a:cubicBezTo>
                    <a:pt x="1158" y="235"/>
                    <a:pt x="1159" y="234"/>
                    <a:pt x="1160" y="234"/>
                  </a:cubicBezTo>
                  <a:moveTo>
                    <a:pt x="997" y="280"/>
                  </a:moveTo>
                  <a:cubicBezTo>
                    <a:pt x="996" y="280"/>
                    <a:pt x="996" y="280"/>
                    <a:pt x="995" y="280"/>
                  </a:cubicBezTo>
                  <a:cubicBezTo>
                    <a:pt x="995" y="280"/>
                    <a:pt x="995" y="280"/>
                    <a:pt x="994" y="280"/>
                  </a:cubicBezTo>
                  <a:cubicBezTo>
                    <a:pt x="995" y="281"/>
                    <a:pt x="995" y="281"/>
                    <a:pt x="995" y="281"/>
                  </a:cubicBezTo>
                  <a:cubicBezTo>
                    <a:pt x="996" y="281"/>
                    <a:pt x="997" y="282"/>
                    <a:pt x="998" y="282"/>
                  </a:cubicBezTo>
                  <a:cubicBezTo>
                    <a:pt x="999" y="282"/>
                    <a:pt x="1000" y="282"/>
                    <a:pt x="1000" y="281"/>
                  </a:cubicBezTo>
                  <a:cubicBezTo>
                    <a:pt x="1000" y="280"/>
                    <a:pt x="999" y="280"/>
                    <a:pt x="998" y="280"/>
                  </a:cubicBezTo>
                  <a:cubicBezTo>
                    <a:pt x="998" y="280"/>
                    <a:pt x="997" y="280"/>
                    <a:pt x="997" y="280"/>
                  </a:cubicBezTo>
                  <a:moveTo>
                    <a:pt x="613" y="281"/>
                  </a:moveTo>
                  <a:cubicBezTo>
                    <a:pt x="613" y="281"/>
                    <a:pt x="612" y="281"/>
                    <a:pt x="611" y="282"/>
                  </a:cubicBezTo>
                  <a:cubicBezTo>
                    <a:pt x="611" y="282"/>
                    <a:pt x="610" y="283"/>
                    <a:pt x="611" y="283"/>
                  </a:cubicBezTo>
                  <a:cubicBezTo>
                    <a:pt x="611" y="283"/>
                    <a:pt x="612" y="284"/>
                    <a:pt x="612" y="284"/>
                  </a:cubicBezTo>
                  <a:cubicBezTo>
                    <a:pt x="613" y="284"/>
                    <a:pt x="613" y="283"/>
                    <a:pt x="614" y="283"/>
                  </a:cubicBezTo>
                  <a:cubicBezTo>
                    <a:pt x="614" y="282"/>
                    <a:pt x="614" y="282"/>
                    <a:pt x="615" y="281"/>
                  </a:cubicBezTo>
                  <a:cubicBezTo>
                    <a:pt x="614" y="281"/>
                    <a:pt x="614" y="281"/>
                    <a:pt x="613" y="281"/>
                  </a:cubicBezTo>
                  <a:moveTo>
                    <a:pt x="795" y="288"/>
                  </a:moveTo>
                  <a:cubicBezTo>
                    <a:pt x="795" y="288"/>
                    <a:pt x="795" y="287"/>
                    <a:pt x="795" y="287"/>
                  </a:cubicBezTo>
                  <a:cubicBezTo>
                    <a:pt x="794" y="287"/>
                    <a:pt x="792" y="286"/>
                    <a:pt x="791" y="286"/>
                  </a:cubicBezTo>
                  <a:cubicBezTo>
                    <a:pt x="791" y="286"/>
                    <a:pt x="791" y="287"/>
                    <a:pt x="791" y="287"/>
                  </a:cubicBezTo>
                  <a:cubicBezTo>
                    <a:pt x="791" y="288"/>
                    <a:pt x="794" y="289"/>
                    <a:pt x="795" y="289"/>
                  </a:cubicBezTo>
                  <a:cubicBezTo>
                    <a:pt x="795" y="289"/>
                    <a:pt x="795" y="288"/>
                    <a:pt x="795" y="288"/>
                  </a:cubicBezTo>
                  <a:moveTo>
                    <a:pt x="656" y="287"/>
                  </a:moveTo>
                  <a:cubicBezTo>
                    <a:pt x="657" y="287"/>
                    <a:pt x="658" y="287"/>
                    <a:pt x="660" y="287"/>
                  </a:cubicBezTo>
                  <a:cubicBezTo>
                    <a:pt x="660" y="287"/>
                    <a:pt x="660" y="286"/>
                    <a:pt x="660" y="286"/>
                  </a:cubicBezTo>
                  <a:cubicBezTo>
                    <a:pt x="660" y="286"/>
                    <a:pt x="660" y="286"/>
                    <a:pt x="660" y="286"/>
                  </a:cubicBezTo>
                  <a:cubicBezTo>
                    <a:pt x="659" y="286"/>
                    <a:pt x="659" y="286"/>
                    <a:pt x="659" y="286"/>
                  </a:cubicBezTo>
                  <a:cubicBezTo>
                    <a:pt x="658" y="286"/>
                    <a:pt x="656" y="287"/>
                    <a:pt x="655" y="285"/>
                  </a:cubicBezTo>
                  <a:cubicBezTo>
                    <a:pt x="655" y="285"/>
                    <a:pt x="654" y="286"/>
                    <a:pt x="653" y="286"/>
                  </a:cubicBezTo>
                  <a:cubicBezTo>
                    <a:pt x="653" y="286"/>
                    <a:pt x="653" y="286"/>
                    <a:pt x="653" y="287"/>
                  </a:cubicBezTo>
                  <a:cubicBezTo>
                    <a:pt x="653" y="287"/>
                    <a:pt x="654" y="287"/>
                    <a:pt x="654" y="287"/>
                  </a:cubicBezTo>
                  <a:cubicBezTo>
                    <a:pt x="655" y="287"/>
                    <a:pt x="656" y="287"/>
                    <a:pt x="656" y="287"/>
                  </a:cubicBezTo>
                  <a:moveTo>
                    <a:pt x="236" y="1223"/>
                  </a:moveTo>
                  <a:cubicBezTo>
                    <a:pt x="235" y="1222"/>
                    <a:pt x="235" y="1221"/>
                    <a:pt x="234" y="1220"/>
                  </a:cubicBezTo>
                  <a:cubicBezTo>
                    <a:pt x="234" y="1221"/>
                    <a:pt x="233" y="1221"/>
                    <a:pt x="233" y="1223"/>
                  </a:cubicBezTo>
                  <a:cubicBezTo>
                    <a:pt x="233" y="1224"/>
                    <a:pt x="233" y="1224"/>
                    <a:pt x="234" y="1224"/>
                  </a:cubicBezTo>
                  <a:cubicBezTo>
                    <a:pt x="235" y="1224"/>
                    <a:pt x="235" y="1223"/>
                    <a:pt x="236" y="1223"/>
                  </a:cubicBezTo>
                  <a:moveTo>
                    <a:pt x="632" y="236"/>
                  </a:moveTo>
                  <a:cubicBezTo>
                    <a:pt x="631" y="236"/>
                    <a:pt x="629" y="235"/>
                    <a:pt x="628" y="236"/>
                  </a:cubicBezTo>
                  <a:cubicBezTo>
                    <a:pt x="629" y="237"/>
                    <a:pt x="631" y="237"/>
                    <a:pt x="632" y="237"/>
                  </a:cubicBezTo>
                  <a:cubicBezTo>
                    <a:pt x="633" y="237"/>
                    <a:pt x="633" y="238"/>
                    <a:pt x="634" y="238"/>
                  </a:cubicBezTo>
                  <a:cubicBezTo>
                    <a:pt x="634" y="238"/>
                    <a:pt x="636" y="237"/>
                    <a:pt x="636" y="237"/>
                  </a:cubicBezTo>
                  <a:cubicBezTo>
                    <a:pt x="636" y="235"/>
                    <a:pt x="635" y="236"/>
                    <a:pt x="634" y="236"/>
                  </a:cubicBezTo>
                  <a:cubicBezTo>
                    <a:pt x="634" y="236"/>
                    <a:pt x="633" y="236"/>
                    <a:pt x="632" y="236"/>
                  </a:cubicBezTo>
                  <a:moveTo>
                    <a:pt x="1131" y="236"/>
                  </a:moveTo>
                  <a:cubicBezTo>
                    <a:pt x="1131" y="236"/>
                    <a:pt x="1132" y="236"/>
                    <a:pt x="1133" y="235"/>
                  </a:cubicBezTo>
                  <a:cubicBezTo>
                    <a:pt x="1133" y="235"/>
                    <a:pt x="1133" y="234"/>
                    <a:pt x="1133" y="234"/>
                  </a:cubicBezTo>
                  <a:cubicBezTo>
                    <a:pt x="1132" y="234"/>
                    <a:pt x="1129" y="234"/>
                    <a:pt x="1128" y="235"/>
                  </a:cubicBezTo>
                  <a:cubicBezTo>
                    <a:pt x="1128" y="235"/>
                    <a:pt x="1128" y="236"/>
                    <a:pt x="1128" y="236"/>
                  </a:cubicBezTo>
                  <a:cubicBezTo>
                    <a:pt x="1129" y="236"/>
                    <a:pt x="1129" y="236"/>
                    <a:pt x="1131" y="236"/>
                  </a:cubicBezTo>
                  <a:moveTo>
                    <a:pt x="856" y="285"/>
                  </a:moveTo>
                  <a:cubicBezTo>
                    <a:pt x="854" y="285"/>
                    <a:pt x="853" y="284"/>
                    <a:pt x="852" y="283"/>
                  </a:cubicBezTo>
                  <a:cubicBezTo>
                    <a:pt x="851" y="283"/>
                    <a:pt x="850" y="284"/>
                    <a:pt x="851" y="285"/>
                  </a:cubicBezTo>
                  <a:cubicBezTo>
                    <a:pt x="852" y="286"/>
                    <a:pt x="854" y="286"/>
                    <a:pt x="856" y="285"/>
                  </a:cubicBezTo>
                  <a:moveTo>
                    <a:pt x="1135" y="272"/>
                  </a:moveTo>
                  <a:cubicBezTo>
                    <a:pt x="1135" y="272"/>
                    <a:pt x="1135" y="272"/>
                    <a:pt x="1135" y="272"/>
                  </a:cubicBezTo>
                  <a:cubicBezTo>
                    <a:pt x="1134" y="273"/>
                    <a:pt x="1132" y="272"/>
                    <a:pt x="1132" y="273"/>
                  </a:cubicBezTo>
                  <a:cubicBezTo>
                    <a:pt x="1133" y="276"/>
                    <a:pt x="1134" y="273"/>
                    <a:pt x="1134" y="274"/>
                  </a:cubicBezTo>
                  <a:cubicBezTo>
                    <a:pt x="1134" y="274"/>
                    <a:pt x="1135" y="274"/>
                    <a:pt x="1135" y="274"/>
                  </a:cubicBezTo>
                  <a:cubicBezTo>
                    <a:pt x="1135" y="275"/>
                    <a:pt x="1136" y="275"/>
                    <a:pt x="1136" y="275"/>
                  </a:cubicBezTo>
                  <a:cubicBezTo>
                    <a:pt x="1137" y="274"/>
                    <a:pt x="1137" y="274"/>
                    <a:pt x="1137" y="273"/>
                  </a:cubicBezTo>
                  <a:cubicBezTo>
                    <a:pt x="1137" y="272"/>
                    <a:pt x="1136" y="273"/>
                    <a:pt x="1135" y="272"/>
                  </a:cubicBezTo>
                  <a:cubicBezTo>
                    <a:pt x="1135" y="272"/>
                    <a:pt x="1135" y="272"/>
                    <a:pt x="1135" y="272"/>
                  </a:cubicBezTo>
                  <a:moveTo>
                    <a:pt x="521" y="272"/>
                  </a:moveTo>
                  <a:cubicBezTo>
                    <a:pt x="521" y="272"/>
                    <a:pt x="520" y="271"/>
                    <a:pt x="520" y="271"/>
                  </a:cubicBezTo>
                  <a:cubicBezTo>
                    <a:pt x="518" y="271"/>
                    <a:pt x="517" y="271"/>
                    <a:pt x="516" y="271"/>
                  </a:cubicBezTo>
                  <a:cubicBezTo>
                    <a:pt x="515" y="271"/>
                    <a:pt x="515" y="272"/>
                    <a:pt x="514" y="272"/>
                  </a:cubicBezTo>
                  <a:cubicBezTo>
                    <a:pt x="515" y="273"/>
                    <a:pt x="515" y="273"/>
                    <a:pt x="516" y="273"/>
                  </a:cubicBezTo>
                  <a:cubicBezTo>
                    <a:pt x="517" y="273"/>
                    <a:pt x="519" y="273"/>
                    <a:pt x="520" y="272"/>
                  </a:cubicBezTo>
                  <a:cubicBezTo>
                    <a:pt x="520" y="272"/>
                    <a:pt x="521" y="272"/>
                    <a:pt x="521" y="272"/>
                  </a:cubicBezTo>
                  <a:moveTo>
                    <a:pt x="611" y="276"/>
                  </a:moveTo>
                  <a:cubicBezTo>
                    <a:pt x="612" y="276"/>
                    <a:pt x="613" y="276"/>
                    <a:pt x="614" y="276"/>
                  </a:cubicBezTo>
                  <a:cubicBezTo>
                    <a:pt x="614" y="276"/>
                    <a:pt x="615" y="276"/>
                    <a:pt x="615" y="276"/>
                  </a:cubicBezTo>
                  <a:cubicBezTo>
                    <a:pt x="615" y="275"/>
                    <a:pt x="614" y="275"/>
                    <a:pt x="614" y="275"/>
                  </a:cubicBezTo>
                  <a:cubicBezTo>
                    <a:pt x="613" y="275"/>
                    <a:pt x="612" y="274"/>
                    <a:pt x="610" y="275"/>
                  </a:cubicBezTo>
                  <a:cubicBezTo>
                    <a:pt x="610" y="275"/>
                    <a:pt x="609" y="275"/>
                    <a:pt x="608" y="276"/>
                  </a:cubicBezTo>
                  <a:cubicBezTo>
                    <a:pt x="609" y="276"/>
                    <a:pt x="610" y="276"/>
                    <a:pt x="611" y="276"/>
                  </a:cubicBezTo>
                  <a:cubicBezTo>
                    <a:pt x="611" y="276"/>
                    <a:pt x="611" y="276"/>
                    <a:pt x="611" y="276"/>
                  </a:cubicBezTo>
                  <a:moveTo>
                    <a:pt x="678" y="273"/>
                  </a:moveTo>
                  <a:cubicBezTo>
                    <a:pt x="677" y="275"/>
                    <a:pt x="677" y="276"/>
                    <a:pt x="676" y="277"/>
                  </a:cubicBezTo>
                  <a:cubicBezTo>
                    <a:pt x="676" y="278"/>
                    <a:pt x="677" y="278"/>
                    <a:pt x="678" y="278"/>
                  </a:cubicBezTo>
                  <a:cubicBezTo>
                    <a:pt x="679" y="278"/>
                    <a:pt x="679" y="278"/>
                    <a:pt x="679" y="277"/>
                  </a:cubicBezTo>
                  <a:cubicBezTo>
                    <a:pt x="679" y="276"/>
                    <a:pt x="679" y="275"/>
                    <a:pt x="678" y="273"/>
                  </a:cubicBezTo>
                  <a:moveTo>
                    <a:pt x="870" y="1832"/>
                  </a:moveTo>
                  <a:cubicBezTo>
                    <a:pt x="870" y="1832"/>
                    <a:pt x="871" y="1833"/>
                    <a:pt x="871" y="1832"/>
                  </a:cubicBezTo>
                  <a:cubicBezTo>
                    <a:pt x="871" y="1832"/>
                    <a:pt x="872" y="1832"/>
                    <a:pt x="872" y="1831"/>
                  </a:cubicBezTo>
                  <a:cubicBezTo>
                    <a:pt x="872" y="1831"/>
                    <a:pt x="872" y="1830"/>
                    <a:pt x="872" y="1830"/>
                  </a:cubicBezTo>
                  <a:cubicBezTo>
                    <a:pt x="871" y="1830"/>
                    <a:pt x="871" y="1830"/>
                    <a:pt x="870" y="1830"/>
                  </a:cubicBezTo>
                  <a:cubicBezTo>
                    <a:pt x="870" y="1830"/>
                    <a:pt x="869" y="1830"/>
                    <a:pt x="869" y="1831"/>
                  </a:cubicBezTo>
                  <a:cubicBezTo>
                    <a:pt x="869" y="1831"/>
                    <a:pt x="868" y="1831"/>
                    <a:pt x="868" y="1831"/>
                  </a:cubicBezTo>
                  <a:cubicBezTo>
                    <a:pt x="869" y="1832"/>
                    <a:pt x="869" y="1832"/>
                    <a:pt x="869" y="1832"/>
                  </a:cubicBezTo>
                  <a:cubicBezTo>
                    <a:pt x="869" y="1833"/>
                    <a:pt x="870" y="1832"/>
                    <a:pt x="870" y="1832"/>
                  </a:cubicBezTo>
                  <a:moveTo>
                    <a:pt x="1161" y="277"/>
                  </a:moveTo>
                  <a:cubicBezTo>
                    <a:pt x="1159" y="278"/>
                    <a:pt x="1158" y="278"/>
                    <a:pt x="1156" y="278"/>
                  </a:cubicBezTo>
                  <a:cubicBezTo>
                    <a:pt x="1156" y="278"/>
                    <a:pt x="1156" y="278"/>
                    <a:pt x="1156" y="278"/>
                  </a:cubicBezTo>
                  <a:cubicBezTo>
                    <a:pt x="1156" y="279"/>
                    <a:pt x="1155" y="279"/>
                    <a:pt x="1155" y="279"/>
                  </a:cubicBezTo>
                  <a:cubicBezTo>
                    <a:pt x="1156" y="279"/>
                    <a:pt x="1156" y="280"/>
                    <a:pt x="1156" y="280"/>
                  </a:cubicBezTo>
                  <a:cubicBezTo>
                    <a:pt x="1158" y="279"/>
                    <a:pt x="1159" y="279"/>
                    <a:pt x="1161" y="279"/>
                  </a:cubicBezTo>
                  <a:cubicBezTo>
                    <a:pt x="1161" y="279"/>
                    <a:pt x="1161" y="278"/>
                    <a:pt x="1161" y="278"/>
                  </a:cubicBezTo>
                  <a:cubicBezTo>
                    <a:pt x="1161" y="278"/>
                    <a:pt x="1161" y="277"/>
                    <a:pt x="1161" y="277"/>
                  </a:cubicBezTo>
                  <a:moveTo>
                    <a:pt x="589" y="264"/>
                  </a:moveTo>
                  <a:cubicBezTo>
                    <a:pt x="589" y="264"/>
                    <a:pt x="588" y="264"/>
                    <a:pt x="588" y="264"/>
                  </a:cubicBezTo>
                  <a:cubicBezTo>
                    <a:pt x="586" y="262"/>
                    <a:pt x="585" y="264"/>
                    <a:pt x="583" y="264"/>
                  </a:cubicBezTo>
                  <a:cubicBezTo>
                    <a:pt x="583" y="264"/>
                    <a:pt x="582" y="264"/>
                    <a:pt x="582" y="264"/>
                  </a:cubicBezTo>
                  <a:cubicBezTo>
                    <a:pt x="583" y="264"/>
                    <a:pt x="583" y="265"/>
                    <a:pt x="583" y="265"/>
                  </a:cubicBezTo>
                  <a:cubicBezTo>
                    <a:pt x="584" y="265"/>
                    <a:pt x="585" y="265"/>
                    <a:pt x="586" y="265"/>
                  </a:cubicBezTo>
                  <a:cubicBezTo>
                    <a:pt x="587" y="265"/>
                    <a:pt x="588" y="265"/>
                    <a:pt x="588" y="265"/>
                  </a:cubicBezTo>
                  <a:cubicBezTo>
                    <a:pt x="589" y="265"/>
                    <a:pt x="589" y="264"/>
                    <a:pt x="589" y="264"/>
                  </a:cubicBezTo>
                  <a:moveTo>
                    <a:pt x="291" y="1827"/>
                  </a:moveTo>
                  <a:cubicBezTo>
                    <a:pt x="291" y="1826"/>
                    <a:pt x="291" y="1826"/>
                    <a:pt x="291" y="1826"/>
                  </a:cubicBezTo>
                  <a:cubicBezTo>
                    <a:pt x="291" y="1826"/>
                    <a:pt x="288" y="1825"/>
                    <a:pt x="288" y="1825"/>
                  </a:cubicBezTo>
                  <a:cubicBezTo>
                    <a:pt x="287" y="1826"/>
                    <a:pt x="287" y="1826"/>
                    <a:pt x="287" y="1826"/>
                  </a:cubicBezTo>
                  <a:cubicBezTo>
                    <a:pt x="288" y="1827"/>
                    <a:pt x="289" y="1827"/>
                    <a:pt x="290" y="1828"/>
                  </a:cubicBezTo>
                  <a:cubicBezTo>
                    <a:pt x="290" y="1828"/>
                    <a:pt x="291" y="1828"/>
                    <a:pt x="291" y="1827"/>
                  </a:cubicBezTo>
                  <a:cubicBezTo>
                    <a:pt x="291" y="1827"/>
                    <a:pt x="291" y="1827"/>
                    <a:pt x="291" y="1827"/>
                  </a:cubicBezTo>
                  <a:moveTo>
                    <a:pt x="618" y="273"/>
                  </a:moveTo>
                  <a:cubicBezTo>
                    <a:pt x="619" y="272"/>
                    <a:pt x="620" y="272"/>
                    <a:pt x="622" y="272"/>
                  </a:cubicBezTo>
                  <a:cubicBezTo>
                    <a:pt x="620" y="271"/>
                    <a:pt x="619" y="272"/>
                    <a:pt x="617" y="271"/>
                  </a:cubicBezTo>
                  <a:cubicBezTo>
                    <a:pt x="616" y="271"/>
                    <a:pt x="615" y="272"/>
                    <a:pt x="613" y="272"/>
                  </a:cubicBezTo>
                  <a:cubicBezTo>
                    <a:pt x="614" y="273"/>
                    <a:pt x="616" y="272"/>
                    <a:pt x="618" y="273"/>
                  </a:cubicBezTo>
                  <a:moveTo>
                    <a:pt x="511" y="254"/>
                  </a:moveTo>
                  <a:cubicBezTo>
                    <a:pt x="512" y="254"/>
                    <a:pt x="513" y="254"/>
                    <a:pt x="513" y="254"/>
                  </a:cubicBezTo>
                  <a:cubicBezTo>
                    <a:pt x="513" y="254"/>
                    <a:pt x="514" y="254"/>
                    <a:pt x="514" y="254"/>
                  </a:cubicBezTo>
                  <a:cubicBezTo>
                    <a:pt x="514" y="254"/>
                    <a:pt x="514" y="254"/>
                    <a:pt x="514" y="253"/>
                  </a:cubicBezTo>
                  <a:cubicBezTo>
                    <a:pt x="514" y="253"/>
                    <a:pt x="514" y="252"/>
                    <a:pt x="513" y="252"/>
                  </a:cubicBezTo>
                  <a:cubicBezTo>
                    <a:pt x="512" y="253"/>
                    <a:pt x="510" y="253"/>
                    <a:pt x="509" y="253"/>
                  </a:cubicBezTo>
                  <a:cubicBezTo>
                    <a:pt x="509" y="253"/>
                    <a:pt x="509" y="254"/>
                    <a:pt x="508" y="254"/>
                  </a:cubicBezTo>
                  <a:cubicBezTo>
                    <a:pt x="509" y="254"/>
                    <a:pt x="509" y="254"/>
                    <a:pt x="509" y="254"/>
                  </a:cubicBezTo>
                  <a:cubicBezTo>
                    <a:pt x="510" y="254"/>
                    <a:pt x="511" y="254"/>
                    <a:pt x="511" y="254"/>
                  </a:cubicBezTo>
                  <a:moveTo>
                    <a:pt x="302" y="252"/>
                  </a:moveTo>
                  <a:cubicBezTo>
                    <a:pt x="302" y="252"/>
                    <a:pt x="302" y="252"/>
                    <a:pt x="301" y="252"/>
                  </a:cubicBezTo>
                  <a:cubicBezTo>
                    <a:pt x="300" y="252"/>
                    <a:pt x="299" y="253"/>
                    <a:pt x="299" y="254"/>
                  </a:cubicBezTo>
                  <a:cubicBezTo>
                    <a:pt x="299" y="254"/>
                    <a:pt x="299" y="255"/>
                    <a:pt x="299" y="255"/>
                  </a:cubicBezTo>
                  <a:cubicBezTo>
                    <a:pt x="300" y="255"/>
                    <a:pt x="301" y="255"/>
                    <a:pt x="302" y="254"/>
                  </a:cubicBezTo>
                  <a:cubicBezTo>
                    <a:pt x="302" y="254"/>
                    <a:pt x="302" y="254"/>
                    <a:pt x="302" y="254"/>
                  </a:cubicBezTo>
                  <a:cubicBezTo>
                    <a:pt x="303" y="254"/>
                    <a:pt x="303" y="253"/>
                    <a:pt x="303" y="253"/>
                  </a:cubicBezTo>
                  <a:cubicBezTo>
                    <a:pt x="303" y="253"/>
                    <a:pt x="302" y="252"/>
                    <a:pt x="302" y="252"/>
                  </a:cubicBezTo>
                  <a:moveTo>
                    <a:pt x="591" y="264"/>
                  </a:moveTo>
                  <a:cubicBezTo>
                    <a:pt x="591" y="264"/>
                    <a:pt x="590" y="264"/>
                    <a:pt x="590" y="265"/>
                  </a:cubicBezTo>
                  <a:cubicBezTo>
                    <a:pt x="590" y="265"/>
                    <a:pt x="590" y="266"/>
                    <a:pt x="590" y="267"/>
                  </a:cubicBezTo>
                  <a:cubicBezTo>
                    <a:pt x="591" y="266"/>
                    <a:pt x="592" y="266"/>
                    <a:pt x="592" y="266"/>
                  </a:cubicBezTo>
                  <a:cubicBezTo>
                    <a:pt x="593" y="265"/>
                    <a:pt x="593" y="265"/>
                    <a:pt x="593" y="265"/>
                  </a:cubicBezTo>
                  <a:cubicBezTo>
                    <a:pt x="594" y="265"/>
                    <a:pt x="594" y="264"/>
                    <a:pt x="594" y="264"/>
                  </a:cubicBezTo>
                  <a:cubicBezTo>
                    <a:pt x="593" y="264"/>
                    <a:pt x="593" y="264"/>
                    <a:pt x="593" y="264"/>
                  </a:cubicBezTo>
                  <a:cubicBezTo>
                    <a:pt x="592" y="264"/>
                    <a:pt x="592" y="264"/>
                    <a:pt x="591" y="264"/>
                  </a:cubicBezTo>
                  <a:moveTo>
                    <a:pt x="811" y="291"/>
                  </a:moveTo>
                  <a:cubicBezTo>
                    <a:pt x="810" y="289"/>
                    <a:pt x="809" y="288"/>
                    <a:pt x="807" y="289"/>
                  </a:cubicBezTo>
                  <a:cubicBezTo>
                    <a:pt x="807" y="289"/>
                    <a:pt x="807" y="290"/>
                    <a:pt x="807" y="290"/>
                  </a:cubicBezTo>
                  <a:cubicBezTo>
                    <a:pt x="808" y="291"/>
                    <a:pt x="809" y="291"/>
                    <a:pt x="810" y="292"/>
                  </a:cubicBezTo>
                  <a:cubicBezTo>
                    <a:pt x="810" y="292"/>
                    <a:pt x="811" y="291"/>
                    <a:pt x="811" y="291"/>
                  </a:cubicBezTo>
                  <a:moveTo>
                    <a:pt x="790" y="1832"/>
                  </a:moveTo>
                  <a:cubicBezTo>
                    <a:pt x="791" y="1832"/>
                    <a:pt x="793" y="1832"/>
                    <a:pt x="794" y="1832"/>
                  </a:cubicBezTo>
                  <a:cubicBezTo>
                    <a:pt x="794" y="1832"/>
                    <a:pt x="794" y="1832"/>
                    <a:pt x="794" y="1831"/>
                  </a:cubicBezTo>
                  <a:cubicBezTo>
                    <a:pt x="794" y="1831"/>
                    <a:pt x="794" y="1831"/>
                    <a:pt x="794" y="1831"/>
                  </a:cubicBezTo>
                  <a:cubicBezTo>
                    <a:pt x="793" y="1832"/>
                    <a:pt x="791" y="1831"/>
                    <a:pt x="790" y="1831"/>
                  </a:cubicBezTo>
                  <a:cubicBezTo>
                    <a:pt x="789" y="1832"/>
                    <a:pt x="788" y="1832"/>
                    <a:pt x="787" y="1832"/>
                  </a:cubicBezTo>
                  <a:cubicBezTo>
                    <a:pt x="788" y="1833"/>
                    <a:pt x="789" y="1832"/>
                    <a:pt x="790" y="1832"/>
                  </a:cubicBezTo>
                  <a:moveTo>
                    <a:pt x="452" y="267"/>
                  </a:moveTo>
                  <a:cubicBezTo>
                    <a:pt x="453" y="266"/>
                    <a:pt x="454" y="267"/>
                    <a:pt x="453" y="266"/>
                  </a:cubicBezTo>
                  <a:cubicBezTo>
                    <a:pt x="452" y="265"/>
                    <a:pt x="453" y="264"/>
                    <a:pt x="453" y="264"/>
                  </a:cubicBezTo>
                  <a:cubicBezTo>
                    <a:pt x="454" y="263"/>
                    <a:pt x="453" y="263"/>
                    <a:pt x="453" y="262"/>
                  </a:cubicBezTo>
                  <a:cubicBezTo>
                    <a:pt x="453" y="262"/>
                    <a:pt x="453" y="262"/>
                    <a:pt x="452" y="263"/>
                  </a:cubicBezTo>
                  <a:cubicBezTo>
                    <a:pt x="452" y="263"/>
                    <a:pt x="451" y="264"/>
                    <a:pt x="451" y="265"/>
                  </a:cubicBezTo>
                  <a:cubicBezTo>
                    <a:pt x="450" y="266"/>
                    <a:pt x="451" y="267"/>
                    <a:pt x="452" y="267"/>
                  </a:cubicBezTo>
                  <a:moveTo>
                    <a:pt x="610" y="250"/>
                  </a:moveTo>
                  <a:cubicBezTo>
                    <a:pt x="612" y="250"/>
                    <a:pt x="613" y="250"/>
                    <a:pt x="615" y="250"/>
                  </a:cubicBezTo>
                  <a:cubicBezTo>
                    <a:pt x="615" y="250"/>
                    <a:pt x="615" y="249"/>
                    <a:pt x="615" y="249"/>
                  </a:cubicBezTo>
                  <a:cubicBezTo>
                    <a:pt x="615" y="248"/>
                    <a:pt x="614" y="248"/>
                    <a:pt x="614" y="247"/>
                  </a:cubicBezTo>
                  <a:cubicBezTo>
                    <a:pt x="614" y="248"/>
                    <a:pt x="613" y="248"/>
                    <a:pt x="613" y="248"/>
                  </a:cubicBezTo>
                  <a:cubicBezTo>
                    <a:pt x="613" y="250"/>
                    <a:pt x="612" y="249"/>
                    <a:pt x="611" y="249"/>
                  </a:cubicBezTo>
                  <a:cubicBezTo>
                    <a:pt x="611" y="250"/>
                    <a:pt x="611" y="250"/>
                    <a:pt x="610" y="250"/>
                  </a:cubicBezTo>
                  <a:moveTo>
                    <a:pt x="827" y="1838"/>
                  </a:moveTo>
                  <a:cubicBezTo>
                    <a:pt x="828" y="1838"/>
                    <a:pt x="828" y="1838"/>
                    <a:pt x="829" y="1837"/>
                  </a:cubicBezTo>
                  <a:cubicBezTo>
                    <a:pt x="829" y="1837"/>
                    <a:pt x="829" y="1837"/>
                    <a:pt x="829" y="1837"/>
                  </a:cubicBezTo>
                  <a:cubicBezTo>
                    <a:pt x="828" y="1835"/>
                    <a:pt x="827" y="1836"/>
                    <a:pt x="826" y="1836"/>
                  </a:cubicBezTo>
                  <a:cubicBezTo>
                    <a:pt x="826" y="1836"/>
                    <a:pt x="825" y="1837"/>
                    <a:pt x="825" y="1837"/>
                  </a:cubicBezTo>
                  <a:cubicBezTo>
                    <a:pt x="825" y="1837"/>
                    <a:pt x="825" y="1838"/>
                    <a:pt x="825" y="1838"/>
                  </a:cubicBezTo>
                  <a:cubicBezTo>
                    <a:pt x="825" y="1838"/>
                    <a:pt x="826" y="1838"/>
                    <a:pt x="827" y="1838"/>
                  </a:cubicBezTo>
                  <a:moveTo>
                    <a:pt x="233" y="363"/>
                  </a:moveTo>
                  <a:cubicBezTo>
                    <a:pt x="233" y="362"/>
                    <a:pt x="233" y="361"/>
                    <a:pt x="233" y="360"/>
                  </a:cubicBezTo>
                  <a:cubicBezTo>
                    <a:pt x="233" y="360"/>
                    <a:pt x="233" y="360"/>
                    <a:pt x="232" y="360"/>
                  </a:cubicBezTo>
                  <a:cubicBezTo>
                    <a:pt x="232" y="360"/>
                    <a:pt x="232" y="360"/>
                    <a:pt x="232" y="360"/>
                  </a:cubicBezTo>
                  <a:cubicBezTo>
                    <a:pt x="231" y="361"/>
                    <a:pt x="231" y="362"/>
                    <a:pt x="231" y="362"/>
                  </a:cubicBezTo>
                  <a:cubicBezTo>
                    <a:pt x="232" y="363"/>
                    <a:pt x="232" y="364"/>
                    <a:pt x="232" y="366"/>
                  </a:cubicBezTo>
                  <a:cubicBezTo>
                    <a:pt x="232" y="366"/>
                    <a:pt x="232" y="366"/>
                    <a:pt x="232" y="366"/>
                  </a:cubicBezTo>
                  <a:cubicBezTo>
                    <a:pt x="233" y="366"/>
                    <a:pt x="233" y="366"/>
                    <a:pt x="233" y="366"/>
                  </a:cubicBezTo>
                  <a:cubicBezTo>
                    <a:pt x="233" y="365"/>
                    <a:pt x="233" y="364"/>
                    <a:pt x="233" y="363"/>
                  </a:cubicBezTo>
                  <a:moveTo>
                    <a:pt x="724" y="1845"/>
                  </a:moveTo>
                  <a:cubicBezTo>
                    <a:pt x="724" y="1845"/>
                    <a:pt x="725" y="1845"/>
                    <a:pt x="725" y="1844"/>
                  </a:cubicBezTo>
                  <a:cubicBezTo>
                    <a:pt x="725" y="1844"/>
                    <a:pt x="725" y="1843"/>
                    <a:pt x="724" y="1843"/>
                  </a:cubicBezTo>
                  <a:cubicBezTo>
                    <a:pt x="724" y="1843"/>
                    <a:pt x="724" y="1842"/>
                    <a:pt x="723" y="1842"/>
                  </a:cubicBezTo>
                  <a:cubicBezTo>
                    <a:pt x="723" y="1842"/>
                    <a:pt x="722" y="1842"/>
                    <a:pt x="722" y="1842"/>
                  </a:cubicBezTo>
                  <a:cubicBezTo>
                    <a:pt x="722" y="1843"/>
                    <a:pt x="722" y="1843"/>
                    <a:pt x="722" y="1844"/>
                  </a:cubicBezTo>
                  <a:cubicBezTo>
                    <a:pt x="722" y="1844"/>
                    <a:pt x="722" y="1845"/>
                    <a:pt x="722" y="1845"/>
                  </a:cubicBezTo>
                  <a:cubicBezTo>
                    <a:pt x="723" y="1845"/>
                    <a:pt x="723" y="1845"/>
                    <a:pt x="724" y="1845"/>
                  </a:cubicBezTo>
                  <a:moveTo>
                    <a:pt x="640" y="277"/>
                  </a:moveTo>
                  <a:cubicBezTo>
                    <a:pt x="641" y="277"/>
                    <a:pt x="641" y="277"/>
                    <a:pt x="642" y="277"/>
                  </a:cubicBezTo>
                  <a:cubicBezTo>
                    <a:pt x="641" y="277"/>
                    <a:pt x="641" y="276"/>
                    <a:pt x="640" y="276"/>
                  </a:cubicBezTo>
                  <a:cubicBezTo>
                    <a:pt x="639" y="276"/>
                    <a:pt x="639" y="275"/>
                    <a:pt x="638" y="275"/>
                  </a:cubicBezTo>
                  <a:cubicBezTo>
                    <a:pt x="637" y="275"/>
                    <a:pt x="637" y="276"/>
                    <a:pt x="636" y="276"/>
                  </a:cubicBezTo>
                  <a:cubicBezTo>
                    <a:pt x="637" y="276"/>
                    <a:pt x="637" y="277"/>
                    <a:pt x="638" y="277"/>
                  </a:cubicBezTo>
                  <a:cubicBezTo>
                    <a:pt x="639" y="277"/>
                    <a:pt x="639" y="277"/>
                    <a:pt x="640" y="277"/>
                  </a:cubicBezTo>
                  <a:moveTo>
                    <a:pt x="529" y="236"/>
                  </a:moveTo>
                  <a:cubicBezTo>
                    <a:pt x="528" y="236"/>
                    <a:pt x="528" y="236"/>
                    <a:pt x="527" y="236"/>
                  </a:cubicBezTo>
                  <a:cubicBezTo>
                    <a:pt x="527" y="236"/>
                    <a:pt x="527" y="237"/>
                    <a:pt x="527" y="237"/>
                  </a:cubicBezTo>
                  <a:cubicBezTo>
                    <a:pt x="527" y="238"/>
                    <a:pt x="527" y="238"/>
                    <a:pt x="528" y="239"/>
                  </a:cubicBezTo>
                  <a:cubicBezTo>
                    <a:pt x="528" y="239"/>
                    <a:pt x="531" y="237"/>
                    <a:pt x="530" y="237"/>
                  </a:cubicBezTo>
                  <a:cubicBezTo>
                    <a:pt x="530" y="237"/>
                    <a:pt x="530" y="236"/>
                    <a:pt x="530" y="236"/>
                  </a:cubicBezTo>
                  <a:cubicBezTo>
                    <a:pt x="530" y="236"/>
                    <a:pt x="529" y="236"/>
                    <a:pt x="529" y="236"/>
                  </a:cubicBezTo>
                  <a:moveTo>
                    <a:pt x="1222" y="1183"/>
                  </a:moveTo>
                  <a:cubicBezTo>
                    <a:pt x="1222" y="1185"/>
                    <a:pt x="1221" y="1185"/>
                    <a:pt x="1220" y="1186"/>
                  </a:cubicBezTo>
                  <a:cubicBezTo>
                    <a:pt x="1220" y="1186"/>
                    <a:pt x="1220" y="1187"/>
                    <a:pt x="1220" y="1188"/>
                  </a:cubicBezTo>
                  <a:cubicBezTo>
                    <a:pt x="1220" y="1188"/>
                    <a:pt x="1220" y="1188"/>
                    <a:pt x="1221" y="1188"/>
                  </a:cubicBezTo>
                  <a:cubicBezTo>
                    <a:pt x="1222" y="1188"/>
                    <a:pt x="1221" y="1187"/>
                    <a:pt x="1222" y="1187"/>
                  </a:cubicBezTo>
                  <a:cubicBezTo>
                    <a:pt x="1222" y="1186"/>
                    <a:pt x="1223" y="1185"/>
                    <a:pt x="1223" y="1184"/>
                  </a:cubicBezTo>
                  <a:cubicBezTo>
                    <a:pt x="1223" y="1184"/>
                    <a:pt x="1222" y="1184"/>
                    <a:pt x="1222" y="1183"/>
                  </a:cubicBezTo>
                  <a:moveTo>
                    <a:pt x="366" y="273"/>
                  </a:moveTo>
                  <a:cubicBezTo>
                    <a:pt x="366" y="273"/>
                    <a:pt x="366" y="272"/>
                    <a:pt x="366" y="272"/>
                  </a:cubicBezTo>
                  <a:cubicBezTo>
                    <a:pt x="364" y="272"/>
                    <a:pt x="363" y="272"/>
                    <a:pt x="361" y="272"/>
                  </a:cubicBezTo>
                  <a:cubicBezTo>
                    <a:pt x="361" y="272"/>
                    <a:pt x="361" y="273"/>
                    <a:pt x="361" y="274"/>
                  </a:cubicBezTo>
                  <a:cubicBezTo>
                    <a:pt x="361" y="274"/>
                    <a:pt x="361" y="274"/>
                    <a:pt x="362" y="274"/>
                  </a:cubicBezTo>
                  <a:cubicBezTo>
                    <a:pt x="363" y="273"/>
                    <a:pt x="364" y="273"/>
                    <a:pt x="366" y="273"/>
                  </a:cubicBezTo>
                  <a:cubicBezTo>
                    <a:pt x="366" y="273"/>
                    <a:pt x="366" y="273"/>
                    <a:pt x="366" y="273"/>
                  </a:cubicBezTo>
                  <a:moveTo>
                    <a:pt x="1181" y="278"/>
                  </a:moveTo>
                  <a:cubicBezTo>
                    <a:pt x="1181" y="278"/>
                    <a:pt x="1182" y="278"/>
                    <a:pt x="1183" y="278"/>
                  </a:cubicBezTo>
                  <a:cubicBezTo>
                    <a:pt x="1183" y="276"/>
                    <a:pt x="1181" y="278"/>
                    <a:pt x="1181" y="277"/>
                  </a:cubicBezTo>
                  <a:cubicBezTo>
                    <a:pt x="1181" y="277"/>
                    <a:pt x="1180" y="277"/>
                    <a:pt x="1180" y="277"/>
                  </a:cubicBezTo>
                  <a:cubicBezTo>
                    <a:pt x="1179" y="276"/>
                    <a:pt x="1179" y="277"/>
                    <a:pt x="1178" y="277"/>
                  </a:cubicBezTo>
                  <a:cubicBezTo>
                    <a:pt x="1178" y="277"/>
                    <a:pt x="1178" y="278"/>
                    <a:pt x="1178" y="278"/>
                  </a:cubicBezTo>
                  <a:cubicBezTo>
                    <a:pt x="1178" y="278"/>
                    <a:pt x="1179" y="278"/>
                    <a:pt x="1179" y="278"/>
                  </a:cubicBezTo>
                  <a:cubicBezTo>
                    <a:pt x="1180" y="278"/>
                    <a:pt x="1180" y="278"/>
                    <a:pt x="1181" y="278"/>
                  </a:cubicBezTo>
                  <a:moveTo>
                    <a:pt x="1147" y="280"/>
                  </a:moveTo>
                  <a:cubicBezTo>
                    <a:pt x="1148" y="280"/>
                    <a:pt x="1149" y="280"/>
                    <a:pt x="1150" y="279"/>
                  </a:cubicBezTo>
                  <a:cubicBezTo>
                    <a:pt x="1150" y="279"/>
                    <a:pt x="1150" y="278"/>
                    <a:pt x="1150" y="278"/>
                  </a:cubicBezTo>
                  <a:cubicBezTo>
                    <a:pt x="1149" y="278"/>
                    <a:pt x="1148" y="278"/>
                    <a:pt x="1147" y="278"/>
                  </a:cubicBezTo>
                  <a:cubicBezTo>
                    <a:pt x="1147" y="279"/>
                    <a:pt x="1146" y="279"/>
                    <a:pt x="1146" y="279"/>
                  </a:cubicBezTo>
                  <a:cubicBezTo>
                    <a:pt x="1146" y="280"/>
                    <a:pt x="1147" y="280"/>
                    <a:pt x="1147" y="280"/>
                  </a:cubicBezTo>
                  <a:moveTo>
                    <a:pt x="1120" y="258"/>
                  </a:moveTo>
                  <a:cubicBezTo>
                    <a:pt x="1120" y="257"/>
                    <a:pt x="1119" y="256"/>
                    <a:pt x="1118" y="255"/>
                  </a:cubicBezTo>
                  <a:cubicBezTo>
                    <a:pt x="1118" y="255"/>
                    <a:pt x="1117" y="255"/>
                    <a:pt x="1117" y="256"/>
                  </a:cubicBezTo>
                  <a:cubicBezTo>
                    <a:pt x="1118" y="257"/>
                    <a:pt x="1118" y="258"/>
                    <a:pt x="1119" y="259"/>
                  </a:cubicBezTo>
                  <a:cubicBezTo>
                    <a:pt x="1119" y="259"/>
                    <a:pt x="1120" y="259"/>
                    <a:pt x="1120" y="258"/>
                  </a:cubicBezTo>
                  <a:moveTo>
                    <a:pt x="345" y="267"/>
                  </a:moveTo>
                  <a:cubicBezTo>
                    <a:pt x="346" y="267"/>
                    <a:pt x="346" y="267"/>
                    <a:pt x="346" y="267"/>
                  </a:cubicBezTo>
                  <a:cubicBezTo>
                    <a:pt x="346" y="266"/>
                    <a:pt x="347" y="266"/>
                    <a:pt x="347" y="266"/>
                  </a:cubicBezTo>
                  <a:cubicBezTo>
                    <a:pt x="347" y="265"/>
                    <a:pt x="346" y="265"/>
                    <a:pt x="346" y="265"/>
                  </a:cubicBezTo>
                  <a:cubicBezTo>
                    <a:pt x="345" y="265"/>
                    <a:pt x="345" y="265"/>
                    <a:pt x="344" y="265"/>
                  </a:cubicBezTo>
                  <a:cubicBezTo>
                    <a:pt x="344" y="265"/>
                    <a:pt x="343" y="265"/>
                    <a:pt x="343" y="266"/>
                  </a:cubicBezTo>
                  <a:cubicBezTo>
                    <a:pt x="343" y="266"/>
                    <a:pt x="344" y="266"/>
                    <a:pt x="344" y="267"/>
                  </a:cubicBezTo>
                  <a:cubicBezTo>
                    <a:pt x="344" y="267"/>
                    <a:pt x="345" y="267"/>
                    <a:pt x="345" y="267"/>
                  </a:cubicBezTo>
                  <a:moveTo>
                    <a:pt x="351" y="267"/>
                  </a:moveTo>
                  <a:cubicBezTo>
                    <a:pt x="352" y="267"/>
                    <a:pt x="353" y="267"/>
                    <a:pt x="353" y="267"/>
                  </a:cubicBezTo>
                  <a:cubicBezTo>
                    <a:pt x="354" y="267"/>
                    <a:pt x="354" y="266"/>
                    <a:pt x="355" y="266"/>
                  </a:cubicBezTo>
                  <a:cubicBezTo>
                    <a:pt x="354" y="266"/>
                    <a:pt x="353" y="265"/>
                    <a:pt x="353" y="265"/>
                  </a:cubicBezTo>
                  <a:cubicBezTo>
                    <a:pt x="352" y="266"/>
                    <a:pt x="350" y="265"/>
                    <a:pt x="349" y="266"/>
                  </a:cubicBezTo>
                  <a:cubicBezTo>
                    <a:pt x="349" y="266"/>
                    <a:pt x="348" y="266"/>
                    <a:pt x="348" y="266"/>
                  </a:cubicBezTo>
                  <a:cubicBezTo>
                    <a:pt x="348" y="266"/>
                    <a:pt x="349" y="267"/>
                    <a:pt x="349" y="267"/>
                  </a:cubicBezTo>
                  <a:cubicBezTo>
                    <a:pt x="350" y="267"/>
                    <a:pt x="350" y="267"/>
                    <a:pt x="351" y="267"/>
                  </a:cubicBezTo>
                  <a:moveTo>
                    <a:pt x="982" y="284"/>
                  </a:moveTo>
                  <a:cubicBezTo>
                    <a:pt x="982" y="285"/>
                    <a:pt x="981" y="285"/>
                    <a:pt x="981" y="286"/>
                  </a:cubicBezTo>
                  <a:cubicBezTo>
                    <a:pt x="981" y="287"/>
                    <a:pt x="982" y="288"/>
                    <a:pt x="982" y="288"/>
                  </a:cubicBezTo>
                  <a:cubicBezTo>
                    <a:pt x="983" y="287"/>
                    <a:pt x="984" y="287"/>
                    <a:pt x="984" y="286"/>
                  </a:cubicBezTo>
                  <a:cubicBezTo>
                    <a:pt x="984" y="285"/>
                    <a:pt x="983" y="285"/>
                    <a:pt x="982" y="284"/>
                  </a:cubicBezTo>
                  <a:moveTo>
                    <a:pt x="703" y="285"/>
                  </a:moveTo>
                  <a:cubicBezTo>
                    <a:pt x="704" y="286"/>
                    <a:pt x="705" y="286"/>
                    <a:pt x="706" y="287"/>
                  </a:cubicBezTo>
                  <a:cubicBezTo>
                    <a:pt x="706" y="287"/>
                    <a:pt x="707" y="287"/>
                    <a:pt x="707" y="286"/>
                  </a:cubicBezTo>
                  <a:cubicBezTo>
                    <a:pt x="707" y="286"/>
                    <a:pt x="707" y="286"/>
                    <a:pt x="707" y="286"/>
                  </a:cubicBezTo>
                  <a:cubicBezTo>
                    <a:pt x="706" y="285"/>
                    <a:pt x="705" y="284"/>
                    <a:pt x="704" y="284"/>
                  </a:cubicBezTo>
                  <a:cubicBezTo>
                    <a:pt x="704" y="284"/>
                    <a:pt x="703" y="284"/>
                    <a:pt x="703" y="285"/>
                  </a:cubicBezTo>
                  <a:moveTo>
                    <a:pt x="611" y="253"/>
                  </a:moveTo>
                  <a:cubicBezTo>
                    <a:pt x="606" y="253"/>
                    <a:pt x="605" y="254"/>
                    <a:pt x="606" y="254"/>
                  </a:cubicBezTo>
                  <a:cubicBezTo>
                    <a:pt x="607" y="254"/>
                    <a:pt x="608" y="254"/>
                    <a:pt x="610" y="254"/>
                  </a:cubicBezTo>
                  <a:cubicBezTo>
                    <a:pt x="611" y="254"/>
                    <a:pt x="612" y="255"/>
                    <a:pt x="613" y="254"/>
                  </a:cubicBezTo>
                  <a:cubicBezTo>
                    <a:pt x="612" y="253"/>
                    <a:pt x="611" y="253"/>
                    <a:pt x="611" y="253"/>
                  </a:cubicBezTo>
                  <a:moveTo>
                    <a:pt x="1134" y="284"/>
                  </a:moveTo>
                  <a:cubicBezTo>
                    <a:pt x="1134" y="283"/>
                    <a:pt x="1134" y="283"/>
                    <a:pt x="1134" y="283"/>
                  </a:cubicBezTo>
                  <a:cubicBezTo>
                    <a:pt x="1133" y="283"/>
                    <a:pt x="1131" y="283"/>
                    <a:pt x="1130" y="283"/>
                  </a:cubicBezTo>
                  <a:cubicBezTo>
                    <a:pt x="1130" y="283"/>
                    <a:pt x="1130" y="283"/>
                    <a:pt x="1130" y="284"/>
                  </a:cubicBezTo>
                  <a:cubicBezTo>
                    <a:pt x="1129" y="284"/>
                    <a:pt x="1130" y="284"/>
                    <a:pt x="1130" y="285"/>
                  </a:cubicBezTo>
                  <a:cubicBezTo>
                    <a:pt x="1130" y="285"/>
                    <a:pt x="1134" y="284"/>
                    <a:pt x="1134" y="284"/>
                  </a:cubicBezTo>
                  <a:moveTo>
                    <a:pt x="1124" y="235"/>
                  </a:moveTo>
                  <a:cubicBezTo>
                    <a:pt x="1124" y="235"/>
                    <a:pt x="1124" y="235"/>
                    <a:pt x="1123" y="235"/>
                  </a:cubicBezTo>
                  <a:cubicBezTo>
                    <a:pt x="1123" y="235"/>
                    <a:pt x="1122" y="235"/>
                    <a:pt x="1122" y="236"/>
                  </a:cubicBezTo>
                  <a:cubicBezTo>
                    <a:pt x="1122" y="237"/>
                    <a:pt x="1122" y="237"/>
                    <a:pt x="1122" y="238"/>
                  </a:cubicBezTo>
                  <a:cubicBezTo>
                    <a:pt x="1123" y="238"/>
                    <a:pt x="1124" y="238"/>
                    <a:pt x="1124" y="236"/>
                  </a:cubicBezTo>
                  <a:cubicBezTo>
                    <a:pt x="1124" y="236"/>
                    <a:pt x="1125" y="236"/>
                    <a:pt x="1125" y="236"/>
                  </a:cubicBezTo>
                  <a:cubicBezTo>
                    <a:pt x="1125" y="236"/>
                    <a:pt x="1125" y="236"/>
                    <a:pt x="1126" y="235"/>
                  </a:cubicBezTo>
                  <a:cubicBezTo>
                    <a:pt x="1125" y="235"/>
                    <a:pt x="1125" y="235"/>
                    <a:pt x="1125" y="235"/>
                  </a:cubicBezTo>
                  <a:cubicBezTo>
                    <a:pt x="1125" y="235"/>
                    <a:pt x="1124" y="235"/>
                    <a:pt x="1124" y="235"/>
                  </a:cubicBezTo>
                  <a:moveTo>
                    <a:pt x="1168" y="233"/>
                  </a:moveTo>
                  <a:cubicBezTo>
                    <a:pt x="1168" y="233"/>
                    <a:pt x="1168" y="232"/>
                    <a:pt x="1167" y="232"/>
                  </a:cubicBezTo>
                  <a:cubicBezTo>
                    <a:pt x="1166" y="232"/>
                    <a:pt x="1165" y="232"/>
                    <a:pt x="1164" y="231"/>
                  </a:cubicBezTo>
                  <a:cubicBezTo>
                    <a:pt x="1164" y="231"/>
                    <a:pt x="1163" y="232"/>
                    <a:pt x="1163" y="232"/>
                  </a:cubicBezTo>
                  <a:cubicBezTo>
                    <a:pt x="1163" y="232"/>
                    <a:pt x="1163" y="233"/>
                    <a:pt x="1164" y="233"/>
                  </a:cubicBezTo>
                  <a:cubicBezTo>
                    <a:pt x="1165" y="233"/>
                    <a:pt x="1166" y="233"/>
                    <a:pt x="1167" y="234"/>
                  </a:cubicBezTo>
                  <a:cubicBezTo>
                    <a:pt x="1168" y="234"/>
                    <a:pt x="1168" y="234"/>
                    <a:pt x="1168" y="233"/>
                  </a:cubicBezTo>
                  <a:moveTo>
                    <a:pt x="410" y="1828"/>
                  </a:moveTo>
                  <a:cubicBezTo>
                    <a:pt x="409" y="1828"/>
                    <a:pt x="408" y="1827"/>
                    <a:pt x="407" y="1828"/>
                  </a:cubicBezTo>
                  <a:cubicBezTo>
                    <a:pt x="408" y="1828"/>
                    <a:pt x="409" y="1828"/>
                    <a:pt x="410" y="1829"/>
                  </a:cubicBezTo>
                  <a:cubicBezTo>
                    <a:pt x="411" y="1829"/>
                    <a:pt x="412" y="1829"/>
                    <a:pt x="413" y="1829"/>
                  </a:cubicBezTo>
                  <a:cubicBezTo>
                    <a:pt x="413" y="1829"/>
                    <a:pt x="413" y="1829"/>
                    <a:pt x="413" y="1829"/>
                  </a:cubicBezTo>
                  <a:cubicBezTo>
                    <a:pt x="413" y="1828"/>
                    <a:pt x="413" y="1828"/>
                    <a:pt x="413" y="1828"/>
                  </a:cubicBezTo>
                  <a:cubicBezTo>
                    <a:pt x="412" y="1828"/>
                    <a:pt x="411" y="1828"/>
                    <a:pt x="410" y="1828"/>
                  </a:cubicBezTo>
                  <a:moveTo>
                    <a:pt x="978" y="1815"/>
                  </a:moveTo>
                  <a:cubicBezTo>
                    <a:pt x="977" y="1815"/>
                    <a:pt x="977" y="1815"/>
                    <a:pt x="976" y="1815"/>
                  </a:cubicBezTo>
                  <a:cubicBezTo>
                    <a:pt x="976" y="1815"/>
                    <a:pt x="976" y="1816"/>
                    <a:pt x="976" y="1817"/>
                  </a:cubicBezTo>
                  <a:cubicBezTo>
                    <a:pt x="977" y="1817"/>
                    <a:pt x="979" y="1817"/>
                    <a:pt x="980" y="1817"/>
                  </a:cubicBezTo>
                  <a:cubicBezTo>
                    <a:pt x="980" y="1816"/>
                    <a:pt x="980" y="1816"/>
                    <a:pt x="979" y="1815"/>
                  </a:cubicBezTo>
                  <a:cubicBezTo>
                    <a:pt x="979" y="1815"/>
                    <a:pt x="979" y="1815"/>
                    <a:pt x="978" y="1815"/>
                  </a:cubicBezTo>
                  <a:moveTo>
                    <a:pt x="640" y="218"/>
                  </a:moveTo>
                  <a:cubicBezTo>
                    <a:pt x="639" y="218"/>
                    <a:pt x="639" y="218"/>
                    <a:pt x="638" y="218"/>
                  </a:cubicBezTo>
                  <a:cubicBezTo>
                    <a:pt x="638" y="218"/>
                    <a:pt x="637" y="218"/>
                    <a:pt x="637" y="218"/>
                  </a:cubicBezTo>
                  <a:cubicBezTo>
                    <a:pt x="637" y="218"/>
                    <a:pt x="638" y="219"/>
                    <a:pt x="638" y="219"/>
                  </a:cubicBezTo>
                  <a:cubicBezTo>
                    <a:pt x="639" y="220"/>
                    <a:pt x="640" y="220"/>
                    <a:pt x="641" y="219"/>
                  </a:cubicBezTo>
                  <a:cubicBezTo>
                    <a:pt x="641" y="219"/>
                    <a:pt x="642" y="218"/>
                    <a:pt x="642" y="218"/>
                  </a:cubicBezTo>
                  <a:cubicBezTo>
                    <a:pt x="642" y="218"/>
                    <a:pt x="641" y="218"/>
                    <a:pt x="641" y="218"/>
                  </a:cubicBezTo>
                  <a:cubicBezTo>
                    <a:pt x="641" y="218"/>
                    <a:pt x="640" y="218"/>
                    <a:pt x="640" y="218"/>
                  </a:cubicBezTo>
                  <a:moveTo>
                    <a:pt x="438" y="224"/>
                  </a:moveTo>
                  <a:cubicBezTo>
                    <a:pt x="437" y="223"/>
                    <a:pt x="436" y="223"/>
                    <a:pt x="436" y="223"/>
                  </a:cubicBezTo>
                  <a:cubicBezTo>
                    <a:pt x="435" y="223"/>
                    <a:pt x="434" y="223"/>
                    <a:pt x="434" y="224"/>
                  </a:cubicBezTo>
                  <a:cubicBezTo>
                    <a:pt x="434" y="224"/>
                    <a:pt x="435" y="225"/>
                    <a:pt x="435" y="225"/>
                  </a:cubicBezTo>
                  <a:cubicBezTo>
                    <a:pt x="436" y="225"/>
                    <a:pt x="437" y="225"/>
                    <a:pt x="438" y="224"/>
                  </a:cubicBezTo>
                  <a:moveTo>
                    <a:pt x="662" y="1838"/>
                  </a:moveTo>
                  <a:cubicBezTo>
                    <a:pt x="661" y="1838"/>
                    <a:pt x="659" y="1838"/>
                    <a:pt x="659" y="1839"/>
                  </a:cubicBezTo>
                  <a:cubicBezTo>
                    <a:pt x="659" y="1840"/>
                    <a:pt x="660" y="1840"/>
                    <a:pt x="661" y="1841"/>
                  </a:cubicBezTo>
                  <a:cubicBezTo>
                    <a:pt x="662" y="1840"/>
                    <a:pt x="662" y="1839"/>
                    <a:pt x="663" y="1839"/>
                  </a:cubicBezTo>
                  <a:cubicBezTo>
                    <a:pt x="662" y="1838"/>
                    <a:pt x="662" y="1838"/>
                    <a:pt x="662" y="1838"/>
                  </a:cubicBezTo>
                  <a:moveTo>
                    <a:pt x="571" y="1840"/>
                  </a:moveTo>
                  <a:cubicBezTo>
                    <a:pt x="571" y="1840"/>
                    <a:pt x="572" y="1840"/>
                    <a:pt x="573" y="1840"/>
                  </a:cubicBezTo>
                  <a:cubicBezTo>
                    <a:pt x="572" y="1838"/>
                    <a:pt x="571" y="1840"/>
                    <a:pt x="570" y="1839"/>
                  </a:cubicBezTo>
                  <a:cubicBezTo>
                    <a:pt x="570" y="1839"/>
                    <a:pt x="570" y="1839"/>
                    <a:pt x="570" y="1838"/>
                  </a:cubicBezTo>
                  <a:cubicBezTo>
                    <a:pt x="569" y="1838"/>
                    <a:pt x="568" y="1839"/>
                    <a:pt x="567" y="1839"/>
                  </a:cubicBezTo>
                  <a:cubicBezTo>
                    <a:pt x="567" y="1839"/>
                    <a:pt x="567" y="1839"/>
                    <a:pt x="567" y="1839"/>
                  </a:cubicBezTo>
                  <a:cubicBezTo>
                    <a:pt x="568" y="1840"/>
                    <a:pt x="568" y="1840"/>
                    <a:pt x="569" y="1840"/>
                  </a:cubicBezTo>
                  <a:cubicBezTo>
                    <a:pt x="569" y="1840"/>
                    <a:pt x="570" y="1840"/>
                    <a:pt x="571" y="1840"/>
                  </a:cubicBezTo>
                  <a:moveTo>
                    <a:pt x="1135" y="241"/>
                  </a:moveTo>
                  <a:cubicBezTo>
                    <a:pt x="1135" y="241"/>
                    <a:pt x="1134" y="241"/>
                    <a:pt x="1133" y="241"/>
                  </a:cubicBezTo>
                  <a:cubicBezTo>
                    <a:pt x="1133" y="241"/>
                    <a:pt x="1133" y="242"/>
                    <a:pt x="1132" y="242"/>
                  </a:cubicBezTo>
                  <a:cubicBezTo>
                    <a:pt x="1133" y="242"/>
                    <a:pt x="1133" y="243"/>
                    <a:pt x="1134" y="243"/>
                  </a:cubicBezTo>
                  <a:cubicBezTo>
                    <a:pt x="1135" y="242"/>
                    <a:pt x="1136" y="242"/>
                    <a:pt x="1137" y="242"/>
                  </a:cubicBezTo>
                  <a:cubicBezTo>
                    <a:pt x="1137" y="242"/>
                    <a:pt x="1137" y="241"/>
                    <a:pt x="1137" y="241"/>
                  </a:cubicBezTo>
                  <a:cubicBezTo>
                    <a:pt x="1137" y="241"/>
                    <a:pt x="1137" y="241"/>
                    <a:pt x="1137" y="241"/>
                  </a:cubicBezTo>
                  <a:cubicBezTo>
                    <a:pt x="1136" y="241"/>
                    <a:pt x="1136" y="241"/>
                    <a:pt x="1135" y="241"/>
                  </a:cubicBezTo>
                  <a:moveTo>
                    <a:pt x="229" y="1220"/>
                  </a:moveTo>
                  <a:cubicBezTo>
                    <a:pt x="229" y="1220"/>
                    <a:pt x="229" y="1221"/>
                    <a:pt x="229" y="1221"/>
                  </a:cubicBezTo>
                  <a:cubicBezTo>
                    <a:pt x="229" y="1222"/>
                    <a:pt x="230" y="1222"/>
                    <a:pt x="230" y="1222"/>
                  </a:cubicBezTo>
                  <a:cubicBezTo>
                    <a:pt x="231" y="1221"/>
                    <a:pt x="231" y="1219"/>
                    <a:pt x="230" y="1218"/>
                  </a:cubicBezTo>
                  <a:cubicBezTo>
                    <a:pt x="230" y="1218"/>
                    <a:pt x="229" y="1218"/>
                    <a:pt x="229" y="1218"/>
                  </a:cubicBezTo>
                  <a:cubicBezTo>
                    <a:pt x="229" y="1219"/>
                    <a:pt x="229" y="1219"/>
                    <a:pt x="229" y="1220"/>
                  </a:cubicBezTo>
                  <a:moveTo>
                    <a:pt x="695" y="1844"/>
                  </a:moveTo>
                  <a:cubicBezTo>
                    <a:pt x="696" y="1845"/>
                    <a:pt x="697" y="1845"/>
                    <a:pt x="698" y="1845"/>
                  </a:cubicBezTo>
                  <a:cubicBezTo>
                    <a:pt x="698" y="1846"/>
                    <a:pt x="699" y="1845"/>
                    <a:pt x="699" y="1845"/>
                  </a:cubicBezTo>
                  <a:cubicBezTo>
                    <a:pt x="699" y="1844"/>
                    <a:pt x="698" y="1843"/>
                    <a:pt x="698" y="1843"/>
                  </a:cubicBezTo>
                  <a:cubicBezTo>
                    <a:pt x="697" y="1843"/>
                    <a:pt x="697" y="1844"/>
                    <a:pt x="695" y="1844"/>
                  </a:cubicBezTo>
                  <a:moveTo>
                    <a:pt x="250" y="1827"/>
                  </a:moveTo>
                  <a:cubicBezTo>
                    <a:pt x="251" y="1827"/>
                    <a:pt x="251" y="1827"/>
                    <a:pt x="252" y="1827"/>
                  </a:cubicBezTo>
                  <a:cubicBezTo>
                    <a:pt x="252" y="1827"/>
                    <a:pt x="252" y="1826"/>
                    <a:pt x="252" y="1826"/>
                  </a:cubicBezTo>
                  <a:cubicBezTo>
                    <a:pt x="252" y="1825"/>
                    <a:pt x="249" y="1824"/>
                    <a:pt x="248" y="1825"/>
                  </a:cubicBezTo>
                  <a:cubicBezTo>
                    <a:pt x="248" y="1825"/>
                    <a:pt x="248" y="1826"/>
                    <a:pt x="248" y="1826"/>
                  </a:cubicBezTo>
                  <a:cubicBezTo>
                    <a:pt x="249" y="1827"/>
                    <a:pt x="250" y="1827"/>
                    <a:pt x="250" y="1827"/>
                  </a:cubicBezTo>
                  <a:moveTo>
                    <a:pt x="688" y="1838"/>
                  </a:moveTo>
                  <a:cubicBezTo>
                    <a:pt x="688" y="1838"/>
                    <a:pt x="687" y="1838"/>
                    <a:pt x="687" y="1838"/>
                  </a:cubicBezTo>
                  <a:cubicBezTo>
                    <a:pt x="687" y="1838"/>
                    <a:pt x="686" y="1838"/>
                    <a:pt x="686" y="1839"/>
                  </a:cubicBezTo>
                  <a:cubicBezTo>
                    <a:pt x="686" y="1839"/>
                    <a:pt x="687" y="1839"/>
                    <a:pt x="687" y="1839"/>
                  </a:cubicBezTo>
                  <a:cubicBezTo>
                    <a:pt x="688" y="1839"/>
                    <a:pt x="688" y="1840"/>
                    <a:pt x="689" y="1840"/>
                  </a:cubicBezTo>
                  <a:cubicBezTo>
                    <a:pt x="690" y="1840"/>
                    <a:pt x="690" y="1840"/>
                    <a:pt x="691" y="1840"/>
                  </a:cubicBezTo>
                  <a:cubicBezTo>
                    <a:pt x="690" y="1839"/>
                    <a:pt x="690" y="1839"/>
                    <a:pt x="689" y="1838"/>
                  </a:cubicBezTo>
                  <a:cubicBezTo>
                    <a:pt x="689" y="1838"/>
                    <a:pt x="688" y="1838"/>
                    <a:pt x="688" y="1838"/>
                  </a:cubicBezTo>
                  <a:moveTo>
                    <a:pt x="576" y="1830"/>
                  </a:moveTo>
                  <a:cubicBezTo>
                    <a:pt x="576" y="1830"/>
                    <a:pt x="576" y="1831"/>
                    <a:pt x="577" y="1830"/>
                  </a:cubicBezTo>
                  <a:cubicBezTo>
                    <a:pt x="577" y="1830"/>
                    <a:pt x="578" y="1830"/>
                    <a:pt x="578" y="1830"/>
                  </a:cubicBezTo>
                  <a:cubicBezTo>
                    <a:pt x="578" y="1830"/>
                    <a:pt x="578" y="1829"/>
                    <a:pt x="578" y="1829"/>
                  </a:cubicBezTo>
                  <a:cubicBezTo>
                    <a:pt x="577" y="1829"/>
                    <a:pt x="577" y="1828"/>
                    <a:pt x="576" y="1829"/>
                  </a:cubicBezTo>
                  <a:cubicBezTo>
                    <a:pt x="576" y="1829"/>
                    <a:pt x="576" y="1829"/>
                    <a:pt x="575" y="1830"/>
                  </a:cubicBezTo>
                  <a:cubicBezTo>
                    <a:pt x="574" y="1830"/>
                    <a:pt x="573" y="1829"/>
                    <a:pt x="573" y="1830"/>
                  </a:cubicBezTo>
                  <a:cubicBezTo>
                    <a:pt x="574" y="1830"/>
                    <a:pt x="574" y="1830"/>
                    <a:pt x="575" y="1830"/>
                  </a:cubicBezTo>
                  <a:cubicBezTo>
                    <a:pt x="575" y="1830"/>
                    <a:pt x="575" y="1830"/>
                    <a:pt x="576" y="1830"/>
                  </a:cubicBezTo>
                  <a:moveTo>
                    <a:pt x="1131" y="270"/>
                  </a:moveTo>
                  <a:cubicBezTo>
                    <a:pt x="1130" y="270"/>
                    <a:pt x="1130" y="269"/>
                    <a:pt x="1130" y="270"/>
                  </a:cubicBezTo>
                  <a:cubicBezTo>
                    <a:pt x="1129" y="270"/>
                    <a:pt x="1129" y="270"/>
                    <a:pt x="1129" y="270"/>
                  </a:cubicBezTo>
                  <a:cubicBezTo>
                    <a:pt x="1129" y="271"/>
                    <a:pt x="1129" y="271"/>
                    <a:pt x="1130" y="271"/>
                  </a:cubicBezTo>
                  <a:cubicBezTo>
                    <a:pt x="1130" y="271"/>
                    <a:pt x="1131" y="271"/>
                    <a:pt x="1132" y="271"/>
                  </a:cubicBezTo>
                  <a:cubicBezTo>
                    <a:pt x="1132" y="270"/>
                    <a:pt x="1132" y="270"/>
                    <a:pt x="1132" y="270"/>
                  </a:cubicBezTo>
                  <a:cubicBezTo>
                    <a:pt x="1132" y="270"/>
                    <a:pt x="1132" y="270"/>
                    <a:pt x="1132" y="270"/>
                  </a:cubicBezTo>
                  <a:cubicBezTo>
                    <a:pt x="1131" y="269"/>
                    <a:pt x="1131" y="270"/>
                    <a:pt x="1131" y="270"/>
                  </a:cubicBezTo>
                  <a:moveTo>
                    <a:pt x="1122" y="265"/>
                  </a:moveTo>
                  <a:cubicBezTo>
                    <a:pt x="1122" y="265"/>
                    <a:pt x="1121" y="265"/>
                    <a:pt x="1121" y="265"/>
                  </a:cubicBezTo>
                  <a:cubicBezTo>
                    <a:pt x="1121" y="265"/>
                    <a:pt x="1120" y="265"/>
                    <a:pt x="1120" y="265"/>
                  </a:cubicBezTo>
                  <a:cubicBezTo>
                    <a:pt x="1120" y="266"/>
                    <a:pt x="1121" y="266"/>
                    <a:pt x="1121" y="266"/>
                  </a:cubicBezTo>
                  <a:cubicBezTo>
                    <a:pt x="1122" y="266"/>
                    <a:pt x="1122" y="267"/>
                    <a:pt x="1123" y="267"/>
                  </a:cubicBezTo>
                  <a:cubicBezTo>
                    <a:pt x="1123" y="267"/>
                    <a:pt x="1124" y="266"/>
                    <a:pt x="1124" y="266"/>
                  </a:cubicBezTo>
                  <a:cubicBezTo>
                    <a:pt x="1124" y="265"/>
                    <a:pt x="1123" y="265"/>
                    <a:pt x="1123" y="265"/>
                  </a:cubicBezTo>
                  <a:cubicBezTo>
                    <a:pt x="1123" y="265"/>
                    <a:pt x="1122" y="265"/>
                    <a:pt x="1122" y="265"/>
                  </a:cubicBezTo>
                  <a:moveTo>
                    <a:pt x="554" y="267"/>
                  </a:moveTo>
                  <a:cubicBezTo>
                    <a:pt x="553" y="267"/>
                    <a:pt x="552" y="267"/>
                    <a:pt x="551" y="267"/>
                  </a:cubicBezTo>
                  <a:cubicBezTo>
                    <a:pt x="551" y="267"/>
                    <a:pt x="551" y="267"/>
                    <a:pt x="551" y="267"/>
                  </a:cubicBezTo>
                  <a:cubicBezTo>
                    <a:pt x="551" y="267"/>
                    <a:pt x="551" y="268"/>
                    <a:pt x="551" y="268"/>
                  </a:cubicBezTo>
                  <a:cubicBezTo>
                    <a:pt x="553" y="268"/>
                    <a:pt x="555" y="267"/>
                    <a:pt x="557" y="267"/>
                  </a:cubicBezTo>
                  <a:cubicBezTo>
                    <a:pt x="557" y="267"/>
                    <a:pt x="557" y="267"/>
                    <a:pt x="557" y="267"/>
                  </a:cubicBezTo>
                  <a:cubicBezTo>
                    <a:pt x="557" y="267"/>
                    <a:pt x="557" y="267"/>
                    <a:pt x="557" y="267"/>
                  </a:cubicBezTo>
                  <a:cubicBezTo>
                    <a:pt x="556" y="267"/>
                    <a:pt x="555" y="267"/>
                    <a:pt x="554" y="267"/>
                  </a:cubicBezTo>
                  <a:moveTo>
                    <a:pt x="758" y="285"/>
                  </a:moveTo>
                  <a:cubicBezTo>
                    <a:pt x="758" y="285"/>
                    <a:pt x="758" y="285"/>
                    <a:pt x="758" y="285"/>
                  </a:cubicBezTo>
                  <a:cubicBezTo>
                    <a:pt x="757" y="285"/>
                    <a:pt x="755" y="285"/>
                    <a:pt x="754" y="285"/>
                  </a:cubicBezTo>
                  <a:cubicBezTo>
                    <a:pt x="755" y="286"/>
                    <a:pt x="755" y="286"/>
                    <a:pt x="755" y="287"/>
                  </a:cubicBezTo>
                  <a:cubicBezTo>
                    <a:pt x="755" y="287"/>
                    <a:pt x="755" y="288"/>
                    <a:pt x="756" y="288"/>
                  </a:cubicBezTo>
                  <a:cubicBezTo>
                    <a:pt x="756" y="287"/>
                    <a:pt x="757" y="286"/>
                    <a:pt x="758" y="285"/>
                  </a:cubicBezTo>
                  <a:moveTo>
                    <a:pt x="237" y="1180"/>
                  </a:moveTo>
                  <a:cubicBezTo>
                    <a:pt x="236" y="1180"/>
                    <a:pt x="236" y="1179"/>
                    <a:pt x="235" y="1179"/>
                  </a:cubicBezTo>
                  <a:cubicBezTo>
                    <a:pt x="235" y="1179"/>
                    <a:pt x="235" y="1179"/>
                    <a:pt x="235" y="1180"/>
                  </a:cubicBezTo>
                  <a:cubicBezTo>
                    <a:pt x="234" y="1180"/>
                    <a:pt x="234" y="1181"/>
                    <a:pt x="234" y="1182"/>
                  </a:cubicBezTo>
                  <a:cubicBezTo>
                    <a:pt x="234" y="1182"/>
                    <a:pt x="234" y="1182"/>
                    <a:pt x="234" y="1182"/>
                  </a:cubicBezTo>
                  <a:cubicBezTo>
                    <a:pt x="234" y="1182"/>
                    <a:pt x="235" y="1183"/>
                    <a:pt x="235" y="1182"/>
                  </a:cubicBezTo>
                  <a:cubicBezTo>
                    <a:pt x="236" y="1182"/>
                    <a:pt x="236" y="1181"/>
                    <a:pt x="237" y="1180"/>
                  </a:cubicBezTo>
                  <a:moveTo>
                    <a:pt x="1003" y="286"/>
                  </a:moveTo>
                  <a:cubicBezTo>
                    <a:pt x="1004" y="286"/>
                    <a:pt x="1004" y="286"/>
                    <a:pt x="1005" y="286"/>
                  </a:cubicBezTo>
                  <a:cubicBezTo>
                    <a:pt x="1005" y="286"/>
                    <a:pt x="1005" y="286"/>
                    <a:pt x="1006" y="286"/>
                  </a:cubicBezTo>
                  <a:cubicBezTo>
                    <a:pt x="1005" y="285"/>
                    <a:pt x="1005" y="285"/>
                    <a:pt x="1005" y="285"/>
                  </a:cubicBezTo>
                  <a:cubicBezTo>
                    <a:pt x="1004" y="285"/>
                    <a:pt x="1003" y="284"/>
                    <a:pt x="1003" y="284"/>
                  </a:cubicBezTo>
                  <a:cubicBezTo>
                    <a:pt x="1002" y="284"/>
                    <a:pt x="1002" y="285"/>
                    <a:pt x="1001" y="285"/>
                  </a:cubicBezTo>
                  <a:cubicBezTo>
                    <a:pt x="1001" y="285"/>
                    <a:pt x="1002" y="286"/>
                    <a:pt x="1002" y="286"/>
                  </a:cubicBezTo>
                  <a:cubicBezTo>
                    <a:pt x="1003" y="286"/>
                    <a:pt x="1003" y="286"/>
                    <a:pt x="1003" y="286"/>
                  </a:cubicBezTo>
                  <a:moveTo>
                    <a:pt x="557" y="283"/>
                  </a:moveTo>
                  <a:cubicBezTo>
                    <a:pt x="558" y="282"/>
                    <a:pt x="558" y="282"/>
                    <a:pt x="558" y="282"/>
                  </a:cubicBezTo>
                  <a:cubicBezTo>
                    <a:pt x="559" y="282"/>
                    <a:pt x="559" y="281"/>
                    <a:pt x="559" y="281"/>
                  </a:cubicBezTo>
                  <a:cubicBezTo>
                    <a:pt x="559" y="281"/>
                    <a:pt x="559" y="280"/>
                    <a:pt x="558" y="280"/>
                  </a:cubicBezTo>
                  <a:cubicBezTo>
                    <a:pt x="558" y="280"/>
                    <a:pt x="557" y="280"/>
                    <a:pt x="556" y="281"/>
                  </a:cubicBezTo>
                  <a:cubicBezTo>
                    <a:pt x="556" y="281"/>
                    <a:pt x="556" y="282"/>
                    <a:pt x="557" y="283"/>
                  </a:cubicBezTo>
                  <a:cubicBezTo>
                    <a:pt x="557" y="283"/>
                    <a:pt x="557" y="283"/>
                    <a:pt x="557" y="283"/>
                  </a:cubicBezTo>
                  <a:moveTo>
                    <a:pt x="881" y="279"/>
                  </a:moveTo>
                  <a:cubicBezTo>
                    <a:pt x="881" y="279"/>
                    <a:pt x="880" y="278"/>
                    <a:pt x="880" y="278"/>
                  </a:cubicBezTo>
                  <a:cubicBezTo>
                    <a:pt x="879" y="279"/>
                    <a:pt x="879" y="280"/>
                    <a:pt x="878" y="280"/>
                  </a:cubicBezTo>
                  <a:cubicBezTo>
                    <a:pt x="878" y="281"/>
                    <a:pt x="879" y="281"/>
                    <a:pt x="879" y="281"/>
                  </a:cubicBezTo>
                  <a:cubicBezTo>
                    <a:pt x="880" y="280"/>
                    <a:pt x="880" y="280"/>
                    <a:pt x="881" y="279"/>
                  </a:cubicBezTo>
                  <a:moveTo>
                    <a:pt x="351" y="259"/>
                  </a:moveTo>
                  <a:cubicBezTo>
                    <a:pt x="351" y="259"/>
                    <a:pt x="351" y="258"/>
                    <a:pt x="351" y="258"/>
                  </a:cubicBezTo>
                  <a:cubicBezTo>
                    <a:pt x="350" y="258"/>
                    <a:pt x="349" y="258"/>
                    <a:pt x="348" y="258"/>
                  </a:cubicBezTo>
                  <a:cubicBezTo>
                    <a:pt x="348" y="258"/>
                    <a:pt x="347" y="258"/>
                    <a:pt x="347" y="259"/>
                  </a:cubicBezTo>
                  <a:cubicBezTo>
                    <a:pt x="347" y="259"/>
                    <a:pt x="348" y="259"/>
                    <a:pt x="348" y="259"/>
                  </a:cubicBezTo>
                  <a:cubicBezTo>
                    <a:pt x="348" y="260"/>
                    <a:pt x="349" y="260"/>
                    <a:pt x="350" y="260"/>
                  </a:cubicBezTo>
                  <a:cubicBezTo>
                    <a:pt x="350" y="260"/>
                    <a:pt x="351" y="259"/>
                    <a:pt x="351" y="259"/>
                  </a:cubicBezTo>
                  <a:moveTo>
                    <a:pt x="387" y="261"/>
                  </a:moveTo>
                  <a:cubicBezTo>
                    <a:pt x="388" y="261"/>
                    <a:pt x="388" y="261"/>
                    <a:pt x="389" y="261"/>
                  </a:cubicBezTo>
                  <a:cubicBezTo>
                    <a:pt x="389" y="259"/>
                    <a:pt x="388" y="260"/>
                    <a:pt x="387" y="260"/>
                  </a:cubicBezTo>
                  <a:cubicBezTo>
                    <a:pt x="386" y="260"/>
                    <a:pt x="386" y="259"/>
                    <a:pt x="385" y="259"/>
                  </a:cubicBezTo>
                  <a:cubicBezTo>
                    <a:pt x="385" y="259"/>
                    <a:pt x="385" y="259"/>
                    <a:pt x="385" y="260"/>
                  </a:cubicBezTo>
                  <a:cubicBezTo>
                    <a:pt x="385" y="260"/>
                    <a:pt x="385" y="261"/>
                    <a:pt x="385" y="261"/>
                  </a:cubicBezTo>
                  <a:cubicBezTo>
                    <a:pt x="386" y="261"/>
                    <a:pt x="386" y="261"/>
                    <a:pt x="387" y="261"/>
                  </a:cubicBezTo>
                  <a:moveTo>
                    <a:pt x="1088" y="238"/>
                  </a:moveTo>
                  <a:cubicBezTo>
                    <a:pt x="1087" y="238"/>
                    <a:pt x="1087" y="237"/>
                    <a:pt x="1087" y="237"/>
                  </a:cubicBezTo>
                  <a:cubicBezTo>
                    <a:pt x="1086" y="237"/>
                    <a:pt x="1085" y="238"/>
                    <a:pt x="1084" y="238"/>
                  </a:cubicBezTo>
                  <a:cubicBezTo>
                    <a:pt x="1085" y="239"/>
                    <a:pt x="1086" y="239"/>
                    <a:pt x="1086" y="240"/>
                  </a:cubicBezTo>
                  <a:cubicBezTo>
                    <a:pt x="1086" y="240"/>
                    <a:pt x="1087" y="239"/>
                    <a:pt x="1088" y="238"/>
                  </a:cubicBezTo>
                  <a:moveTo>
                    <a:pt x="440" y="221"/>
                  </a:moveTo>
                  <a:cubicBezTo>
                    <a:pt x="439" y="222"/>
                    <a:pt x="438" y="222"/>
                    <a:pt x="437" y="223"/>
                  </a:cubicBezTo>
                  <a:cubicBezTo>
                    <a:pt x="438" y="223"/>
                    <a:pt x="438" y="223"/>
                    <a:pt x="438" y="223"/>
                  </a:cubicBezTo>
                  <a:cubicBezTo>
                    <a:pt x="439" y="225"/>
                    <a:pt x="439" y="224"/>
                    <a:pt x="440" y="224"/>
                  </a:cubicBezTo>
                  <a:cubicBezTo>
                    <a:pt x="441" y="223"/>
                    <a:pt x="441" y="223"/>
                    <a:pt x="441" y="222"/>
                  </a:cubicBezTo>
                  <a:cubicBezTo>
                    <a:pt x="441" y="222"/>
                    <a:pt x="441" y="222"/>
                    <a:pt x="440" y="221"/>
                  </a:cubicBezTo>
                  <a:moveTo>
                    <a:pt x="1113" y="237"/>
                  </a:moveTo>
                  <a:cubicBezTo>
                    <a:pt x="1113" y="237"/>
                    <a:pt x="1112" y="237"/>
                    <a:pt x="1111" y="237"/>
                  </a:cubicBezTo>
                  <a:cubicBezTo>
                    <a:pt x="1111" y="238"/>
                    <a:pt x="1111" y="238"/>
                    <a:pt x="1110" y="238"/>
                  </a:cubicBezTo>
                  <a:cubicBezTo>
                    <a:pt x="1111" y="238"/>
                    <a:pt x="1111" y="239"/>
                    <a:pt x="1112" y="239"/>
                  </a:cubicBezTo>
                  <a:cubicBezTo>
                    <a:pt x="1112" y="239"/>
                    <a:pt x="1113" y="238"/>
                    <a:pt x="1114" y="238"/>
                  </a:cubicBezTo>
                  <a:cubicBezTo>
                    <a:pt x="1115" y="238"/>
                    <a:pt x="1115" y="238"/>
                    <a:pt x="1115" y="237"/>
                  </a:cubicBezTo>
                  <a:cubicBezTo>
                    <a:pt x="1115" y="237"/>
                    <a:pt x="1115" y="237"/>
                    <a:pt x="1114" y="237"/>
                  </a:cubicBezTo>
                  <a:cubicBezTo>
                    <a:pt x="1114" y="237"/>
                    <a:pt x="1114" y="237"/>
                    <a:pt x="1113" y="237"/>
                  </a:cubicBezTo>
                  <a:moveTo>
                    <a:pt x="618" y="223"/>
                  </a:moveTo>
                  <a:cubicBezTo>
                    <a:pt x="618" y="223"/>
                    <a:pt x="617" y="223"/>
                    <a:pt x="617" y="223"/>
                  </a:cubicBezTo>
                  <a:cubicBezTo>
                    <a:pt x="616" y="222"/>
                    <a:pt x="615" y="222"/>
                    <a:pt x="614" y="223"/>
                  </a:cubicBezTo>
                  <a:cubicBezTo>
                    <a:pt x="614" y="223"/>
                    <a:pt x="614" y="224"/>
                    <a:pt x="614" y="224"/>
                  </a:cubicBezTo>
                  <a:cubicBezTo>
                    <a:pt x="614" y="224"/>
                    <a:pt x="615" y="224"/>
                    <a:pt x="615" y="224"/>
                  </a:cubicBezTo>
                  <a:cubicBezTo>
                    <a:pt x="616" y="224"/>
                    <a:pt x="617" y="224"/>
                    <a:pt x="618" y="223"/>
                  </a:cubicBezTo>
                  <a:moveTo>
                    <a:pt x="719" y="240"/>
                  </a:moveTo>
                  <a:cubicBezTo>
                    <a:pt x="719" y="240"/>
                    <a:pt x="720" y="239"/>
                    <a:pt x="720" y="239"/>
                  </a:cubicBezTo>
                  <a:cubicBezTo>
                    <a:pt x="720" y="238"/>
                    <a:pt x="719" y="237"/>
                    <a:pt x="718" y="238"/>
                  </a:cubicBezTo>
                  <a:cubicBezTo>
                    <a:pt x="717" y="238"/>
                    <a:pt x="717" y="239"/>
                    <a:pt x="717" y="239"/>
                  </a:cubicBezTo>
                  <a:cubicBezTo>
                    <a:pt x="717" y="239"/>
                    <a:pt x="718" y="240"/>
                    <a:pt x="719" y="240"/>
                  </a:cubicBezTo>
                  <a:moveTo>
                    <a:pt x="559" y="256"/>
                  </a:moveTo>
                  <a:cubicBezTo>
                    <a:pt x="559" y="256"/>
                    <a:pt x="559" y="256"/>
                    <a:pt x="559" y="256"/>
                  </a:cubicBezTo>
                  <a:cubicBezTo>
                    <a:pt x="558" y="255"/>
                    <a:pt x="558" y="255"/>
                    <a:pt x="557" y="255"/>
                  </a:cubicBezTo>
                  <a:cubicBezTo>
                    <a:pt x="556" y="255"/>
                    <a:pt x="556" y="255"/>
                    <a:pt x="555" y="256"/>
                  </a:cubicBezTo>
                  <a:cubicBezTo>
                    <a:pt x="556" y="256"/>
                    <a:pt x="556" y="256"/>
                    <a:pt x="556" y="256"/>
                  </a:cubicBezTo>
                  <a:cubicBezTo>
                    <a:pt x="556" y="256"/>
                    <a:pt x="557" y="257"/>
                    <a:pt x="558" y="257"/>
                  </a:cubicBezTo>
                  <a:cubicBezTo>
                    <a:pt x="558" y="257"/>
                    <a:pt x="559" y="256"/>
                    <a:pt x="559" y="256"/>
                  </a:cubicBezTo>
                  <a:moveTo>
                    <a:pt x="619" y="280"/>
                  </a:moveTo>
                  <a:cubicBezTo>
                    <a:pt x="618" y="280"/>
                    <a:pt x="617" y="279"/>
                    <a:pt x="616" y="281"/>
                  </a:cubicBezTo>
                  <a:cubicBezTo>
                    <a:pt x="617" y="281"/>
                    <a:pt x="618" y="281"/>
                    <a:pt x="619" y="281"/>
                  </a:cubicBezTo>
                  <a:cubicBezTo>
                    <a:pt x="620" y="281"/>
                    <a:pt x="621" y="281"/>
                    <a:pt x="621" y="281"/>
                  </a:cubicBezTo>
                  <a:cubicBezTo>
                    <a:pt x="621" y="281"/>
                    <a:pt x="621" y="281"/>
                    <a:pt x="622" y="280"/>
                  </a:cubicBezTo>
                  <a:cubicBezTo>
                    <a:pt x="622" y="280"/>
                    <a:pt x="621" y="280"/>
                    <a:pt x="621" y="280"/>
                  </a:cubicBezTo>
                  <a:cubicBezTo>
                    <a:pt x="621" y="280"/>
                    <a:pt x="620" y="280"/>
                    <a:pt x="619" y="280"/>
                  </a:cubicBezTo>
                  <a:moveTo>
                    <a:pt x="1141" y="235"/>
                  </a:moveTo>
                  <a:cubicBezTo>
                    <a:pt x="1141" y="235"/>
                    <a:pt x="1141" y="234"/>
                    <a:pt x="1141" y="234"/>
                  </a:cubicBezTo>
                  <a:cubicBezTo>
                    <a:pt x="1141" y="234"/>
                    <a:pt x="1141" y="233"/>
                    <a:pt x="1140" y="233"/>
                  </a:cubicBezTo>
                  <a:cubicBezTo>
                    <a:pt x="1140" y="233"/>
                    <a:pt x="1140" y="234"/>
                    <a:pt x="1139" y="234"/>
                  </a:cubicBezTo>
                  <a:cubicBezTo>
                    <a:pt x="1139" y="235"/>
                    <a:pt x="1141" y="236"/>
                    <a:pt x="1139" y="236"/>
                  </a:cubicBezTo>
                  <a:cubicBezTo>
                    <a:pt x="1139" y="237"/>
                    <a:pt x="1140" y="237"/>
                    <a:pt x="1140" y="237"/>
                  </a:cubicBezTo>
                  <a:cubicBezTo>
                    <a:pt x="1140" y="237"/>
                    <a:pt x="1141" y="237"/>
                    <a:pt x="1141" y="237"/>
                  </a:cubicBezTo>
                  <a:cubicBezTo>
                    <a:pt x="1141" y="236"/>
                    <a:pt x="1141" y="236"/>
                    <a:pt x="1141" y="235"/>
                  </a:cubicBezTo>
                  <a:moveTo>
                    <a:pt x="613" y="278"/>
                  </a:moveTo>
                  <a:cubicBezTo>
                    <a:pt x="612" y="278"/>
                    <a:pt x="611" y="278"/>
                    <a:pt x="611" y="278"/>
                  </a:cubicBezTo>
                  <a:cubicBezTo>
                    <a:pt x="611" y="278"/>
                    <a:pt x="610" y="279"/>
                    <a:pt x="610" y="279"/>
                  </a:cubicBezTo>
                  <a:cubicBezTo>
                    <a:pt x="611" y="280"/>
                    <a:pt x="613" y="278"/>
                    <a:pt x="614" y="280"/>
                  </a:cubicBezTo>
                  <a:cubicBezTo>
                    <a:pt x="614" y="280"/>
                    <a:pt x="614" y="279"/>
                    <a:pt x="614" y="279"/>
                  </a:cubicBezTo>
                  <a:cubicBezTo>
                    <a:pt x="615" y="279"/>
                    <a:pt x="614" y="278"/>
                    <a:pt x="614" y="278"/>
                  </a:cubicBezTo>
                  <a:cubicBezTo>
                    <a:pt x="614" y="278"/>
                    <a:pt x="613" y="278"/>
                    <a:pt x="613" y="278"/>
                  </a:cubicBezTo>
                  <a:moveTo>
                    <a:pt x="519" y="258"/>
                  </a:moveTo>
                  <a:cubicBezTo>
                    <a:pt x="520" y="258"/>
                    <a:pt x="520" y="258"/>
                    <a:pt x="521" y="258"/>
                  </a:cubicBezTo>
                  <a:cubicBezTo>
                    <a:pt x="521" y="258"/>
                    <a:pt x="522" y="258"/>
                    <a:pt x="522" y="258"/>
                  </a:cubicBezTo>
                  <a:cubicBezTo>
                    <a:pt x="522" y="257"/>
                    <a:pt x="521" y="257"/>
                    <a:pt x="521" y="257"/>
                  </a:cubicBezTo>
                  <a:cubicBezTo>
                    <a:pt x="520" y="257"/>
                    <a:pt x="518" y="257"/>
                    <a:pt x="517" y="257"/>
                  </a:cubicBezTo>
                  <a:cubicBezTo>
                    <a:pt x="517" y="257"/>
                    <a:pt x="516" y="257"/>
                    <a:pt x="516" y="258"/>
                  </a:cubicBezTo>
                  <a:cubicBezTo>
                    <a:pt x="516" y="258"/>
                    <a:pt x="517" y="258"/>
                    <a:pt x="517" y="258"/>
                  </a:cubicBezTo>
                  <a:cubicBezTo>
                    <a:pt x="517" y="258"/>
                    <a:pt x="518" y="258"/>
                    <a:pt x="519" y="258"/>
                  </a:cubicBezTo>
                  <a:moveTo>
                    <a:pt x="1166" y="249"/>
                  </a:moveTo>
                  <a:cubicBezTo>
                    <a:pt x="1167" y="249"/>
                    <a:pt x="1167" y="249"/>
                    <a:pt x="1168" y="249"/>
                  </a:cubicBezTo>
                  <a:cubicBezTo>
                    <a:pt x="1168" y="249"/>
                    <a:pt x="1168" y="249"/>
                    <a:pt x="1169" y="249"/>
                  </a:cubicBezTo>
                  <a:cubicBezTo>
                    <a:pt x="1168" y="249"/>
                    <a:pt x="1168" y="249"/>
                    <a:pt x="1168" y="248"/>
                  </a:cubicBezTo>
                  <a:cubicBezTo>
                    <a:pt x="1167" y="248"/>
                    <a:pt x="1167" y="248"/>
                    <a:pt x="1167" y="248"/>
                  </a:cubicBezTo>
                  <a:cubicBezTo>
                    <a:pt x="1166" y="248"/>
                    <a:pt x="1165" y="247"/>
                    <a:pt x="1165" y="248"/>
                  </a:cubicBezTo>
                  <a:cubicBezTo>
                    <a:pt x="1165" y="249"/>
                    <a:pt x="1164" y="249"/>
                    <a:pt x="1164" y="249"/>
                  </a:cubicBezTo>
                  <a:cubicBezTo>
                    <a:pt x="1165" y="249"/>
                    <a:pt x="1166" y="249"/>
                    <a:pt x="1166" y="249"/>
                  </a:cubicBezTo>
                  <a:moveTo>
                    <a:pt x="513" y="258"/>
                  </a:moveTo>
                  <a:cubicBezTo>
                    <a:pt x="513" y="258"/>
                    <a:pt x="512" y="258"/>
                    <a:pt x="511" y="258"/>
                  </a:cubicBezTo>
                  <a:cubicBezTo>
                    <a:pt x="512" y="259"/>
                    <a:pt x="512" y="260"/>
                    <a:pt x="513" y="260"/>
                  </a:cubicBezTo>
                  <a:cubicBezTo>
                    <a:pt x="514" y="260"/>
                    <a:pt x="514" y="259"/>
                    <a:pt x="515" y="258"/>
                  </a:cubicBezTo>
                  <a:cubicBezTo>
                    <a:pt x="515" y="258"/>
                    <a:pt x="514" y="258"/>
                    <a:pt x="513" y="258"/>
                  </a:cubicBezTo>
                  <a:moveTo>
                    <a:pt x="1196" y="328"/>
                  </a:moveTo>
                  <a:cubicBezTo>
                    <a:pt x="1196" y="328"/>
                    <a:pt x="1196" y="329"/>
                    <a:pt x="1196" y="329"/>
                  </a:cubicBezTo>
                  <a:cubicBezTo>
                    <a:pt x="1196" y="329"/>
                    <a:pt x="1196" y="330"/>
                    <a:pt x="1196" y="330"/>
                  </a:cubicBezTo>
                  <a:cubicBezTo>
                    <a:pt x="1196" y="330"/>
                    <a:pt x="1197" y="329"/>
                    <a:pt x="1197" y="329"/>
                  </a:cubicBezTo>
                  <a:cubicBezTo>
                    <a:pt x="1197" y="329"/>
                    <a:pt x="1197" y="328"/>
                    <a:pt x="1198" y="328"/>
                  </a:cubicBezTo>
                  <a:cubicBezTo>
                    <a:pt x="1198" y="327"/>
                    <a:pt x="1198" y="327"/>
                    <a:pt x="1197" y="326"/>
                  </a:cubicBezTo>
                  <a:cubicBezTo>
                    <a:pt x="1197" y="326"/>
                    <a:pt x="1197" y="326"/>
                    <a:pt x="1196" y="326"/>
                  </a:cubicBezTo>
                  <a:cubicBezTo>
                    <a:pt x="1196" y="326"/>
                    <a:pt x="1196" y="327"/>
                    <a:pt x="1196" y="327"/>
                  </a:cubicBezTo>
                  <a:cubicBezTo>
                    <a:pt x="1196" y="327"/>
                    <a:pt x="1196" y="328"/>
                    <a:pt x="1196" y="328"/>
                  </a:cubicBezTo>
                  <a:moveTo>
                    <a:pt x="1008" y="296"/>
                  </a:moveTo>
                  <a:cubicBezTo>
                    <a:pt x="1009" y="295"/>
                    <a:pt x="1010" y="295"/>
                    <a:pt x="1010" y="295"/>
                  </a:cubicBezTo>
                  <a:cubicBezTo>
                    <a:pt x="1010" y="295"/>
                    <a:pt x="1009" y="294"/>
                    <a:pt x="1008" y="294"/>
                  </a:cubicBezTo>
                  <a:cubicBezTo>
                    <a:pt x="1008" y="294"/>
                    <a:pt x="1007" y="294"/>
                    <a:pt x="1007" y="295"/>
                  </a:cubicBezTo>
                  <a:cubicBezTo>
                    <a:pt x="1007" y="295"/>
                    <a:pt x="1008" y="295"/>
                    <a:pt x="1008" y="296"/>
                  </a:cubicBezTo>
                  <a:moveTo>
                    <a:pt x="573" y="253"/>
                  </a:moveTo>
                  <a:cubicBezTo>
                    <a:pt x="574" y="253"/>
                    <a:pt x="574" y="253"/>
                    <a:pt x="575" y="253"/>
                  </a:cubicBezTo>
                  <a:cubicBezTo>
                    <a:pt x="575" y="253"/>
                    <a:pt x="575" y="253"/>
                    <a:pt x="575" y="253"/>
                  </a:cubicBezTo>
                  <a:cubicBezTo>
                    <a:pt x="575" y="252"/>
                    <a:pt x="572" y="252"/>
                    <a:pt x="572" y="252"/>
                  </a:cubicBezTo>
                  <a:cubicBezTo>
                    <a:pt x="571" y="252"/>
                    <a:pt x="571" y="252"/>
                    <a:pt x="571" y="253"/>
                  </a:cubicBezTo>
                  <a:cubicBezTo>
                    <a:pt x="571" y="253"/>
                    <a:pt x="571" y="253"/>
                    <a:pt x="571" y="253"/>
                  </a:cubicBezTo>
                  <a:cubicBezTo>
                    <a:pt x="572" y="253"/>
                    <a:pt x="573" y="253"/>
                    <a:pt x="573" y="253"/>
                  </a:cubicBezTo>
                  <a:moveTo>
                    <a:pt x="806" y="290"/>
                  </a:moveTo>
                  <a:cubicBezTo>
                    <a:pt x="806" y="289"/>
                    <a:pt x="806" y="289"/>
                    <a:pt x="806" y="289"/>
                  </a:cubicBezTo>
                  <a:cubicBezTo>
                    <a:pt x="805" y="289"/>
                    <a:pt x="804" y="289"/>
                    <a:pt x="802" y="289"/>
                  </a:cubicBezTo>
                  <a:cubicBezTo>
                    <a:pt x="802" y="289"/>
                    <a:pt x="802" y="289"/>
                    <a:pt x="803" y="290"/>
                  </a:cubicBezTo>
                  <a:cubicBezTo>
                    <a:pt x="803" y="290"/>
                    <a:pt x="804" y="290"/>
                    <a:pt x="805" y="291"/>
                  </a:cubicBezTo>
                  <a:cubicBezTo>
                    <a:pt x="806" y="291"/>
                    <a:pt x="806" y="290"/>
                    <a:pt x="806" y="290"/>
                  </a:cubicBezTo>
                  <a:moveTo>
                    <a:pt x="1162" y="229"/>
                  </a:moveTo>
                  <a:cubicBezTo>
                    <a:pt x="1161" y="229"/>
                    <a:pt x="1160" y="228"/>
                    <a:pt x="1160" y="228"/>
                  </a:cubicBezTo>
                  <a:cubicBezTo>
                    <a:pt x="1159" y="228"/>
                    <a:pt x="1158" y="228"/>
                    <a:pt x="1158" y="229"/>
                  </a:cubicBezTo>
                  <a:cubicBezTo>
                    <a:pt x="1158" y="230"/>
                    <a:pt x="1159" y="230"/>
                    <a:pt x="1160" y="230"/>
                  </a:cubicBezTo>
                  <a:cubicBezTo>
                    <a:pt x="1160" y="230"/>
                    <a:pt x="1161" y="230"/>
                    <a:pt x="1162" y="229"/>
                  </a:cubicBezTo>
                  <a:moveTo>
                    <a:pt x="290" y="253"/>
                  </a:moveTo>
                  <a:cubicBezTo>
                    <a:pt x="290" y="254"/>
                    <a:pt x="289" y="254"/>
                    <a:pt x="288" y="254"/>
                  </a:cubicBezTo>
                  <a:cubicBezTo>
                    <a:pt x="288" y="254"/>
                    <a:pt x="287" y="254"/>
                    <a:pt x="288" y="255"/>
                  </a:cubicBezTo>
                  <a:cubicBezTo>
                    <a:pt x="288" y="255"/>
                    <a:pt x="289" y="256"/>
                    <a:pt x="289" y="256"/>
                  </a:cubicBezTo>
                  <a:cubicBezTo>
                    <a:pt x="290" y="256"/>
                    <a:pt x="290" y="255"/>
                    <a:pt x="291" y="255"/>
                  </a:cubicBezTo>
                  <a:cubicBezTo>
                    <a:pt x="291" y="255"/>
                    <a:pt x="291" y="254"/>
                    <a:pt x="291" y="254"/>
                  </a:cubicBezTo>
                  <a:cubicBezTo>
                    <a:pt x="291" y="254"/>
                    <a:pt x="291" y="254"/>
                    <a:pt x="290" y="253"/>
                  </a:cubicBezTo>
                  <a:moveTo>
                    <a:pt x="685" y="222"/>
                  </a:moveTo>
                  <a:cubicBezTo>
                    <a:pt x="685" y="222"/>
                    <a:pt x="686" y="223"/>
                    <a:pt x="686" y="222"/>
                  </a:cubicBezTo>
                  <a:cubicBezTo>
                    <a:pt x="686" y="222"/>
                    <a:pt x="687" y="222"/>
                    <a:pt x="687" y="222"/>
                  </a:cubicBezTo>
                  <a:cubicBezTo>
                    <a:pt x="687" y="222"/>
                    <a:pt x="687" y="221"/>
                    <a:pt x="687" y="221"/>
                  </a:cubicBezTo>
                  <a:cubicBezTo>
                    <a:pt x="686" y="221"/>
                    <a:pt x="686" y="220"/>
                    <a:pt x="686" y="221"/>
                  </a:cubicBezTo>
                  <a:cubicBezTo>
                    <a:pt x="685" y="221"/>
                    <a:pt x="684" y="221"/>
                    <a:pt x="684" y="222"/>
                  </a:cubicBezTo>
                  <a:cubicBezTo>
                    <a:pt x="683" y="222"/>
                    <a:pt x="683" y="222"/>
                    <a:pt x="683" y="222"/>
                  </a:cubicBezTo>
                  <a:cubicBezTo>
                    <a:pt x="683" y="222"/>
                    <a:pt x="684" y="222"/>
                    <a:pt x="684" y="222"/>
                  </a:cubicBezTo>
                  <a:cubicBezTo>
                    <a:pt x="684" y="222"/>
                    <a:pt x="685" y="222"/>
                    <a:pt x="685" y="222"/>
                  </a:cubicBezTo>
                  <a:moveTo>
                    <a:pt x="1113" y="261"/>
                  </a:moveTo>
                  <a:cubicBezTo>
                    <a:pt x="1113" y="261"/>
                    <a:pt x="1114" y="260"/>
                    <a:pt x="1115" y="260"/>
                  </a:cubicBezTo>
                  <a:cubicBezTo>
                    <a:pt x="1115" y="260"/>
                    <a:pt x="1115" y="259"/>
                    <a:pt x="1115" y="259"/>
                  </a:cubicBezTo>
                  <a:cubicBezTo>
                    <a:pt x="1114" y="259"/>
                    <a:pt x="1112" y="259"/>
                    <a:pt x="1112" y="260"/>
                  </a:cubicBezTo>
                  <a:cubicBezTo>
                    <a:pt x="1112" y="260"/>
                    <a:pt x="1112" y="260"/>
                    <a:pt x="1111" y="261"/>
                  </a:cubicBezTo>
                  <a:cubicBezTo>
                    <a:pt x="1112" y="261"/>
                    <a:pt x="1112" y="261"/>
                    <a:pt x="1113" y="261"/>
                  </a:cubicBezTo>
                  <a:moveTo>
                    <a:pt x="755" y="1836"/>
                  </a:moveTo>
                  <a:cubicBezTo>
                    <a:pt x="755" y="1836"/>
                    <a:pt x="755" y="1836"/>
                    <a:pt x="755" y="1836"/>
                  </a:cubicBezTo>
                  <a:cubicBezTo>
                    <a:pt x="754" y="1836"/>
                    <a:pt x="753" y="1835"/>
                    <a:pt x="752" y="1835"/>
                  </a:cubicBezTo>
                  <a:cubicBezTo>
                    <a:pt x="752" y="1835"/>
                    <a:pt x="752" y="1836"/>
                    <a:pt x="751" y="1836"/>
                  </a:cubicBezTo>
                  <a:cubicBezTo>
                    <a:pt x="751" y="1836"/>
                    <a:pt x="751" y="1836"/>
                    <a:pt x="752" y="1836"/>
                  </a:cubicBezTo>
                  <a:cubicBezTo>
                    <a:pt x="752" y="1836"/>
                    <a:pt x="753" y="1837"/>
                    <a:pt x="753" y="1837"/>
                  </a:cubicBezTo>
                  <a:cubicBezTo>
                    <a:pt x="754" y="1837"/>
                    <a:pt x="754" y="1836"/>
                    <a:pt x="755" y="1836"/>
                  </a:cubicBezTo>
                  <a:moveTo>
                    <a:pt x="524" y="236"/>
                  </a:moveTo>
                  <a:cubicBezTo>
                    <a:pt x="523" y="236"/>
                    <a:pt x="522" y="235"/>
                    <a:pt x="522" y="237"/>
                  </a:cubicBezTo>
                  <a:cubicBezTo>
                    <a:pt x="522" y="237"/>
                    <a:pt x="522" y="237"/>
                    <a:pt x="522" y="237"/>
                  </a:cubicBezTo>
                  <a:cubicBezTo>
                    <a:pt x="523" y="238"/>
                    <a:pt x="523" y="238"/>
                    <a:pt x="524" y="237"/>
                  </a:cubicBezTo>
                  <a:cubicBezTo>
                    <a:pt x="524" y="237"/>
                    <a:pt x="525" y="237"/>
                    <a:pt x="525" y="237"/>
                  </a:cubicBezTo>
                  <a:cubicBezTo>
                    <a:pt x="525" y="237"/>
                    <a:pt x="525" y="237"/>
                    <a:pt x="526" y="236"/>
                  </a:cubicBezTo>
                  <a:cubicBezTo>
                    <a:pt x="525" y="236"/>
                    <a:pt x="525" y="236"/>
                    <a:pt x="525" y="236"/>
                  </a:cubicBezTo>
                  <a:cubicBezTo>
                    <a:pt x="525" y="236"/>
                    <a:pt x="524" y="236"/>
                    <a:pt x="524" y="236"/>
                  </a:cubicBezTo>
                  <a:moveTo>
                    <a:pt x="327" y="1838"/>
                  </a:moveTo>
                  <a:cubicBezTo>
                    <a:pt x="327" y="1838"/>
                    <a:pt x="326" y="1838"/>
                    <a:pt x="326" y="1838"/>
                  </a:cubicBezTo>
                  <a:cubicBezTo>
                    <a:pt x="326" y="1838"/>
                    <a:pt x="326" y="1838"/>
                    <a:pt x="325" y="1838"/>
                  </a:cubicBezTo>
                  <a:cubicBezTo>
                    <a:pt x="325" y="1839"/>
                    <a:pt x="326" y="1839"/>
                    <a:pt x="326" y="1839"/>
                  </a:cubicBezTo>
                  <a:cubicBezTo>
                    <a:pt x="327" y="1839"/>
                    <a:pt x="327" y="1840"/>
                    <a:pt x="328" y="1840"/>
                  </a:cubicBezTo>
                  <a:cubicBezTo>
                    <a:pt x="328" y="1840"/>
                    <a:pt x="329" y="1840"/>
                    <a:pt x="329" y="1839"/>
                  </a:cubicBezTo>
                  <a:cubicBezTo>
                    <a:pt x="329" y="1839"/>
                    <a:pt x="329" y="1838"/>
                    <a:pt x="328" y="1838"/>
                  </a:cubicBezTo>
                  <a:cubicBezTo>
                    <a:pt x="328" y="1838"/>
                    <a:pt x="327" y="1838"/>
                    <a:pt x="327" y="1838"/>
                  </a:cubicBezTo>
                  <a:moveTo>
                    <a:pt x="284" y="271"/>
                  </a:moveTo>
                  <a:cubicBezTo>
                    <a:pt x="284" y="270"/>
                    <a:pt x="284" y="269"/>
                    <a:pt x="283" y="269"/>
                  </a:cubicBezTo>
                  <a:cubicBezTo>
                    <a:pt x="283" y="268"/>
                    <a:pt x="282" y="269"/>
                    <a:pt x="282" y="269"/>
                  </a:cubicBezTo>
                  <a:cubicBezTo>
                    <a:pt x="282" y="270"/>
                    <a:pt x="282" y="270"/>
                    <a:pt x="283" y="271"/>
                  </a:cubicBezTo>
                  <a:cubicBezTo>
                    <a:pt x="283" y="271"/>
                    <a:pt x="284" y="271"/>
                    <a:pt x="284" y="271"/>
                  </a:cubicBezTo>
                  <a:cubicBezTo>
                    <a:pt x="284" y="271"/>
                    <a:pt x="284" y="271"/>
                    <a:pt x="284" y="271"/>
                  </a:cubicBezTo>
                  <a:moveTo>
                    <a:pt x="620" y="270"/>
                  </a:moveTo>
                  <a:cubicBezTo>
                    <a:pt x="621" y="269"/>
                    <a:pt x="622" y="269"/>
                    <a:pt x="622" y="269"/>
                  </a:cubicBezTo>
                  <a:cubicBezTo>
                    <a:pt x="622" y="268"/>
                    <a:pt x="621" y="267"/>
                    <a:pt x="620" y="268"/>
                  </a:cubicBezTo>
                  <a:cubicBezTo>
                    <a:pt x="620" y="268"/>
                    <a:pt x="619" y="268"/>
                    <a:pt x="619" y="268"/>
                  </a:cubicBezTo>
                  <a:cubicBezTo>
                    <a:pt x="619" y="269"/>
                    <a:pt x="620" y="269"/>
                    <a:pt x="620" y="270"/>
                  </a:cubicBezTo>
                  <a:moveTo>
                    <a:pt x="1116" y="265"/>
                  </a:moveTo>
                  <a:cubicBezTo>
                    <a:pt x="1115" y="266"/>
                    <a:pt x="1114" y="266"/>
                    <a:pt x="1113" y="266"/>
                  </a:cubicBezTo>
                  <a:cubicBezTo>
                    <a:pt x="1114" y="266"/>
                    <a:pt x="1115" y="267"/>
                    <a:pt x="1116" y="267"/>
                  </a:cubicBezTo>
                  <a:cubicBezTo>
                    <a:pt x="1117" y="267"/>
                    <a:pt x="1118" y="267"/>
                    <a:pt x="1119" y="266"/>
                  </a:cubicBezTo>
                  <a:cubicBezTo>
                    <a:pt x="1118" y="266"/>
                    <a:pt x="1117" y="266"/>
                    <a:pt x="1116" y="265"/>
                  </a:cubicBezTo>
                  <a:moveTo>
                    <a:pt x="867" y="1843"/>
                  </a:moveTo>
                  <a:cubicBezTo>
                    <a:pt x="866" y="1843"/>
                    <a:pt x="866" y="1842"/>
                    <a:pt x="866" y="1842"/>
                  </a:cubicBezTo>
                  <a:cubicBezTo>
                    <a:pt x="865" y="1842"/>
                    <a:pt x="864" y="1842"/>
                    <a:pt x="863" y="1842"/>
                  </a:cubicBezTo>
                  <a:cubicBezTo>
                    <a:pt x="863" y="1843"/>
                    <a:pt x="863" y="1843"/>
                    <a:pt x="863" y="1843"/>
                  </a:cubicBezTo>
                  <a:cubicBezTo>
                    <a:pt x="864" y="1843"/>
                    <a:pt x="865" y="1844"/>
                    <a:pt x="866" y="1844"/>
                  </a:cubicBezTo>
                  <a:cubicBezTo>
                    <a:pt x="866" y="1844"/>
                    <a:pt x="866" y="1844"/>
                    <a:pt x="867" y="1843"/>
                  </a:cubicBezTo>
                  <a:moveTo>
                    <a:pt x="838" y="1845"/>
                  </a:moveTo>
                  <a:cubicBezTo>
                    <a:pt x="836" y="1844"/>
                    <a:pt x="836" y="1844"/>
                    <a:pt x="835" y="1844"/>
                  </a:cubicBezTo>
                  <a:cubicBezTo>
                    <a:pt x="835" y="1844"/>
                    <a:pt x="834" y="1845"/>
                    <a:pt x="834" y="1845"/>
                  </a:cubicBezTo>
                  <a:cubicBezTo>
                    <a:pt x="834" y="1846"/>
                    <a:pt x="835" y="1846"/>
                    <a:pt x="836" y="1846"/>
                  </a:cubicBezTo>
                  <a:cubicBezTo>
                    <a:pt x="836" y="1846"/>
                    <a:pt x="836" y="1845"/>
                    <a:pt x="838" y="1845"/>
                  </a:cubicBezTo>
                  <a:moveTo>
                    <a:pt x="1059" y="261"/>
                  </a:moveTo>
                  <a:cubicBezTo>
                    <a:pt x="1059" y="262"/>
                    <a:pt x="1058" y="262"/>
                    <a:pt x="1058" y="263"/>
                  </a:cubicBezTo>
                  <a:cubicBezTo>
                    <a:pt x="1058" y="263"/>
                    <a:pt x="1058" y="264"/>
                    <a:pt x="1059" y="264"/>
                  </a:cubicBezTo>
                  <a:cubicBezTo>
                    <a:pt x="1059" y="264"/>
                    <a:pt x="1060" y="264"/>
                    <a:pt x="1060" y="263"/>
                  </a:cubicBezTo>
                  <a:cubicBezTo>
                    <a:pt x="1060" y="262"/>
                    <a:pt x="1060" y="262"/>
                    <a:pt x="1059" y="261"/>
                  </a:cubicBezTo>
                  <a:moveTo>
                    <a:pt x="625" y="271"/>
                  </a:moveTo>
                  <a:cubicBezTo>
                    <a:pt x="624" y="271"/>
                    <a:pt x="624" y="271"/>
                    <a:pt x="624" y="271"/>
                  </a:cubicBezTo>
                  <a:cubicBezTo>
                    <a:pt x="623" y="272"/>
                    <a:pt x="623" y="272"/>
                    <a:pt x="623" y="272"/>
                  </a:cubicBezTo>
                  <a:cubicBezTo>
                    <a:pt x="623" y="272"/>
                    <a:pt x="623" y="272"/>
                    <a:pt x="624" y="272"/>
                  </a:cubicBezTo>
                  <a:cubicBezTo>
                    <a:pt x="624" y="273"/>
                    <a:pt x="625" y="273"/>
                    <a:pt x="626" y="273"/>
                  </a:cubicBezTo>
                  <a:cubicBezTo>
                    <a:pt x="626" y="273"/>
                    <a:pt x="626" y="273"/>
                    <a:pt x="626" y="273"/>
                  </a:cubicBezTo>
                  <a:cubicBezTo>
                    <a:pt x="626" y="272"/>
                    <a:pt x="626" y="272"/>
                    <a:pt x="626" y="272"/>
                  </a:cubicBezTo>
                  <a:cubicBezTo>
                    <a:pt x="626" y="271"/>
                    <a:pt x="625" y="271"/>
                    <a:pt x="625" y="271"/>
                  </a:cubicBezTo>
                  <a:moveTo>
                    <a:pt x="664" y="272"/>
                  </a:moveTo>
                  <a:cubicBezTo>
                    <a:pt x="663" y="273"/>
                    <a:pt x="662" y="273"/>
                    <a:pt x="662" y="273"/>
                  </a:cubicBezTo>
                  <a:cubicBezTo>
                    <a:pt x="662" y="274"/>
                    <a:pt x="663" y="274"/>
                    <a:pt x="663" y="274"/>
                  </a:cubicBezTo>
                  <a:cubicBezTo>
                    <a:pt x="664" y="274"/>
                    <a:pt x="665" y="275"/>
                    <a:pt x="665" y="273"/>
                  </a:cubicBezTo>
                  <a:cubicBezTo>
                    <a:pt x="665" y="273"/>
                    <a:pt x="664" y="273"/>
                    <a:pt x="664" y="272"/>
                  </a:cubicBezTo>
                  <a:moveTo>
                    <a:pt x="1109" y="274"/>
                  </a:moveTo>
                  <a:cubicBezTo>
                    <a:pt x="1111" y="274"/>
                    <a:pt x="1111" y="274"/>
                    <a:pt x="1112" y="274"/>
                  </a:cubicBezTo>
                  <a:cubicBezTo>
                    <a:pt x="1112" y="274"/>
                    <a:pt x="1112" y="273"/>
                    <a:pt x="1112" y="273"/>
                  </a:cubicBezTo>
                  <a:cubicBezTo>
                    <a:pt x="1112" y="273"/>
                    <a:pt x="1111" y="272"/>
                    <a:pt x="1111" y="272"/>
                  </a:cubicBezTo>
                  <a:cubicBezTo>
                    <a:pt x="1110" y="273"/>
                    <a:pt x="1109" y="273"/>
                    <a:pt x="1108" y="274"/>
                  </a:cubicBezTo>
                  <a:cubicBezTo>
                    <a:pt x="1109" y="274"/>
                    <a:pt x="1109" y="274"/>
                    <a:pt x="1109" y="274"/>
                  </a:cubicBezTo>
                  <a:moveTo>
                    <a:pt x="1217" y="1122"/>
                  </a:moveTo>
                  <a:cubicBezTo>
                    <a:pt x="1218" y="1121"/>
                    <a:pt x="1218" y="1120"/>
                    <a:pt x="1218" y="1119"/>
                  </a:cubicBezTo>
                  <a:cubicBezTo>
                    <a:pt x="1218" y="1119"/>
                    <a:pt x="1217" y="1118"/>
                    <a:pt x="1217" y="1118"/>
                  </a:cubicBezTo>
                  <a:cubicBezTo>
                    <a:pt x="1216" y="1118"/>
                    <a:pt x="1216" y="1119"/>
                    <a:pt x="1216" y="1120"/>
                  </a:cubicBezTo>
                  <a:cubicBezTo>
                    <a:pt x="1216" y="1120"/>
                    <a:pt x="1216" y="1121"/>
                    <a:pt x="1217" y="1122"/>
                  </a:cubicBezTo>
                  <a:moveTo>
                    <a:pt x="967" y="293"/>
                  </a:moveTo>
                  <a:cubicBezTo>
                    <a:pt x="968" y="293"/>
                    <a:pt x="968" y="292"/>
                    <a:pt x="969" y="292"/>
                  </a:cubicBezTo>
                  <a:cubicBezTo>
                    <a:pt x="969" y="291"/>
                    <a:pt x="968" y="292"/>
                    <a:pt x="967" y="292"/>
                  </a:cubicBezTo>
                  <a:cubicBezTo>
                    <a:pt x="966" y="291"/>
                    <a:pt x="966" y="292"/>
                    <a:pt x="965" y="292"/>
                  </a:cubicBezTo>
                  <a:cubicBezTo>
                    <a:pt x="965" y="292"/>
                    <a:pt x="965" y="292"/>
                    <a:pt x="965" y="292"/>
                  </a:cubicBezTo>
                  <a:cubicBezTo>
                    <a:pt x="965" y="292"/>
                    <a:pt x="965" y="293"/>
                    <a:pt x="965" y="293"/>
                  </a:cubicBezTo>
                  <a:cubicBezTo>
                    <a:pt x="966" y="293"/>
                    <a:pt x="966" y="293"/>
                    <a:pt x="967" y="293"/>
                  </a:cubicBezTo>
                  <a:moveTo>
                    <a:pt x="513" y="265"/>
                  </a:moveTo>
                  <a:cubicBezTo>
                    <a:pt x="513" y="265"/>
                    <a:pt x="513" y="265"/>
                    <a:pt x="513" y="265"/>
                  </a:cubicBezTo>
                  <a:cubicBezTo>
                    <a:pt x="512" y="265"/>
                    <a:pt x="511" y="265"/>
                    <a:pt x="510" y="265"/>
                  </a:cubicBezTo>
                  <a:cubicBezTo>
                    <a:pt x="510" y="265"/>
                    <a:pt x="510" y="266"/>
                    <a:pt x="510" y="266"/>
                  </a:cubicBezTo>
                  <a:cubicBezTo>
                    <a:pt x="510" y="266"/>
                    <a:pt x="511" y="266"/>
                    <a:pt x="511" y="266"/>
                  </a:cubicBezTo>
                  <a:cubicBezTo>
                    <a:pt x="512" y="266"/>
                    <a:pt x="513" y="266"/>
                    <a:pt x="513" y="265"/>
                  </a:cubicBezTo>
                  <a:moveTo>
                    <a:pt x="1170" y="233"/>
                  </a:moveTo>
                  <a:cubicBezTo>
                    <a:pt x="1171" y="233"/>
                    <a:pt x="1171" y="232"/>
                    <a:pt x="1172" y="231"/>
                  </a:cubicBezTo>
                  <a:cubicBezTo>
                    <a:pt x="1171" y="231"/>
                    <a:pt x="1170" y="231"/>
                    <a:pt x="1170" y="231"/>
                  </a:cubicBezTo>
                  <a:cubicBezTo>
                    <a:pt x="1169" y="231"/>
                    <a:pt x="1169" y="232"/>
                    <a:pt x="1169" y="232"/>
                  </a:cubicBezTo>
                  <a:cubicBezTo>
                    <a:pt x="1169" y="232"/>
                    <a:pt x="1169" y="233"/>
                    <a:pt x="1170" y="233"/>
                  </a:cubicBezTo>
                  <a:moveTo>
                    <a:pt x="1098" y="296"/>
                  </a:moveTo>
                  <a:cubicBezTo>
                    <a:pt x="1098" y="295"/>
                    <a:pt x="1098" y="295"/>
                    <a:pt x="1099" y="294"/>
                  </a:cubicBezTo>
                  <a:cubicBezTo>
                    <a:pt x="1098" y="294"/>
                    <a:pt x="1098" y="293"/>
                    <a:pt x="1098" y="294"/>
                  </a:cubicBezTo>
                  <a:cubicBezTo>
                    <a:pt x="1097" y="294"/>
                    <a:pt x="1097" y="294"/>
                    <a:pt x="1096" y="295"/>
                  </a:cubicBezTo>
                  <a:cubicBezTo>
                    <a:pt x="1096" y="295"/>
                    <a:pt x="1097" y="295"/>
                    <a:pt x="1098" y="296"/>
                  </a:cubicBezTo>
                  <a:moveTo>
                    <a:pt x="682" y="233"/>
                  </a:moveTo>
                  <a:cubicBezTo>
                    <a:pt x="681" y="232"/>
                    <a:pt x="680" y="232"/>
                    <a:pt x="680" y="232"/>
                  </a:cubicBezTo>
                  <a:cubicBezTo>
                    <a:pt x="680" y="233"/>
                    <a:pt x="679" y="233"/>
                    <a:pt x="679" y="234"/>
                  </a:cubicBezTo>
                  <a:cubicBezTo>
                    <a:pt x="679" y="234"/>
                    <a:pt x="680" y="234"/>
                    <a:pt x="680" y="234"/>
                  </a:cubicBezTo>
                  <a:cubicBezTo>
                    <a:pt x="681" y="234"/>
                    <a:pt x="681" y="233"/>
                    <a:pt x="682" y="233"/>
                  </a:cubicBezTo>
                  <a:moveTo>
                    <a:pt x="392" y="265"/>
                  </a:moveTo>
                  <a:cubicBezTo>
                    <a:pt x="392" y="265"/>
                    <a:pt x="393" y="265"/>
                    <a:pt x="393" y="265"/>
                  </a:cubicBezTo>
                  <a:cubicBezTo>
                    <a:pt x="393" y="265"/>
                    <a:pt x="394" y="264"/>
                    <a:pt x="394" y="264"/>
                  </a:cubicBezTo>
                  <a:cubicBezTo>
                    <a:pt x="394" y="264"/>
                    <a:pt x="394" y="264"/>
                    <a:pt x="394" y="264"/>
                  </a:cubicBezTo>
                  <a:cubicBezTo>
                    <a:pt x="393" y="263"/>
                    <a:pt x="393" y="262"/>
                    <a:pt x="392" y="263"/>
                  </a:cubicBezTo>
                  <a:cubicBezTo>
                    <a:pt x="392" y="264"/>
                    <a:pt x="391" y="264"/>
                    <a:pt x="391" y="264"/>
                  </a:cubicBezTo>
                  <a:cubicBezTo>
                    <a:pt x="391" y="264"/>
                    <a:pt x="391" y="264"/>
                    <a:pt x="390" y="264"/>
                  </a:cubicBezTo>
                  <a:cubicBezTo>
                    <a:pt x="391" y="264"/>
                    <a:pt x="391" y="265"/>
                    <a:pt x="391" y="265"/>
                  </a:cubicBezTo>
                  <a:cubicBezTo>
                    <a:pt x="391" y="265"/>
                    <a:pt x="392" y="265"/>
                    <a:pt x="392" y="265"/>
                  </a:cubicBezTo>
                  <a:moveTo>
                    <a:pt x="379" y="250"/>
                  </a:moveTo>
                  <a:cubicBezTo>
                    <a:pt x="378" y="249"/>
                    <a:pt x="377" y="249"/>
                    <a:pt x="376" y="248"/>
                  </a:cubicBezTo>
                  <a:cubicBezTo>
                    <a:pt x="376" y="249"/>
                    <a:pt x="376" y="249"/>
                    <a:pt x="376" y="250"/>
                  </a:cubicBezTo>
                  <a:cubicBezTo>
                    <a:pt x="376" y="251"/>
                    <a:pt x="377" y="250"/>
                    <a:pt x="378" y="250"/>
                  </a:cubicBezTo>
                  <a:cubicBezTo>
                    <a:pt x="378" y="250"/>
                    <a:pt x="378" y="250"/>
                    <a:pt x="379" y="250"/>
                  </a:cubicBezTo>
                  <a:moveTo>
                    <a:pt x="606" y="249"/>
                  </a:moveTo>
                  <a:cubicBezTo>
                    <a:pt x="607" y="249"/>
                    <a:pt x="607" y="249"/>
                    <a:pt x="608" y="249"/>
                  </a:cubicBezTo>
                  <a:cubicBezTo>
                    <a:pt x="608" y="248"/>
                    <a:pt x="607" y="249"/>
                    <a:pt x="606" y="248"/>
                  </a:cubicBezTo>
                  <a:cubicBezTo>
                    <a:pt x="605" y="248"/>
                    <a:pt x="605" y="248"/>
                    <a:pt x="604" y="248"/>
                  </a:cubicBezTo>
                  <a:cubicBezTo>
                    <a:pt x="604" y="248"/>
                    <a:pt x="604" y="249"/>
                    <a:pt x="604" y="249"/>
                  </a:cubicBezTo>
                  <a:cubicBezTo>
                    <a:pt x="604" y="249"/>
                    <a:pt x="604" y="249"/>
                    <a:pt x="604" y="249"/>
                  </a:cubicBezTo>
                  <a:cubicBezTo>
                    <a:pt x="605" y="249"/>
                    <a:pt x="605" y="249"/>
                    <a:pt x="606" y="249"/>
                  </a:cubicBezTo>
                  <a:moveTo>
                    <a:pt x="403" y="1829"/>
                  </a:moveTo>
                  <a:cubicBezTo>
                    <a:pt x="403" y="1828"/>
                    <a:pt x="404" y="1828"/>
                    <a:pt x="405" y="1828"/>
                  </a:cubicBezTo>
                  <a:cubicBezTo>
                    <a:pt x="404" y="1828"/>
                    <a:pt x="403" y="1828"/>
                    <a:pt x="402" y="1828"/>
                  </a:cubicBezTo>
                  <a:cubicBezTo>
                    <a:pt x="402" y="1828"/>
                    <a:pt x="401" y="1828"/>
                    <a:pt x="400" y="1828"/>
                  </a:cubicBezTo>
                  <a:cubicBezTo>
                    <a:pt x="400" y="1828"/>
                    <a:pt x="400" y="1828"/>
                    <a:pt x="400" y="1828"/>
                  </a:cubicBezTo>
                  <a:cubicBezTo>
                    <a:pt x="400" y="1828"/>
                    <a:pt x="400" y="1829"/>
                    <a:pt x="400" y="1829"/>
                  </a:cubicBezTo>
                  <a:cubicBezTo>
                    <a:pt x="401" y="1829"/>
                    <a:pt x="402" y="1829"/>
                    <a:pt x="403" y="1829"/>
                  </a:cubicBezTo>
                  <a:moveTo>
                    <a:pt x="303" y="260"/>
                  </a:moveTo>
                  <a:cubicBezTo>
                    <a:pt x="303" y="259"/>
                    <a:pt x="303" y="259"/>
                    <a:pt x="302" y="259"/>
                  </a:cubicBezTo>
                  <a:cubicBezTo>
                    <a:pt x="302" y="259"/>
                    <a:pt x="301" y="258"/>
                    <a:pt x="300" y="260"/>
                  </a:cubicBezTo>
                  <a:cubicBezTo>
                    <a:pt x="300" y="260"/>
                    <a:pt x="300" y="260"/>
                    <a:pt x="301" y="261"/>
                  </a:cubicBezTo>
                  <a:cubicBezTo>
                    <a:pt x="301" y="261"/>
                    <a:pt x="302" y="260"/>
                    <a:pt x="303" y="260"/>
                  </a:cubicBezTo>
                  <a:moveTo>
                    <a:pt x="443" y="226"/>
                  </a:moveTo>
                  <a:cubicBezTo>
                    <a:pt x="442" y="226"/>
                    <a:pt x="441" y="225"/>
                    <a:pt x="441" y="225"/>
                  </a:cubicBezTo>
                  <a:cubicBezTo>
                    <a:pt x="441" y="226"/>
                    <a:pt x="440" y="226"/>
                    <a:pt x="439" y="227"/>
                  </a:cubicBezTo>
                  <a:cubicBezTo>
                    <a:pt x="440" y="227"/>
                    <a:pt x="441" y="227"/>
                    <a:pt x="441" y="227"/>
                  </a:cubicBezTo>
                  <a:cubicBezTo>
                    <a:pt x="442" y="227"/>
                    <a:pt x="442" y="227"/>
                    <a:pt x="443" y="226"/>
                  </a:cubicBezTo>
                  <a:moveTo>
                    <a:pt x="518" y="255"/>
                  </a:moveTo>
                  <a:cubicBezTo>
                    <a:pt x="517" y="254"/>
                    <a:pt x="516" y="254"/>
                    <a:pt x="516" y="254"/>
                  </a:cubicBezTo>
                  <a:cubicBezTo>
                    <a:pt x="515" y="254"/>
                    <a:pt x="514" y="254"/>
                    <a:pt x="514" y="255"/>
                  </a:cubicBezTo>
                  <a:cubicBezTo>
                    <a:pt x="514" y="255"/>
                    <a:pt x="515" y="256"/>
                    <a:pt x="515" y="256"/>
                  </a:cubicBezTo>
                  <a:cubicBezTo>
                    <a:pt x="516" y="256"/>
                    <a:pt x="516" y="255"/>
                    <a:pt x="518" y="255"/>
                  </a:cubicBezTo>
                  <a:moveTo>
                    <a:pt x="1167" y="270"/>
                  </a:moveTo>
                  <a:cubicBezTo>
                    <a:pt x="1167" y="270"/>
                    <a:pt x="1167" y="271"/>
                    <a:pt x="1168" y="271"/>
                  </a:cubicBezTo>
                  <a:cubicBezTo>
                    <a:pt x="1168" y="271"/>
                    <a:pt x="1170" y="272"/>
                    <a:pt x="1170" y="270"/>
                  </a:cubicBezTo>
                  <a:cubicBezTo>
                    <a:pt x="1169" y="270"/>
                    <a:pt x="1168" y="270"/>
                    <a:pt x="1167" y="270"/>
                  </a:cubicBezTo>
                  <a:moveTo>
                    <a:pt x="638" y="257"/>
                  </a:moveTo>
                  <a:cubicBezTo>
                    <a:pt x="639" y="256"/>
                    <a:pt x="639" y="255"/>
                    <a:pt x="640" y="254"/>
                  </a:cubicBezTo>
                  <a:cubicBezTo>
                    <a:pt x="639" y="254"/>
                    <a:pt x="639" y="254"/>
                    <a:pt x="638" y="254"/>
                  </a:cubicBezTo>
                  <a:cubicBezTo>
                    <a:pt x="638" y="254"/>
                    <a:pt x="637" y="255"/>
                    <a:pt x="637" y="255"/>
                  </a:cubicBezTo>
                  <a:cubicBezTo>
                    <a:pt x="637" y="256"/>
                    <a:pt x="638" y="256"/>
                    <a:pt x="638" y="257"/>
                  </a:cubicBezTo>
                  <a:moveTo>
                    <a:pt x="749" y="278"/>
                  </a:moveTo>
                  <a:cubicBezTo>
                    <a:pt x="748" y="278"/>
                    <a:pt x="748" y="279"/>
                    <a:pt x="748" y="279"/>
                  </a:cubicBezTo>
                  <a:cubicBezTo>
                    <a:pt x="748" y="279"/>
                    <a:pt x="749" y="280"/>
                    <a:pt x="749" y="280"/>
                  </a:cubicBezTo>
                  <a:cubicBezTo>
                    <a:pt x="750" y="280"/>
                    <a:pt x="750" y="280"/>
                    <a:pt x="750" y="279"/>
                  </a:cubicBezTo>
                  <a:cubicBezTo>
                    <a:pt x="750" y="279"/>
                    <a:pt x="750" y="278"/>
                    <a:pt x="749" y="278"/>
                  </a:cubicBezTo>
                  <a:moveTo>
                    <a:pt x="760" y="279"/>
                  </a:moveTo>
                  <a:cubicBezTo>
                    <a:pt x="759" y="279"/>
                    <a:pt x="758" y="278"/>
                    <a:pt x="758" y="278"/>
                  </a:cubicBezTo>
                  <a:cubicBezTo>
                    <a:pt x="758" y="279"/>
                    <a:pt x="757" y="279"/>
                    <a:pt x="756" y="280"/>
                  </a:cubicBezTo>
                  <a:cubicBezTo>
                    <a:pt x="757" y="280"/>
                    <a:pt x="757" y="280"/>
                    <a:pt x="757" y="280"/>
                  </a:cubicBezTo>
                  <a:cubicBezTo>
                    <a:pt x="758" y="280"/>
                    <a:pt x="759" y="280"/>
                    <a:pt x="760" y="279"/>
                  </a:cubicBezTo>
                  <a:moveTo>
                    <a:pt x="453" y="1834"/>
                  </a:moveTo>
                  <a:cubicBezTo>
                    <a:pt x="454" y="1834"/>
                    <a:pt x="454" y="1834"/>
                    <a:pt x="455" y="1834"/>
                  </a:cubicBezTo>
                  <a:cubicBezTo>
                    <a:pt x="455" y="1834"/>
                    <a:pt x="455" y="1834"/>
                    <a:pt x="456" y="1834"/>
                  </a:cubicBezTo>
                  <a:cubicBezTo>
                    <a:pt x="455" y="1834"/>
                    <a:pt x="455" y="1833"/>
                    <a:pt x="454" y="1833"/>
                  </a:cubicBezTo>
                  <a:cubicBezTo>
                    <a:pt x="453" y="1833"/>
                    <a:pt x="453" y="1833"/>
                    <a:pt x="452" y="1833"/>
                  </a:cubicBezTo>
                  <a:cubicBezTo>
                    <a:pt x="451" y="1833"/>
                    <a:pt x="451" y="1834"/>
                    <a:pt x="451" y="1834"/>
                  </a:cubicBezTo>
                  <a:cubicBezTo>
                    <a:pt x="451" y="1834"/>
                    <a:pt x="452" y="1834"/>
                    <a:pt x="452" y="1834"/>
                  </a:cubicBezTo>
                  <a:cubicBezTo>
                    <a:pt x="452" y="1834"/>
                    <a:pt x="453" y="1834"/>
                    <a:pt x="453" y="1834"/>
                  </a:cubicBezTo>
                  <a:moveTo>
                    <a:pt x="672" y="271"/>
                  </a:moveTo>
                  <a:cubicBezTo>
                    <a:pt x="672" y="271"/>
                    <a:pt x="673" y="271"/>
                    <a:pt x="673" y="271"/>
                  </a:cubicBezTo>
                  <a:cubicBezTo>
                    <a:pt x="674" y="271"/>
                    <a:pt x="674" y="271"/>
                    <a:pt x="674" y="271"/>
                  </a:cubicBezTo>
                  <a:cubicBezTo>
                    <a:pt x="674" y="271"/>
                    <a:pt x="674" y="271"/>
                    <a:pt x="673" y="270"/>
                  </a:cubicBezTo>
                  <a:cubicBezTo>
                    <a:pt x="672" y="270"/>
                    <a:pt x="671" y="270"/>
                    <a:pt x="670" y="270"/>
                  </a:cubicBezTo>
                  <a:cubicBezTo>
                    <a:pt x="670" y="271"/>
                    <a:pt x="670" y="271"/>
                    <a:pt x="670" y="271"/>
                  </a:cubicBezTo>
                  <a:cubicBezTo>
                    <a:pt x="670" y="271"/>
                    <a:pt x="670" y="271"/>
                    <a:pt x="670" y="271"/>
                  </a:cubicBezTo>
                  <a:cubicBezTo>
                    <a:pt x="671" y="271"/>
                    <a:pt x="671" y="271"/>
                    <a:pt x="672" y="271"/>
                  </a:cubicBezTo>
                  <a:moveTo>
                    <a:pt x="519" y="280"/>
                  </a:moveTo>
                  <a:cubicBezTo>
                    <a:pt x="518" y="281"/>
                    <a:pt x="517" y="279"/>
                    <a:pt x="516" y="281"/>
                  </a:cubicBezTo>
                  <a:cubicBezTo>
                    <a:pt x="517" y="281"/>
                    <a:pt x="518" y="281"/>
                    <a:pt x="519" y="281"/>
                  </a:cubicBezTo>
                  <a:cubicBezTo>
                    <a:pt x="519" y="281"/>
                    <a:pt x="520" y="281"/>
                    <a:pt x="520" y="281"/>
                  </a:cubicBezTo>
                  <a:cubicBezTo>
                    <a:pt x="521" y="281"/>
                    <a:pt x="521" y="281"/>
                    <a:pt x="521" y="280"/>
                  </a:cubicBezTo>
                  <a:cubicBezTo>
                    <a:pt x="521" y="280"/>
                    <a:pt x="521" y="280"/>
                    <a:pt x="520" y="280"/>
                  </a:cubicBezTo>
                  <a:cubicBezTo>
                    <a:pt x="520" y="280"/>
                    <a:pt x="519" y="280"/>
                    <a:pt x="519" y="280"/>
                  </a:cubicBezTo>
                  <a:moveTo>
                    <a:pt x="1118" y="237"/>
                  </a:moveTo>
                  <a:cubicBezTo>
                    <a:pt x="1118" y="236"/>
                    <a:pt x="1118" y="236"/>
                    <a:pt x="1119" y="235"/>
                  </a:cubicBezTo>
                  <a:cubicBezTo>
                    <a:pt x="1119" y="235"/>
                    <a:pt x="1119" y="235"/>
                    <a:pt x="1119" y="234"/>
                  </a:cubicBezTo>
                  <a:cubicBezTo>
                    <a:pt x="1119" y="234"/>
                    <a:pt x="1118" y="234"/>
                    <a:pt x="1118" y="234"/>
                  </a:cubicBezTo>
                  <a:cubicBezTo>
                    <a:pt x="1118" y="235"/>
                    <a:pt x="1117" y="236"/>
                    <a:pt x="1116" y="236"/>
                  </a:cubicBezTo>
                  <a:cubicBezTo>
                    <a:pt x="1116" y="236"/>
                    <a:pt x="1116" y="237"/>
                    <a:pt x="1117" y="237"/>
                  </a:cubicBezTo>
                  <a:cubicBezTo>
                    <a:pt x="1117" y="237"/>
                    <a:pt x="1117" y="237"/>
                    <a:pt x="1118" y="237"/>
                  </a:cubicBezTo>
                  <a:moveTo>
                    <a:pt x="1120" y="281"/>
                  </a:moveTo>
                  <a:cubicBezTo>
                    <a:pt x="1120" y="281"/>
                    <a:pt x="1121" y="281"/>
                    <a:pt x="1121" y="281"/>
                  </a:cubicBezTo>
                  <a:cubicBezTo>
                    <a:pt x="1121" y="281"/>
                    <a:pt x="1121" y="281"/>
                    <a:pt x="1122" y="281"/>
                  </a:cubicBezTo>
                  <a:cubicBezTo>
                    <a:pt x="1121" y="280"/>
                    <a:pt x="1121" y="280"/>
                    <a:pt x="1121" y="280"/>
                  </a:cubicBezTo>
                  <a:cubicBezTo>
                    <a:pt x="1120" y="280"/>
                    <a:pt x="1120" y="280"/>
                    <a:pt x="1119" y="280"/>
                  </a:cubicBezTo>
                  <a:cubicBezTo>
                    <a:pt x="1119" y="280"/>
                    <a:pt x="1118" y="280"/>
                    <a:pt x="1118" y="279"/>
                  </a:cubicBezTo>
                  <a:cubicBezTo>
                    <a:pt x="1118" y="280"/>
                    <a:pt x="1118" y="280"/>
                    <a:pt x="1118" y="280"/>
                  </a:cubicBezTo>
                  <a:cubicBezTo>
                    <a:pt x="1118" y="281"/>
                    <a:pt x="1119" y="281"/>
                    <a:pt x="1119" y="281"/>
                  </a:cubicBezTo>
                  <a:cubicBezTo>
                    <a:pt x="1119" y="281"/>
                    <a:pt x="1120" y="281"/>
                    <a:pt x="1120" y="281"/>
                  </a:cubicBezTo>
                  <a:moveTo>
                    <a:pt x="227" y="1821"/>
                  </a:moveTo>
                  <a:cubicBezTo>
                    <a:pt x="227" y="1821"/>
                    <a:pt x="227" y="1821"/>
                    <a:pt x="226" y="1821"/>
                  </a:cubicBezTo>
                  <a:cubicBezTo>
                    <a:pt x="226" y="1821"/>
                    <a:pt x="226" y="1822"/>
                    <a:pt x="227" y="1822"/>
                  </a:cubicBezTo>
                  <a:cubicBezTo>
                    <a:pt x="227" y="1822"/>
                    <a:pt x="228" y="1823"/>
                    <a:pt x="229" y="1823"/>
                  </a:cubicBezTo>
                  <a:cubicBezTo>
                    <a:pt x="229" y="1823"/>
                    <a:pt x="229" y="1823"/>
                    <a:pt x="230" y="1822"/>
                  </a:cubicBezTo>
                  <a:cubicBezTo>
                    <a:pt x="230" y="1822"/>
                    <a:pt x="229" y="1822"/>
                    <a:pt x="229" y="1822"/>
                  </a:cubicBezTo>
                  <a:cubicBezTo>
                    <a:pt x="229" y="1821"/>
                    <a:pt x="228" y="1821"/>
                    <a:pt x="227" y="1821"/>
                  </a:cubicBezTo>
                  <a:moveTo>
                    <a:pt x="461" y="258"/>
                  </a:moveTo>
                  <a:cubicBezTo>
                    <a:pt x="462" y="258"/>
                    <a:pt x="462" y="258"/>
                    <a:pt x="463" y="258"/>
                  </a:cubicBezTo>
                  <a:cubicBezTo>
                    <a:pt x="463" y="256"/>
                    <a:pt x="462" y="257"/>
                    <a:pt x="461" y="257"/>
                  </a:cubicBezTo>
                  <a:cubicBezTo>
                    <a:pt x="460" y="257"/>
                    <a:pt x="460" y="257"/>
                    <a:pt x="459" y="257"/>
                  </a:cubicBezTo>
                  <a:cubicBezTo>
                    <a:pt x="459" y="257"/>
                    <a:pt x="459" y="257"/>
                    <a:pt x="459" y="257"/>
                  </a:cubicBezTo>
                  <a:cubicBezTo>
                    <a:pt x="459" y="258"/>
                    <a:pt x="459" y="258"/>
                    <a:pt x="459" y="258"/>
                  </a:cubicBezTo>
                  <a:cubicBezTo>
                    <a:pt x="460" y="258"/>
                    <a:pt x="460" y="258"/>
                    <a:pt x="461" y="258"/>
                  </a:cubicBezTo>
                  <a:moveTo>
                    <a:pt x="285" y="1825"/>
                  </a:moveTo>
                  <a:cubicBezTo>
                    <a:pt x="284" y="1824"/>
                    <a:pt x="283" y="1824"/>
                    <a:pt x="282" y="1824"/>
                  </a:cubicBezTo>
                  <a:cubicBezTo>
                    <a:pt x="282" y="1824"/>
                    <a:pt x="282" y="1825"/>
                    <a:pt x="282" y="1825"/>
                  </a:cubicBezTo>
                  <a:cubicBezTo>
                    <a:pt x="282" y="1826"/>
                    <a:pt x="283" y="1826"/>
                    <a:pt x="284" y="1826"/>
                  </a:cubicBezTo>
                  <a:cubicBezTo>
                    <a:pt x="284" y="1826"/>
                    <a:pt x="284" y="1825"/>
                    <a:pt x="285" y="1825"/>
                  </a:cubicBezTo>
                  <a:moveTo>
                    <a:pt x="468" y="259"/>
                  </a:moveTo>
                  <a:cubicBezTo>
                    <a:pt x="468" y="259"/>
                    <a:pt x="469" y="259"/>
                    <a:pt x="469" y="259"/>
                  </a:cubicBezTo>
                  <a:cubicBezTo>
                    <a:pt x="469" y="258"/>
                    <a:pt x="469" y="258"/>
                    <a:pt x="469" y="257"/>
                  </a:cubicBezTo>
                  <a:cubicBezTo>
                    <a:pt x="469" y="257"/>
                    <a:pt x="469" y="257"/>
                    <a:pt x="469" y="257"/>
                  </a:cubicBezTo>
                  <a:cubicBezTo>
                    <a:pt x="468" y="257"/>
                    <a:pt x="467" y="257"/>
                    <a:pt x="467" y="257"/>
                  </a:cubicBezTo>
                  <a:cubicBezTo>
                    <a:pt x="467" y="257"/>
                    <a:pt x="466" y="258"/>
                    <a:pt x="466" y="258"/>
                  </a:cubicBezTo>
                  <a:cubicBezTo>
                    <a:pt x="467" y="258"/>
                    <a:pt x="467" y="259"/>
                    <a:pt x="468" y="259"/>
                  </a:cubicBezTo>
                  <a:moveTo>
                    <a:pt x="584" y="1839"/>
                  </a:moveTo>
                  <a:cubicBezTo>
                    <a:pt x="583" y="1839"/>
                    <a:pt x="582" y="1838"/>
                    <a:pt x="582" y="1838"/>
                  </a:cubicBezTo>
                  <a:cubicBezTo>
                    <a:pt x="582" y="1839"/>
                    <a:pt x="581" y="1839"/>
                    <a:pt x="581" y="1840"/>
                  </a:cubicBezTo>
                  <a:cubicBezTo>
                    <a:pt x="581" y="1840"/>
                    <a:pt x="582" y="1840"/>
                    <a:pt x="582" y="1840"/>
                  </a:cubicBezTo>
                  <a:cubicBezTo>
                    <a:pt x="583" y="1840"/>
                    <a:pt x="583" y="1839"/>
                    <a:pt x="584" y="1839"/>
                  </a:cubicBezTo>
                  <a:moveTo>
                    <a:pt x="1114" y="268"/>
                  </a:moveTo>
                  <a:cubicBezTo>
                    <a:pt x="1114" y="268"/>
                    <a:pt x="1113" y="268"/>
                    <a:pt x="1112" y="268"/>
                  </a:cubicBezTo>
                  <a:cubicBezTo>
                    <a:pt x="1113" y="268"/>
                    <a:pt x="1114" y="268"/>
                    <a:pt x="1114" y="269"/>
                  </a:cubicBezTo>
                  <a:cubicBezTo>
                    <a:pt x="1115" y="269"/>
                    <a:pt x="1115" y="269"/>
                    <a:pt x="1115" y="269"/>
                  </a:cubicBezTo>
                  <a:cubicBezTo>
                    <a:pt x="1116" y="269"/>
                    <a:pt x="1116" y="269"/>
                    <a:pt x="1116" y="269"/>
                  </a:cubicBezTo>
                  <a:cubicBezTo>
                    <a:pt x="1116" y="268"/>
                    <a:pt x="1116" y="268"/>
                    <a:pt x="1116" y="268"/>
                  </a:cubicBezTo>
                  <a:cubicBezTo>
                    <a:pt x="1115" y="267"/>
                    <a:pt x="1115" y="268"/>
                    <a:pt x="1114" y="268"/>
                  </a:cubicBezTo>
                  <a:moveTo>
                    <a:pt x="347" y="259"/>
                  </a:moveTo>
                  <a:cubicBezTo>
                    <a:pt x="346" y="259"/>
                    <a:pt x="346" y="258"/>
                    <a:pt x="345" y="258"/>
                  </a:cubicBezTo>
                  <a:cubicBezTo>
                    <a:pt x="345" y="258"/>
                    <a:pt x="344" y="258"/>
                    <a:pt x="343" y="258"/>
                  </a:cubicBezTo>
                  <a:cubicBezTo>
                    <a:pt x="344" y="259"/>
                    <a:pt x="345" y="259"/>
                    <a:pt x="345" y="260"/>
                  </a:cubicBezTo>
                  <a:cubicBezTo>
                    <a:pt x="345" y="260"/>
                    <a:pt x="346" y="260"/>
                    <a:pt x="347" y="259"/>
                  </a:cubicBezTo>
                  <a:moveTo>
                    <a:pt x="874" y="1832"/>
                  </a:moveTo>
                  <a:cubicBezTo>
                    <a:pt x="875" y="1831"/>
                    <a:pt x="876" y="1832"/>
                    <a:pt x="876" y="1831"/>
                  </a:cubicBezTo>
                  <a:cubicBezTo>
                    <a:pt x="876" y="1830"/>
                    <a:pt x="875" y="1830"/>
                    <a:pt x="875" y="1830"/>
                  </a:cubicBezTo>
                  <a:cubicBezTo>
                    <a:pt x="875" y="1830"/>
                    <a:pt x="874" y="1830"/>
                    <a:pt x="873" y="1831"/>
                  </a:cubicBezTo>
                  <a:cubicBezTo>
                    <a:pt x="874" y="1831"/>
                    <a:pt x="874" y="1831"/>
                    <a:pt x="874" y="1832"/>
                  </a:cubicBezTo>
                  <a:moveTo>
                    <a:pt x="608" y="222"/>
                  </a:moveTo>
                  <a:cubicBezTo>
                    <a:pt x="607" y="222"/>
                    <a:pt x="606" y="221"/>
                    <a:pt x="606" y="221"/>
                  </a:cubicBezTo>
                  <a:cubicBezTo>
                    <a:pt x="605" y="220"/>
                    <a:pt x="605" y="221"/>
                    <a:pt x="604" y="221"/>
                  </a:cubicBezTo>
                  <a:cubicBezTo>
                    <a:pt x="605" y="222"/>
                    <a:pt x="605" y="222"/>
                    <a:pt x="605" y="222"/>
                  </a:cubicBezTo>
                  <a:cubicBezTo>
                    <a:pt x="606" y="223"/>
                    <a:pt x="607" y="222"/>
                    <a:pt x="608" y="222"/>
                  </a:cubicBezTo>
                  <a:moveTo>
                    <a:pt x="775" y="1837"/>
                  </a:moveTo>
                  <a:cubicBezTo>
                    <a:pt x="775" y="1837"/>
                    <a:pt x="774" y="1838"/>
                    <a:pt x="774" y="1838"/>
                  </a:cubicBezTo>
                  <a:cubicBezTo>
                    <a:pt x="774" y="1839"/>
                    <a:pt x="775" y="1839"/>
                    <a:pt x="776" y="1839"/>
                  </a:cubicBezTo>
                  <a:cubicBezTo>
                    <a:pt x="776" y="1839"/>
                    <a:pt x="777" y="1839"/>
                    <a:pt x="777" y="1839"/>
                  </a:cubicBezTo>
                  <a:cubicBezTo>
                    <a:pt x="777" y="1838"/>
                    <a:pt x="776" y="1838"/>
                    <a:pt x="775" y="1837"/>
                  </a:cubicBezTo>
                  <a:moveTo>
                    <a:pt x="772" y="287"/>
                  </a:moveTo>
                  <a:cubicBezTo>
                    <a:pt x="773" y="287"/>
                    <a:pt x="773" y="287"/>
                    <a:pt x="773" y="287"/>
                  </a:cubicBezTo>
                  <a:cubicBezTo>
                    <a:pt x="774" y="287"/>
                    <a:pt x="774" y="287"/>
                    <a:pt x="774" y="286"/>
                  </a:cubicBezTo>
                  <a:cubicBezTo>
                    <a:pt x="774" y="286"/>
                    <a:pt x="774" y="286"/>
                    <a:pt x="773" y="286"/>
                  </a:cubicBezTo>
                  <a:cubicBezTo>
                    <a:pt x="773" y="286"/>
                    <a:pt x="772" y="286"/>
                    <a:pt x="772" y="286"/>
                  </a:cubicBezTo>
                  <a:cubicBezTo>
                    <a:pt x="771" y="285"/>
                    <a:pt x="771" y="285"/>
                    <a:pt x="771" y="285"/>
                  </a:cubicBezTo>
                  <a:cubicBezTo>
                    <a:pt x="771" y="286"/>
                    <a:pt x="770" y="286"/>
                    <a:pt x="771" y="286"/>
                  </a:cubicBezTo>
                  <a:cubicBezTo>
                    <a:pt x="771" y="286"/>
                    <a:pt x="771" y="287"/>
                    <a:pt x="772" y="287"/>
                  </a:cubicBezTo>
                  <a:cubicBezTo>
                    <a:pt x="772" y="287"/>
                    <a:pt x="772" y="287"/>
                    <a:pt x="772" y="287"/>
                  </a:cubicBezTo>
                  <a:moveTo>
                    <a:pt x="1138" y="286"/>
                  </a:moveTo>
                  <a:cubicBezTo>
                    <a:pt x="1138" y="286"/>
                    <a:pt x="1139" y="286"/>
                    <a:pt x="1140" y="286"/>
                  </a:cubicBezTo>
                  <a:cubicBezTo>
                    <a:pt x="1140" y="284"/>
                    <a:pt x="1138" y="285"/>
                    <a:pt x="1138" y="285"/>
                  </a:cubicBezTo>
                  <a:cubicBezTo>
                    <a:pt x="1137" y="285"/>
                    <a:pt x="1136" y="285"/>
                    <a:pt x="1136" y="285"/>
                  </a:cubicBezTo>
                  <a:cubicBezTo>
                    <a:pt x="1136" y="285"/>
                    <a:pt x="1135" y="285"/>
                    <a:pt x="1135" y="285"/>
                  </a:cubicBezTo>
                  <a:cubicBezTo>
                    <a:pt x="1136" y="285"/>
                    <a:pt x="1136" y="286"/>
                    <a:pt x="1136" y="286"/>
                  </a:cubicBezTo>
                  <a:cubicBezTo>
                    <a:pt x="1136" y="286"/>
                    <a:pt x="1137" y="286"/>
                    <a:pt x="1138" y="286"/>
                  </a:cubicBezTo>
                  <a:moveTo>
                    <a:pt x="752" y="1839"/>
                  </a:moveTo>
                  <a:cubicBezTo>
                    <a:pt x="752" y="1839"/>
                    <a:pt x="752" y="1839"/>
                    <a:pt x="752" y="1839"/>
                  </a:cubicBezTo>
                  <a:cubicBezTo>
                    <a:pt x="752" y="1838"/>
                    <a:pt x="751" y="1838"/>
                    <a:pt x="750" y="1837"/>
                  </a:cubicBezTo>
                  <a:cubicBezTo>
                    <a:pt x="750" y="1837"/>
                    <a:pt x="749" y="1838"/>
                    <a:pt x="749" y="1838"/>
                  </a:cubicBezTo>
                  <a:cubicBezTo>
                    <a:pt x="749" y="1840"/>
                    <a:pt x="751" y="1839"/>
                    <a:pt x="752" y="1839"/>
                  </a:cubicBezTo>
                  <a:moveTo>
                    <a:pt x="231" y="1197"/>
                  </a:moveTo>
                  <a:cubicBezTo>
                    <a:pt x="231" y="1197"/>
                    <a:pt x="230" y="1196"/>
                    <a:pt x="230" y="1196"/>
                  </a:cubicBezTo>
                  <a:cubicBezTo>
                    <a:pt x="230" y="1196"/>
                    <a:pt x="229" y="1196"/>
                    <a:pt x="229" y="1197"/>
                  </a:cubicBezTo>
                  <a:cubicBezTo>
                    <a:pt x="229" y="1197"/>
                    <a:pt x="230" y="1198"/>
                    <a:pt x="230" y="1198"/>
                  </a:cubicBezTo>
                  <a:cubicBezTo>
                    <a:pt x="230" y="1198"/>
                    <a:pt x="231" y="1197"/>
                    <a:pt x="231" y="1197"/>
                  </a:cubicBezTo>
                  <a:moveTo>
                    <a:pt x="1146" y="235"/>
                  </a:moveTo>
                  <a:cubicBezTo>
                    <a:pt x="1146" y="235"/>
                    <a:pt x="1146" y="235"/>
                    <a:pt x="1146" y="234"/>
                  </a:cubicBezTo>
                  <a:cubicBezTo>
                    <a:pt x="1146" y="234"/>
                    <a:pt x="1146" y="233"/>
                    <a:pt x="1145" y="233"/>
                  </a:cubicBezTo>
                  <a:cubicBezTo>
                    <a:pt x="1145" y="233"/>
                    <a:pt x="1145" y="234"/>
                    <a:pt x="1145" y="234"/>
                  </a:cubicBezTo>
                  <a:cubicBezTo>
                    <a:pt x="1145" y="235"/>
                    <a:pt x="1145" y="236"/>
                    <a:pt x="1145" y="236"/>
                  </a:cubicBezTo>
                  <a:cubicBezTo>
                    <a:pt x="1145" y="236"/>
                    <a:pt x="1145" y="237"/>
                    <a:pt x="1145" y="237"/>
                  </a:cubicBezTo>
                  <a:cubicBezTo>
                    <a:pt x="1146" y="237"/>
                    <a:pt x="1146" y="236"/>
                    <a:pt x="1146" y="236"/>
                  </a:cubicBezTo>
                  <a:cubicBezTo>
                    <a:pt x="1146" y="236"/>
                    <a:pt x="1146" y="236"/>
                    <a:pt x="1146" y="235"/>
                  </a:cubicBezTo>
                  <a:moveTo>
                    <a:pt x="1154" y="230"/>
                  </a:moveTo>
                  <a:cubicBezTo>
                    <a:pt x="1155" y="230"/>
                    <a:pt x="1155" y="230"/>
                    <a:pt x="1156" y="230"/>
                  </a:cubicBezTo>
                  <a:cubicBezTo>
                    <a:pt x="1156" y="230"/>
                    <a:pt x="1156" y="230"/>
                    <a:pt x="1156" y="229"/>
                  </a:cubicBezTo>
                  <a:cubicBezTo>
                    <a:pt x="1155" y="230"/>
                    <a:pt x="1154" y="230"/>
                    <a:pt x="1153" y="230"/>
                  </a:cubicBezTo>
                  <a:cubicBezTo>
                    <a:pt x="1153" y="230"/>
                    <a:pt x="1153" y="230"/>
                    <a:pt x="1153" y="230"/>
                  </a:cubicBezTo>
                  <a:cubicBezTo>
                    <a:pt x="1153" y="230"/>
                    <a:pt x="1154" y="230"/>
                    <a:pt x="1154" y="230"/>
                  </a:cubicBezTo>
                  <a:moveTo>
                    <a:pt x="544" y="234"/>
                  </a:moveTo>
                  <a:cubicBezTo>
                    <a:pt x="544" y="234"/>
                    <a:pt x="543" y="233"/>
                    <a:pt x="543" y="233"/>
                  </a:cubicBezTo>
                  <a:cubicBezTo>
                    <a:pt x="543" y="233"/>
                    <a:pt x="542" y="234"/>
                    <a:pt x="542" y="234"/>
                  </a:cubicBezTo>
                  <a:cubicBezTo>
                    <a:pt x="542" y="234"/>
                    <a:pt x="543" y="235"/>
                    <a:pt x="543" y="235"/>
                  </a:cubicBezTo>
                  <a:cubicBezTo>
                    <a:pt x="543" y="235"/>
                    <a:pt x="544" y="235"/>
                    <a:pt x="544" y="234"/>
                  </a:cubicBezTo>
                  <a:moveTo>
                    <a:pt x="436" y="231"/>
                  </a:moveTo>
                  <a:cubicBezTo>
                    <a:pt x="437" y="231"/>
                    <a:pt x="437" y="231"/>
                    <a:pt x="438" y="231"/>
                  </a:cubicBezTo>
                  <a:cubicBezTo>
                    <a:pt x="438" y="231"/>
                    <a:pt x="438" y="231"/>
                    <a:pt x="438" y="230"/>
                  </a:cubicBezTo>
                  <a:cubicBezTo>
                    <a:pt x="437" y="230"/>
                    <a:pt x="436" y="230"/>
                    <a:pt x="435" y="230"/>
                  </a:cubicBezTo>
                  <a:cubicBezTo>
                    <a:pt x="435" y="231"/>
                    <a:pt x="435" y="231"/>
                    <a:pt x="435" y="231"/>
                  </a:cubicBezTo>
                  <a:cubicBezTo>
                    <a:pt x="435" y="231"/>
                    <a:pt x="436" y="231"/>
                    <a:pt x="436" y="231"/>
                  </a:cubicBezTo>
                  <a:moveTo>
                    <a:pt x="607" y="232"/>
                  </a:moveTo>
                  <a:cubicBezTo>
                    <a:pt x="607" y="232"/>
                    <a:pt x="608" y="232"/>
                    <a:pt x="609" y="232"/>
                  </a:cubicBezTo>
                  <a:cubicBezTo>
                    <a:pt x="609" y="232"/>
                    <a:pt x="609" y="232"/>
                    <a:pt x="609" y="231"/>
                  </a:cubicBezTo>
                  <a:cubicBezTo>
                    <a:pt x="608" y="231"/>
                    <a:pt x="607" y="231"/>
                    <a:pt x="606" y="231"/>
                  </a:cubicBezTo>
                  <a:cubicBezTo>
                    <a:pt x="606" y="232"/>
                    <a:pt x="606" y="232"/>
                    <a:pt x="606" y="232"/>
                  </a:cubicBezTo>
                  <a:cubicBezTo>
                    <a:pt x="606" y="232"/>
                    <a:pt x="607" y="232"/>
                    <a:pt x="607" y="232"/>
                  </a:cubicBezTo>
                  <a:moveTo>
                    <a:pt x="255" y="1833"/>
                  </a:moveTo>
                  <a:cubicBezTo>
                    <a:pt x="255" y="1833"/>
                    <a:pt x="254" y="1833"/>
                    <a:pt x="254" y="1832"/>
                  </a:cubicBezTo>
                  <a:cubicBezTo>
                    <a:pt x="253" y="1832"/>
                    <a:pt x="253" y="1833"/>
                    <a:pt x="252" y="1833"/>
                  </a:cubicBezTo>
                  <a:cubicBezTo>
                    <a:pt x="253" y="1833"/>
                    <a:pt x="254" y="1834"/>
                    <a:pt x="254" y="1834"/>
                  </a:cubicBezTo>
                  <a:cubicBezTo>
                    <a:pt x="255" y="1834"/>
                    <a:pt x="255" y="1834"/>
                    <a:pt x="255" y="1833"/>
                  </a:cubicBezTo>
                  <a:moveTo>
                    <a:pt x="879" y="1829"/>
                  </a:moveTo>
                  <a:cubicBezTo>
                    <a:pt x="879" y="1830"/>
                    <a:pt x="878" y="1830"/>
                    <a:pt x="878" y="1831"/>
                  </a:cubicBezTo>
                  <a:cubicBezTo>
                    <a:pt x="878" y="1831"/>
                    <a:pt x="878" y="1831"/>
                    <a:pt x="878" y="1831"/>
                  </a:cubicBezTo>
                  <a:cubicBezTo>
                    <a:pt x="879" y="1831"/>
                    <a:pt x="880" y="1830"/>
                    <a:pt x="881" y="1830"/>
                  </a:cubicBezTo>
                  <a:cubicBezTo>
                    <a:pt x="880" y="1830"/>
                    <a:pt x="880" y="1830"/>
                    <a:pt x="879" y="1829"/>
                  </a:cubicBezTo>
                  <a:moveTo>
                    <a:pt x="219" y="1827"/>
                  </a:moveTo>
                  <a:cubicBezTo>
                    <a:pt x="218" y="1828"/>
                    <a:pt x="218" y="1828"/>
                    <a:pt x="218" y="1828"/>
                  </a:cubicBezTo>
                  <a:cubicBezTo>
                    <a:pt x="218" y="1829"/>
                    <a:pt x="219" y="1829"/>
                    <a:pt x="220" y="1829"/>
                  </a:cubicBezTo>
                  <a:cubicBezTo>
                    <a:pt x="220" y="1829"/>
                    <a:pt x="220" y="1829"/>
                    <a:pt x="220" y="1829"/>
                  </a:cubicBezTo>
                  <a:cubicBezTo>
                    <a:pt x="220" y="1829"/>
                    <a:pt x="221" y="1828"/>
                    <a:pt x="220" y="1828"/>
                  </a:cubicBezTo>
                  <a:cubicBezTo>
                    <a:pt x="220" y="1828"/>
                    <a:pt x="219" y="1828"/>
                    <a:pt x="219" y="1827"/>
                  </a:cubicBezTo>
                  <a:moveTo>
                    <a:pt x="301" y="1827"/>
                  </a:moveTo>
                  <a:cubicBezTo>
                    <a:pt x="301" y="1826"/>
                    <a:pt x="302" y="1826"/>
                    <a:pt x="302" y="1826"/>
                  </a:cubicBezTo>
                  <a:cubicBezTo>
                    <a:pt x="302" y="1825"/>
                    <a:pt x="301" y="1825"/>
                    <a:pt x="301" y="1825"/>
                  </a:cubicBezTo>
                  <a:cubicBezTo>
                    <a:pt x="301" y="1825"/>
                    <a:pt x="300" y="1825"/>
                    <a:pt x="300" y="1825"/>
                  </a:cubicBezTo>
                  <a:cubicBezTo>
                    <a:pt x="300" y="1826"/>
                    <a:pt x="300" y="1826"/>
                    <a:pt x="301" y="1827"/>
                  </a:cubicBezTo>
                  <a:moveTo>
                    <a:pt x="766" y="1849"/>
                  </a:moveTo>
                  <a:cubicBezTo>
                    <a:pt x="767" y="1849"/>
                    <a:pt x="767" y="1848"/>
                    <a:pt x="768" y="1848"/>
                  </a:cubicBezTo>
                  <a:cubicBezTo>
                    <a:pt x="767" y="1848"/>
                    <a:pt x="767" y="1847"/>
                    <a:pt x="766" y="1847"/>
                  </a:cubicBezTo>
                  <a:cubicBezTo>
                    <a:pt x="766" y="1847"/>
                    <a:pt x="765" y="1848"/>
                    <a:pt x="765" y="1848"/>
                  </a:cubicBezTo>
                  <a:cubicBezTo>
                    <a:pt x="765" y="1848"/>
                    <a:pt x="766" y="1849"/>
                    <a:pt x="766" y="1849"/>
                  </a:cubicBezTo>
                  <a:moveTo>
                    <a:pt x="771" y="1846"/>
                  </a:moveTo>
                  <a:cubicBezTo>
                    <a:pt x="770" y="1845"/>
                    <a:pt x="770" y="1845"/>
                    <a:pt x="769" y="1845"/>
                  </a:cubicBezTo>
                  <a:cubicBezTo>
                    <a:pt x="769" y="1845"/>
                    <a:pt x="769" y="1845"/>
                    <a:pt x="769" y="1846"/>
                  </a:cubicBezTo>
                  <a:cubicBezTo>
                    <a:pt x="769" y="1846"/>
                    <a:pt x="769" y="1847"/>
                    <a:pt x="770" y="1847"/>
                  </a:cubicBezTo>
                  <a:cubicBezTo>
                    <a:pt x="770" y="1847"/>
                    <a:pt x="770" y="1846"/>
                    <a:pt x="771" y="1846"/>
                  </a:cubicBezTo>
                  <a:moveTo>
                    <a:pt x="717" y="1841"/>
                  </a:moveTo>
                  <a:cubicBezTo>
                    <a:pt x="717" y="1841"/>
                    <a:pt x="716" y="1841"/>
                    <a:pt x="715" y="1840"/>
                  </a:cubicBezTo>
                  <a:cubicBezTo>
                    <a:pt x="715" y="1840"/>
                    <a:pt x="715" y="1841"/>
                    <a:pt x="715" y="1841"/>
                  </a:cubicBezTo>
                  <a:cubicBezTo>
                    <a:pt x="715" y="1841"/>
                    <a:pt x="715" y="1842"/>
                    <a:pt x="715" y="1842"/>
                  </a:cubicBezTo>
                  <a:cubicBezTo>
                    <a:pt x="716" y="1842"/>
                    <a:pt x="716" y="1842"/>
                    <a:pt x="717" y="1842"/>
                  </a:cubicBezTo>
                  <a:cubicBezTo>
                    <a:pt x="717" y="1842"/>
                    <a:pt x="717" y="1842"/>
                    <a:pt x="717" y="1841"/>
                  </a:cubicBezTo>
                  <a:moveTo>
                    <a:pt x="634" y="1841"/>
                  </a:moveTo>
                  <a:cubicBezTo>
                    <a:pt x="633" y="1840"/>
                    <a:pt x="632" y="1840"/>
                    <a:pt x="632" y="1840"/>
                  </a:cubicBezTo>
                  <a:cubicBezTo>
                    <a:pt x="632" y="1840"/>
                    <a:pt x="632" y="1841"/>
                    <a:pt x="631" y="1841"/>
                  </a:cubicBezTo>
                  <a:cubicBezTo>
                    <a:pt x="632" y="1842"/>
                    <a:pt x="632" y="1842"/>
                    <a:pt x="632" y="1842"/>
                  </a:cubicBezTo>
                  <a:cubicBezTo>
                    <a:pt x="633" y="1842"/>
                    <a:pt x="633" y="1841"/>
                    <a:pt x="634" y="1841"/>
                  </a:cubicBezTo>
                  <a:moveTo>
                    <a:pt x="759" y="1840"/>
                  </a:moveTo>
                  <a:cubicBezTo>
                    <a:pt x="759" y="1840"/>
                    <a:pt x="758" y="1839"/>
                    <a:pt x="758" y="1839"/>
                  </a:cubicBezTo>
                  <a:cubicBezTo>
                    <a:pt x="758" y="1839"/>
                    <a:pt x="757" y="1840"/>
                    <a:pt x="757" y="1840"/>
                  </a:cubicBezTo>
                  <a:cubicBezTo>
                    <a:pt x="757" y="1840"/>
                    <a:pt x="758" y="1841"/>
                    <a:pt x="758" y="1841"/>
                  </a:cubicBezTo>
                  <a:cubicBezTo>
                    <a:pt x="758" y="1841"/>
                    <a:pt x="759" y="1841"/>
                    <a:pt x="759" y="1840"/>
                  </a:cubicBezTo>
                  <a:moveTo>
                    <a:pt x="336" y="1841"/>
                  </a:moveTo>
                  <a:cubicBezTo>
                    <a:pt x="336" y="1840"/>
                    <a:pt x="337" y="1839"/>
                    <a:pt x="337" y="1839"/>
                  </a:cubicBezTo>
                  <a:cubicBezTo>
                    <a:pt x="336" y="1839"/>
                    <a:pt x="336" y="1838"/>
                    <a:pt x="335" y="1838"/>
                  </a:cubicBezTo>
                  <a:cubicBezTo>
                    <a:pt x="335" y="1838"/>
                    <a:pt x="335" y="1839"/>
                    <a:pt x="335" y="1839"/>
                  </a:cubicBezTo>
                  <a:cubicBezTo>
                    <a:pt x="335" y="1840"/>
                    <a:pt x="335" y="1840"/>
                    <a:pt x="336" y="1841"/>
                  </a:cubicBezTo>
                  <a:moveTo>
                    <a:pt x="819" y="1837"/>
                  </a:moveTo>
                  <a:cubicBezTo>
                    <a:pt x="820" y="1837"/>
                    <a:pt x="820" y="1837"/>
                    <a:pt x="821" y="1837"/>
                  </a:cubicBezTo>
                  <a:cubicBezTo>
                    <a:pt x="821" y="1837"/>
                    <a:pt x="821" y="1837"/>
                    <a:pt x="821" y="1837"/>
                  </a:cubicBezTo>
                  <a:cubicBezTo>
                    <a:pt x="820" y="1837"/>
                    <a:pt x="819" y="1837"/>
                    <a:pt x="818" y="1837"/>
                  </a:cubicBezTo>
                  <a:cubicBezTo>
                    <a:pt x="818" y="1837"/>
                    <a:pt x="818" y="1837"/>
                    <a:pt x="818" y="1837"/>
                  </a:cubicBezTo>
                  <a:cubicBezTo>
                    <a:pt x="818" y="1837"/>
                    <a:pt x="819" y="1837"/>
                    <a:pt x="819" y="1837"/>
                  </a:cubicBezTo>
                  <a:moveTo>
                    <a:pt x="807" y="1837"/>
                  </a:moveTo>
                  <a:cubicBezTo>
                    <a:pt x="807" y="1837"/>
                    <a:pt x="806" y="1836"/>
                    <a:pt x="806" y="1836"/>
                  </a:cubicBezTo>
                  <a:cubicBezTo>
                    <a:pt x="806" y="1837"/>
                    <a:pt x="805" y="1837"/>
                    <a:pt x="805" y="1837"/>
                  </a:cubicBezTo>
                  <a:cubicBezTo>
                    <a:pt x="805" y="1838"/>
                    <a:pt x="806" y="1838"/>
                    <a:pt x="806" y="1838"/>
                  </a:cubicBezTo>
                  <a:cubicBezTo>
                    <a:pt x="806" y="1838"/>
                    <a:pt x="807" y="1838"/>
                    <a:pt x="807" y="1837"/>
                  </a:cubicBezTo>
                  <a:moveTo>
                    <a:pt x="635" y="217"/>
                  </a:moveTo>
                  <a:cubicBezTo>
                    <a:pt x="635" y="218"/>
                    <a:pt x="634" y="218"/>
                    <a:pt x="634" y="219"/>
                  </a:cubicBezTo>
                  <a:cubicBezTo>
                    <a:pt x="634" y="219"/>
                    <a:pt x="635" y="219"/>
                    <a:pt x="635" y="220"/>
                  </a:cubicBezTo>
                  <a:cubicBezTo>
                    <a:pt x="635" y="219"/>
                    <a:pt x="636" y="219"/>
                    <a:pt x="636" y="219"/>
                  </a:cubicBezTo>
                  <a:cubicBezTo>
                    <a:pt x="636" y="218"/>
                    <a:pt x="636" y="218"/>
                    <a:pt x="635" y="217"/>
                  </a:cubicBezTo>
                  <a:moveTo>
                    <a:pt x="1130" y="220"/>
                  </a:moveTo>
                  <a:cubicBezTo>
                    <a:pt x="1129" y="220"/>
                    <a:pt x="1128" y="220"/>
                    <a:pt x="1127" y="220"/>
                  </a:cubicBezTo>
                  <a:cubicBezTo>
                    <a:pt x="1127" y="220"/>
                    <a:pt x="1127" y="220"/>
                    <a:pt x="1127" y="220"/>
                  </a:cubicBezTo>
                  <a:cubicBezTo>
                    <a:pt x="1128" y="220"/>
                    <a:pt x="1128" y="221"/>
                    <a:pt x="1129" y="221"/>
                  </a:cubicBezTo>
                  <a:cubicBezTo>
                    <a:pt x="1129" y="221"/>
                    <a:pt x="1129" y="221"/>
                    <a:pt x="1130" y="220"/>
                  </a:cubicBezTo>
                  <a:moveTo>
                    <a:pt x="1110" y="222"/>
                  </a:moveTo>
                  <a:cubicBezTo>
                    <a:pt x="1110" y="221"/>
                    <a:pt x="1109" y="221"/>
                    <a:pt x="1109" y="221"/>
                  </a:cubicBezTo>
                  <a:cubicBezTo>
                    <a:pt x="1108" y="221"/>
                    <a:pt x="1108" y="221"/>
                    <a:pt x="1108" y="222"/>
                  </a:cubicBezTo>
                  <a:cubicBezTo>
                    <a:pt x="1108" y="222"/>
                    <a:pt x="1109" y="222"/>
                    <a:pt x="1109" y="222"/>
                  </a:cubicBezTo>
                  <a:cubicBezTo>
                    <a:pt x="1110" y="222"/>
                    <a:pt x="1110" y="222"/>
                    <a:pt x="1110" y="222"/>
                  </a:cubicBezTo>
                  <a:moveTo>
                    <a:pt x="1136" y="268"/>
                  </a:moveTo>
                  <a:cubicBezTo>
                    <a:pt x="1136" y="268"/>
                    <a:pt x="1136" y="267"/>
                    <a:pt x="1137" y="267"/>
                  </a:cubicBezTo>
                  <a:cubicBezTo>
                    <a:pt x="1136" y="267"/>
                    <a:pt x="1136" y="267"/>
                    <a:pt x="1135" y="267"/>
                  </a:cubicBezTo>
                  <a:cubicBezTo>
                    <a:pt x="1135" y="267"/>
                    <a:pt x="1134" y="267"/>
                    <a:pt x="1134" y="267"/>
                  </a:cubicBezTo>
                  <a:cubicBezTo>
                    <a:pt x="1134" y="267"/>
                    <a:pt x="1134" y="267"/>
                    <a:pt x="1134" y="267"/>
                  </a:cubicBezTo>
                  <a:cubicBezTo>
                    <a:pt x="1134" y="267"/>
                    <a:pt x="1134" y="268"/>
                    <a:pt x="1134" y="268"/>
                  </a:cubicBezTo>
                  <a:cubicBezTo>
                    <a:pt x="1134" y="268"/>
                    <a:pt x="1135" y="268"/>
                    <a:pt x="1136" y="268"/>
                  </a:cubicBezTo>
                  <a:moveTo>
                    <a:pt x="351" y="252"/>
                  </a:moveTo>
                  <a:cubicBezTo>
                    <a:pt x="351" y="251"/>
                    <a:pt x="350" y="251"/>
                    <a:pt x="350" y="251"/>
                  </a:cubicBezTo>
                  <a:cubicBezTo>
                    <a:pt x="349" y="252"/>
                    <a:pt x="349" y="252"/>
                    <a:pt x="348" y="253"/>
                  </a:cubicBezTo>
                  <a:cubicBezTo>
                    <a:pt x="349" y="253"/>
                    <a:pt x="349" y="253"/>
                    <a:pt x="349" y="253"/>
                  </a:cubicBezTo>
                  <a:cubicBezTo>
                    <a:pt x="350" y="253"/>
                    <a:pt x="350" y="252"/>
                    <a:pt x="351" y="252"/>
                  </a:cubicBezTo>
                  <a:moveTo>
                    <a:pt x="1115" y="251"/>
                  </a:moveTo>
                  <a:cubicBezTo>
                    <a:pt x="1114" y="251"/>
                    <a:pt x="1113" y="250"/>
                    <a:pt x="1113" y="250"/>
                  </a:cubicBezTo>
                  <a:cubicBezTo>
                    <a:pt x="1113" y="251"/>
                    <a:pt x="1113" y="251"/>
                    <a:pt x="1112" y="252"/>
                  </a:cubicBezTo>
                  <a:cubicBezTo>
                    <a:pt x="1113" y="252"/>
                    <a:pt x="1113" y="252"/>
                    <a:pt x="1113" y="252"/>
                  </a:cubicBezTo>
                  <a:cubicBezTo>
                    <a:pt x="1114" y="252"/>
                    <a:pt x="1114" y="252"/>
                    <a:pt x="1115" y="251"/>
                  </a:cubicBezTo>
                  <a:moveTo>
                    <a:pt x="394" y="267"/>
                  </a:moveTo>
                  <a:cubicBezTo>
                    <a:pt x="394" y="267"/>
                    <a:pt x="394" y="267"/>
                    <a:pt x="393" y="267"/>
                  </a:cubicBezTo>
                  <a:cubicBezTo>
                    <a:pt x="393" y="267"/>
                    <a:pt x="393" y="267"/>
                    <a:pt x="392" y="267"/>
                  </a:cubicBezTo>
                  <a:cubicBezTo>
                    <a:pt x="393" y="267"/>
                    <a:pt x="393" y="268"/>
                    <a:pt x="393" y="268"/>
                  </a:cubicBezTo>
                  <a:cubicBezTo>
                    <a:pt x="394" y="268"/>
                    <a:pt x="395" y="268"/>
                    <a:pt x="395" y="268"/>
                  </a:cubicBezTo>
                  <a:cubicBezTo>
                    <a:pt x="396" y="268"/>
                    <a:pt x="396" y="267"/>
                    <a:pt x="396" y="267"/>
                  </a:cubicBezTo>
                  <a:cubicBezTo>
                    <a:pt x="396" y="267"/>
                    <a:pt x="396" y="267"/>
                    <a:pt x="395" y="267"/>
                  </a:cubicBezTo>
                  <a:cubicBezTo>
                    <a:pt x="395" y="267"/>
                    <a:pt x="395" y="267"/>
                    <a:pt x="394" y="267"/>
                  </a:cubicBezTo>
                  <a:moveTo>
                    <a:pt x="1172" y="267"/>
                  </a:moveTo>
                  <a:cubicBezTo>
                    <a:pt x="1172" y="266"/>
                    <a:pt x="1172" y="266"/>
                    <a:pt x="1171" y="266"/>
                  </a:cubicBezTo>
                  <a:cubicBezTo>
                    <a:pt x="1171" y="266"/>
                    <a:pt x="1170" y="266"/>
                    <a:pt x="1169" y="267"/>
                  </a:cubicBezTo>
                  <a:cubicBezTo>
                    <a:pt x="1169" y="267"/>
                    <a:pt x="1169" y="267"/>
                    <a:pt x="1169" y="267"/>
                  </a:cubicBezTo>
                  <a:cubicBezTo>
                    <a:pt x="1170" y="268"/>
                    <a:pt x="1172" y="267"/>
                    <a:pt x="1172" y="267"/>
                  </a:cubicBezTo>
                  <a:moveTo>
                    <a:pt x="368" y="267"/>
                  </a:moveTo>
                  <a:cubicBezTo>
                    <a:pt x="368" y="267"/>
                    <a:pt x="369" y="267"/>
                    <a:pt x="370" y="267"/>
                  </a:cubicBezTo>
                  <a:cubicBezTo>
                    <a:pt x="370" y="267"/>
                    <a:pt x="370" y="266"/>
                    <a:pt x="370" y="266"/>
                  </a:cubicBezTo>
                  <a:cubicBezTo>
                    <a:pt x="369" y="266"/>
                    <a:pt x="368" y="266"/>
                    <a:pt x="366" y="266"/>
                  </a:cubicBezTo>
                  <a:cubicBezTo>
                    <a:pt x="367" y="266"/>
                    <a:pt x="367" y="267"/>
                    <a:pt x="367" y="267"/>
                  </a:cubicBezTo>
                  <a:cubicBezTo>
                    <a:pt x="367" y="267"/>
                    <a:pt x="367" y="267"/>
                    <a:pt x="368" y="267"/>
                  </a:cubicBezTo>
                  <a:moveTo>
                    <a:pt x="1158" y="249"/>
                  </a:moveTo>
                  <a:cubicBezTo>
                    <a:pt x="1157" y="249"/>
                    <a:pt x="1157" y="249"/>
                    <a:pt x="1156" y="248"/>
                  </a:cubicBezTo>
                  <a:cubicBezTo>
                    <a:pt x="1156" y="248"/>
                    <a:pt x="1156" y="249"/>
                    <a:pt x="1155" y="249"/>
                  </a:cubicBezTo>
                  <a:cubicBezTo>
                    <a:pt x="1155" y="250"/>
                    <a:pt x="1155" y="250"/>
                    <a:pt x="1157" y="250"/>
                  </a:cubicBezTo>
                  <a:cubicBezTo>
                    <a:pt x="1157" y="250"/>
                    <a:pt x="1157" y="250"/>
                    <a:pt x="1158" y="249"/>
                  </a:cubicBezTo>
                  <a:moveTo>
                    <a:pt x="597" y="249"/>
                  </a:moveTo>
                  <a:cubicBezTo>
                    <a:pt x="598" y="249"/>
                    <a:pt x="598" y="249"/>
                    <a:pt x="599" y="249"/>
                  </a:cubicBezTo>
                  <a:cubicBezTo>
                    <a:pt x="599" y="249"/>
                    <a:pt x="599" y="249"/>
                    <a:pt x="599" y="249"/>
                  </a:cubicBezTo>
                  <a:cubicBezTo>
                    <a:pt x="598" y="249"/>
                    <a:pt x="597" y="249"/>
                    <a:pt x="596" y="249"/>
                  </a:cubicBezTo>
                  <a:cubicBezTo>
                    <a:pt x="596" y="249"/>
                    <a:pt x="596" y="249"/>
                    <a:pt x="596" y="249"/>
                  </a:cubicBezTo>
                  <a:cubicBezTo>
                    <a:pt x="597" y="249"/>
                    <a:pt x="597" y="249"/>
                    <a:pt x="597" y="249"/>
                  </a:cubicBezTo>
                  <a:moveTo>
                    <a:pt x="357" y="267"/>
                  </a:moveTo>
                  <a:cubicBezTo>
                    <a:pt x="358" y="267"/>
                    <a:pt x="358" y="267"/>
                    <a:pt x="359" y="267"/>
                  </a:cubicBezTo>
                  <a:cubicBezTo>
                    <a:pt x="359" y="267"/>
                    <a:pt x="359" y="266"/>
                    <a:pt x="359" y="266"/>
                  </a:cubicBezTo>
                  <a:cubicBezTo>
                    <a:pt x="358" y="266"/>
                    <a:pt x="357" y="266"/>
                    <a:pt x="356" y="266"/>
                  </a:cubicBezTo>
                  <a:cubicBezTo>
                    <a:pt x="356" y="266"/>
                    <a:pt x="356" y="267"/>
                    <a:pt x="356" y="267"/>
                  </a:cubicBezTo>
                  <a:cubicBezTo>
                    <a:pt x="357" y="267"/>
                    <a:pt x="357" y="267"/>
                    <a:pt x="357" y="267"/>
                  </a:cubicBezTo>
                  <a:moveTo>
                    <a:pt x="1125" y="262"/>
                  </a:moveTo>
                  <a:cubicBezTo>
                    <a:pt x="1126" y="262"/>
                    <a:pt x="1126" y="262"/>
                    <a:pt x="1127" y="262"/>
                  </a:cubicBezTo>
                  <a:cubicBezTo>
                    <a:pt x="1127" y="262"/>
                    <a:pt x="1127" y="261"/>
                    <a:pt x="1127" y="261"/>
                  </a:cubicBezTo>
                  <a:cubicBezTo>
                    <a:pt x="1126" y="261"/>
                    <a:pt x="1125" y="261"/>
                    <a:pt x="1124" y="261"/>
                  </a:cubicBezTo>
                  <a:cubicBezTo>
                    <a:pt x="1124" y="261"/>
                    <a:pt x="1124" y="262"/>
                    <a:pt x="1124" y="262"/>
                  </a:cubicBezTo>
                  <a:cubicBezTo>
                    <a:pt x="1125" y="262"/>
                    <a:pt x="1125" y="262"/>
                    <a:pt x="1125" y="262"/>
                  </a:cubicBezTo>
                  <a:moveTo>
                    <a:pt x="669" y="279"/>
                  </a:moveTo>
                  <a:cubicBezTo>
                    <a:pt x="669" y="278"/>
                    <a:pt x="670" y="278"/>
                    <a:pt x="670" y="277"/>
                  </a:cubicBezTo>
                  <a:cubicBezTo>
                    <a:pt x="669" y="277"/>
                    <a:pt x="669" y="277"/>
                    <a:pt x="669" y="276"/>
                  </a:cubicBezTo>
                  <a:cubicBezTo>
                    <a:pt x="669" y="276"/>
                    <a:pt x="668" y="277"/>
                    <a:pt x="668" y="277"/>
                  </a:cubicBezTo>
                  <a:cubicBezTo>
                    <a:pt x="668" y="277"/>
                    <a:pt x="668" y="278"/>
                    <a:pt x="669" y="279"/>
                  </a:cubicBezTo>
                  <a:moveTo>
                    <a:pt x="474" y="259"/>
                  </a:moveTo>
                  <a:cubicBezTo>
                    <a:pt x="475" y="258"/>
                    <a:pt x="476" y="258"/>
                    <a:pt x="476" y="258"/>
                  </a:cubicBezTo>
                  <a:cubicBezTo>
                    <a:pt x="476" y="258"/>
                    <a:pt x="476" y="257"/>
                    <a:pt x="476" y="257"/>
                  </a:cubicBezTo>
                  <a:cubicBezTo>
                    <a:pt x="476" y="257"/>
                    <a:pt x="475" y="257"/>
                    <a:pt x="474" y="258"/>
                  </a:cubicBezTo>
                  <a:cubicBezTo>
                    <a:pt x="474" y="258"/>
                    <a:pt x="474" y="258"/>
                    <a:pt x="474" y="258"/>
                  </a:cubicBezTo>
                  <a:cubicBezTo>
                    <a:pt x="474" y="259"/>
                    <a:pt x="474" y="259"/>
                    <a:pt x="474" y="259"/>
                  </a:cubicBezTo>
                  <a:moveTo>
                    <a:pt x="1093" y="281"/>
                  </a:moveTo>
                  <a:cubicBezTo>
                    <a:pt x="1092" y="280"/>
                    <a:pt x="1091" y="280"/>
                    <a:pt x="1091" y="280"/>
                  </a:cubicBezTo>
                  <a:cubicBezTo>
                    <a:pt x="1091" y="280"/>
                    <a:pt x="1090" y="281"/>
                    <a:pt x="1090" y="281"/>
                  </a:cubicBezTo>
                  <a:cubicBezTo>
                    <a:pt x="1090" y="282"/>
                    <a:pt x="1091" y="282"/>
                    <a:pt x="1091" y="282"/>
                  </a:cubicBezTo>
                  <a:cubicBezTo>
                    <a:pt x="1092" y="282"/>
                    <a:pt x="1092" y="281"/>
                    <a:pt x="1093" y="281"/>
                  </a:cubicBezTo>
                  <a:moveTo>
                    <a:pt x="755" y="284"/>
                  </a:moveTo>
                  <a:cubicBezTo>
                    <a:pt x="756" y="284"/>
                    <a:pt x="756" y="283"/>
                    <a:pt x="756" y="283"/>
                  </a:cubicBezTo>
                  <a:cubicBezTo>
                    <a:pt x="756" y="283"/>
                    <a:pt x="755" y="282"/>
                    <a:pt x="755" y="282"/>
                  </a:cubicBezTo>
                  <a:cubicBezTo>
                    <a:pt x="755" y="282"/>
                    <a:pt x="754" y="282"/>
                    <a:pt x="754" y="283"/>
                  </a:cubicBezTo>
                  <a:cubicBezTo>
                    <a:pt x="754" y="283"/>
                    <a:pt x="755" y="284"/>
                    <a:pt x="755" y="284"/>
                  </a:cubicBezTo>
                  <a:moveTo>
                    <a:pt x="465" y="255"/>
                  </a:moveTo>
                  <a:cubicBezTo>
                    <a:pt x="465" y="255"/>
                    <a:pt x="466" y="255"/>
                    <a:pt x="467" y="255"/>
                  </a:cubicBezTo>
                  <a:cubicBezTo>
                    <a:pt x="467" y="255"/>
                    <a:pt x="467" y="255"/>
                    <a:pt x="467" y="254"/>
                  </a:cubicBezTo>
                  <a:cubicBezTo>
                    <a:pt x="466" y="254"/>
                    <a:pt x="465" y="254"/>
                    <a:pt x="463" y="254"/>
                  </a:cubicBezTo>
                  <a:cubicBezTo>
                    <a:pt x="464" y="255"/>
                    <a:pt x="464" y="255"/>
                    <a:pt x="464" y="255"/>
                  </a:cubicBezTo>
                  <a:cubicBezTo>
                    <a:pt x="464" y="255"/>
                    <a:pt x="464" y="255"/>
                    <a:pt x="465" y="255"/>
                  </a:cubicBezTo>
                  <a:moveTo>
                    <a:pt x="1102" y="258"/>
                  </a:moveTo>
                  <a:cubicBezTo>
                    <a:pt x="1101" y="258"/>
                    <a:pt x="1101" y="258"/>
                    <a:pt x="1101" y="258"/>
                  </a:cubicBezTo>
                  <a:cubicBezTo>
                    <a:pt x="1100" y="258"/>
                    <a:pt x="1100" y="258"/>
                    <a:pt x="1099" y="259"/>
                  </a:cubicBezTo>
                  <a:cubicBezTo>
                    <a:pt x="1099" y="259"/>
                    <a:pt x="1100" y="260"/>
                    <a:pt x="1100" y="260"/>
                  </a:cubicBezTo>
                  <a:cubicBezTo>
                    <a:pt x="1101" y="260"/>
                    <a:pt x="1101" y="259"/>
                    <a:pt x="1102" y="258"/>
                  </a:cubicBezTo>
                  <a:moveTo>
                    <a:pt x="812" y="286"/>
                  </a:moveTo>
                  <a:cubicBezTo>
                    <a:pt x="812" y="286"/>
                    <a:pt x="813" y="285"/>
                    <a:pt x="813" y="285"/>
                  </a:cubicBezTo>
                  <a:cubicBezTo>
                    <a:pt x="812" y="285"/>
                    <a:pt x="812" y="284"/>
                    <a:pt x="812" y="284"/>
                  </a:cubicBezTo>
                  <a:cubicBezTo>
                    <a:pt x="812" y="284"/>
                    <a:pt x="811" y="284"/>
                    <a:pt x="811" y="285"/>
                  </a:cubicBezTo>
                  <a:cubicBezTo>
                    <a:pt x="811" y="285"/>
                    <a:pt x="811" y="286"/>
                    <a:pt x="812" y="286"/>
                  </a:cubicBezTo>
                  <a:moveTo>
                    <a:pt x="667" y="270"/>
                  </a:moveTo>
                  <a:cubicBezTo>
                    <a:pt x="667" y="271"/>
                    <a:pt x="666" y="271"/>
                    <a:pt x="666" y="271"/>
                  </a:cubicBezTo>
                  <a:cubicBezTo>
                    <a:pt x="667" y="271"/>
                    <a:pt x="667" y="272"/>
                    <a:pt x="668" y="272"/>
                  </a:cubicBezTo>
                  <a:cubicBezTo>
                    <a:pt x="668" y="272"/>
                    <a:pt x="669" y="272"/>
                    <a:pt x="669" y="272"/>
                  </a:cubicBezTo>
                  <a:cubicBezTo>
                    <a:pt x="669" y="272"/>
                    <a:pt x="669" y="271"/>
                    <a:pt x="669" y="271"/>
                  </a:cubicBezTo>
                  <a:cubicBezTo>
                    <a:pt x="668" y="271"/>
                    <a:pt x="668" y="271"/>
                    <a:pt x="667" y="270"/>
                  </a:cubicBezTo>
                  <a:moveTo>
                    <a:pt x="1170" y="262"/>
                  </a:moveTo>
                  <a:cubicBezTo>
                    <a:pt x="1170" y="262"/>
                    <a:pt x="1171" y="261"/>
                    <a:pt x="1171" y="261"/>
                  </a:cubicBezTo>
                  <a:cubicBezTo>
                    <a:pt x="1171" y="261"/>
                    <a:pt x="1170" y="260"/>
                    <a:pt x="1170" y="260"/>
                  </a:cubicBezTo>
                  <a:cubicBezTo>
                    <a:pt x="1170" y="260"/>
                    <a:pt x="1169" y="260"/>
                    <a:pt x="1169" y="261"/>
                  </a:cubicBezTo>
                  <a:cubicBezTo>
                    <a:pt x="1169" y="261"/>
                    <a:pt x="1169" y="262"/>
                    <a:pt x="1170" y="262"/>
                  </a:cubicBezTo>
                  <a:moveTo>
                    <a:pt x="763" y="289"/>
                  </a:moveTo>
                  <a:cubicBezTo>
                    <a:pt x="762" y="289"/>
                    <a:pt x="762" y="288"/>
                    <a:pt x="761" y="288"/>
                  </a:cubicBezTo>
                  <a:cubicBezTo>
                    <a:pt x="761" y="288"/>
                    <a:pt x="760" y="289"/>
                    <a:pt x="760" y="289"/>
                  </a:cubicBezTo>
                  <a:cubicBezTo>
                    <a:pt x="761" y="289"/>
                    <a:pt x="761" y="290"/>
                    <a:pt x="762" y="290"/>
                  </a:cubicBezTo>
                  <a:cubicBezTo>
                    <a:pt x="762" y="290"/>
                    <a:pt x="762" y="289"/>
                    <a:pt x="763" y="289"/>
                  </a:cubicBezTo>
                  <a:moveTo>
                    <a:pt x="1180" y="275"/>
                  </a:moveTo>
                  <a:cubicBezTo>
                    <a:pt x="1180" y="275"/>
                    <a:pt x="1181" y="275"/>
                    <a:pt x="1181" y="275"/>
                  </a:cubicBezTo>
                  <a:cubicBezTo>
                    <a:pt x="1181" y="274"/>
                    <a:pt x="1180" y="274"/>
                    <a:pt x="1180" y="274"/>
                  </a:cubicBezTo>
                  <a:cubicBezTo>
                    <a:pt x="1180" y="274"/>
                    <a:pt x="1179" y="274"/>
                    <a:pt x="1178" y="275"/>
                  </a:cubicBezTo>
                  <a:cubicBezTo>
                    <a:pt x="1179" y="275"/>
                    <a:pt x="1179" y="275"/>
                    <a:pt x="1180" y="275"/>
                  </a:cubicBezTo>
                  <a:moveTo>
                    <a:pt x="1145" y="241"/>
                  </a:moveTo>
                  <a:cubicBezTo>
                    <a:pt x="1145" y="240"/>
                    <a:pt x="1144" y="240"/>
                    <a:pt x="1144" y="240"/>
                  </a:cubicBezTo>
                  <a:cubicBezTo>
                    <a:pt x="1143" y="240"/>
                    <a:pt x="1143" y="241"/>
                    <a:pt x="1143" y="241"/>
                  </a:cubicBezTo>
                  <a:cubicBezTo>
                    <a:pt x="1143" y="241"/>
                    <a:pt x="1144" y="241"/>
                    <a:pt x="1144" y="242"/>
                  </a:cubicBezTo>
                  <a:cubicBezTo>
                    <a:pt x="1144" y="242"/>
                    <a:pt x="1145" y="241"/>
                    <a:pt x="1145" y="241"/>
                  </a:cubicBezTo>
                  <a:moveTo>
                    <a:pt x="511" y="271"/>
                  </a:moveTo>
                  <a:cubicBezTo>
                    <a:pt x="510" y="271"/>
                    <a:pt x="510" y="271"/>
                    <a:pt x="509" y="271"/>
                  </a:cubicBezTo>
                  <a:cubicBezTo>
                    <a:pt x="509" y="271"/>
                    <a:pt x="509" y="272"/>
                    <a:pt x="509" y="272"/>
                  </a:cubicBezTo>
                  <a:cubicBezTo>
                    <a:pt x="510" y="272"/>
                    <a:pt x="511" y="272"/>
                    <a:pt x="512" y="272"/>
                  </a:cubicBezTo>
                  <a:cubicBezTo>
                    <a:pt x="512" y="272"/>
                    <a:pt x="512" y="272"/>
                    <a:pt x="512" y="271"/>
                  </a:cubicBezTo>
                  <a:cubicBezTo>
                    <a:pt x="511" y="271"/>
                    <a:pt x="511" y="271"/>
                    <a:pt x="511" y="271"/>
                  </a:cubicBezTo>
                  <a:moveTo>
                    <a:pt x="550" y="239"/>
                  </a:moveTo>
                  <a:cubicBezTo>
                    <a:pt x="550" y="239"/>
                    <a:pt x="549" y="239"/>
                    <a:pt x="549" y="239"/>
                  </a:cubicBezTo>
                  <a:cubicBezTo>
                    <a:pt x="549" y="239"/>
                    <a:pt x="548" y="239"/>
                    <a:pt x="548" y="239"/>
                  </a:cubicBezTo>
                  <a:cubicBezTo>
                    <a:pt x="548" y="239"/>
                    <a:pt x="549" y="240"/>
                    <a:pt x="550" y="240"/>
                  </a:cubicBezTo>
                  <a:cubicBezTo>
                    <a:pt x="550" y="240"/>
                    <a:pt x="550" y="240"/>
                    <a:pt x="551" y="240"/>
                  </a:cubicBezTo>
                  <a:cubicBezTo>
                    <a:pt x="551" y="240"/>
                    <a:pt x="551" y="239"/>
                    <a:pt x="552" y="239"/>
                  </a:cubicBezTo>
                  <a:cubicBezTo>
                    <a:pt x="551" y="239"/>
                    <a:pt x="551" y="239"/>
                    <a:pt x="551" y="239"/>
                  </a:cubicBezTo>
                  <a:cubicBezTo>
                    <a:pt x="551" y="239"/>
                    <a:pt x="550" y="239"/>
                    <a:pt x="550" y="239"/>
                  </a:cubicBezTo>
                  <a:moveTo>
                    <a:pt x="1218" y="1182"/>
                  </a:moveTo>
                  <a:cubicBezTo>
                    <a:pt x="1217" y="1183"/>
                    <a:pt x="1217" y="1183"/>
                    <a:pt x="1217" y="1184"/>
                  </a:cubicBezTo>
                  <a:cubicBezTo>
                    <a:pt x="1217" y="1184"/>
                    <a:pt x="1218" y="1184"/>
                    <a:pt x="1218" y="1184"/>
                  </a:cubicBezTo>
                  <a:cubicBezTo>
                    <a:pt x="1218" y="1184"/>
                    <a:pt x="1219" y="1184"/>
                    <a:pt x="1219" y="1183"/>
                  </a:cubicBezTo>
                  <a:cubicBezTo>
                    <a:pt x="1219" y="1183"/>
                    <a:pt x="1218" y="1183"/>
                    <a:pt x="1218" y="1182"/>
                  </a:cubicBezTo>
                  <a:moveTo>
                    <a:pt x="438" y="266"/>
                  </a:moveTo>
                  <a:cubicBezTo>
                    <a:pt x="439" y="266"/>
                    <a:pt x="440" y="265"/>
                    <a:pt x="440" y="265"/>
                  </a:cubicBezTo>
                  <a:cubicBezTo>
                    <a:pt x="440" y="265"/>
                    <a:pt x="439" y="264"/>
                    <a:pt x="439" y="264"/>
                  </a:cubicBezTo>
                  <a:cubicBezTo>
                    <a:pt x="439" y="264"/>
                    <a:pt x="438" y="265"/>
                    <a:pt x="438" y="265"/>
                  </a:cubicBezTo>
                  <a:cubicBezTo>
                    <a:pt x="438" y="265"/>
                    <a:pt x="438" y="266"/>
                    <a:pt x="438" y="266"/>
                  </a:cubicBezTo>
                  <a:moveTo>
                    <a:pt x="780" y="286"/>
                  </a:moveTo>
                  <a:cubicBezTo>
                    <a:pt x="780" y="286"/>
                    <a:pt x="779" y="286"/>
                    <a:pt x="779" y="286"/>
                  </a:cubicBezTo>
                  <a:cubicBezTo>
                    <a:pt x="780" y="287"/>
                    <a:pt x="780" y="287"/>
                    <a:pt x="781" y="288"/>
                  </a:cubicBezTo>
                  <a:cubicBezTo>
                    <a:pt x="781" y="287"/>
                    <a:pt x="781" y="287"/>
                    <a:pt x="781" y="287"/>
                  </a:cubicBezTo>
                  <a:cubicBezTo>
                    <a:pt x="781" y="286"/>
                    <a:pt x="780" y="286"/>
                    <a:pt x="780" y="286"/>
                  </a:cubicBezTo>
                  <a:moveTo>
                    <a:pt x="576" y="265"/>
                  </a:moveTo>
                  <a:cubicBezTo>
                    <a:pt x="576" y="265"/>
                    <a:pt x="577" y="264"/>
                    <a:pt x="577" y="264"/>
                  </a:cubicBezTo>
                  <a:cubicBezTo>
                    <a:pt x="577" y="264"/>
                    <a:pt x="576" y="263"/>
                    <a:pt x="576" y="263"/>
                  </a:cubicBezTo>
                  <a:cubicBezTo>
                    <a:pt x="576" y="263"/>
                    <a:pt x="575" y="264"/>
                    <a:pt x="575" y="264"/>
                  </a:cubicBezTo>
                  <a:cubicBezTo>
                    <a:pt x="575" y="264"/>
                    <a:pt x="575" y="265"/>
                    <a:pt x="576" y="265"/>
                  </a:cubicBezTo>
                  <a:moveTo>
                    <a:pt x="552" y="261"/>
                  </a:moveTo>
                  <a:cubicBezTo>
                    <a:pt x="553" y="261"/>
                    <a:pt x="553" y="261"/>
                    <a:pt x="553" y="260"/>
                  </a:cubicBezTo>
                  <a:cubicBezTo>
                    <a:pt x="553" y="260"/>
                    <a:pt x="553" y="260"/>
                    <a:pt x="552" y="260"/>
                  </a:cubicBezTo>
                  <a:cubicBezTo>
                    <a:pt x="552" y="260"/>
                    <a:pt x="551" y="260"/>
                    <a:pt x="551" y="261"/>
                  </a:cubicBezTo>
                  <a:cubicBezTo>
                    <a:pt x="551" y="261"/>
                    <a:pt x="552" y="261"/>
                    <a:pt x="552" y="261"/>
                  </a:cubicBezTo>
                  <a:moveTo>
                    <a:pt x="524" y="260"/>
                  </a:moveTo>
                  <a:cubicBezTo>
                    <a:pt x="525" y="260"/>
                    <a:pt x="526" y="260"/>
                    <a:pt x="526" y="260"/>
                  </a:cubicBezTo>
                  <a:cubicBezTo>
                    <a:pt x="526" y="259"/>
                    <a:pt x="526" y="259"/>
                    <a:pt x="526" y="259"/>
                  </a:cubicBezTo>
                  <a:cubicBezTo>
                    <a:pt x="525" y="259"/>
                    <a:pt x="524" y="259"/>
                    <a:pt x="524" y="259"/>
                  </a:cubicBezTo>
                  <a:cubicBezTo>
                    <a:pt x="524" y="260"/>
                    <a:pt x="524" y="260"/>
                    <a:pt x="524" y="260"/>
                  </a:cubicBezTo>
                  <a:moveTo>
                    <a:pt x="945" y="288"/>
                  </a:moveTo>
                  <a:cubicBezTo>
                    <a:pt x="946" y="288"/>
                    <a:pt x="946" y="288"/>
                    <a:pt x="947" y="287"/>
                  </a:cubicBezTo>
                  <a:cubicBezTo>
                    <a:pt x="947" y="287"/>
                    <a:pt x="946" y="287"/>
                    <a:pt x="946" y="287"/>
                  </a:cubicBezTo>
                  <a:cubicBezTo>
                    <a:pt x="946" y="287"/>
                    <a:pt x="945" y="287"/>
                    <a:pt x="944" y="287"/>
                  </a:cubicBezTo>
                  <a:cubicBezTo>
                    <a:pt x="945" y="287"/>
                    <a:pt x="945" y="288"/>
                    <a:pt x="945" y="288"/>
                  </a:cubicBezTo>
                  <a:moveTo>
                    <a:pt x="251" y="271"/>
                  </a:moveTo>
                  <a:cubicBezTo>
                    <a:pt x="251" y="270"/>
                    <a:pt x="252" y="270"/>
                    <a:pt x="252" y="270"/>
                  </a:cubicBezTo>
                  <a:cubicBezTo>
                    <a:pt x="252" y="270"/>
                    <a:pt x="251" y="270"/>
                    <a:pt x="251" y="270"/>
                  </a:cubicBezTo>
                  <a:cubicBezTo>
                    <a:pt x="251" y="270"/>
                    <a:pt x="250" y="270"/>
                    <a:pt x="249" y="270"/>
                  </a:cubicBezTo>
                  <a:cubicBezTo>
                    <a:pt x="250" y="270"/>
                    <a:pt x="250" y="270"/>
                    <a:pt x="251" y="271"/>
                  </a:cubicBezTo>
                  <a:moveTo>
                    <a:pt x="1166" y="260"/>
                  </a:moveTo>
                  <a:cubicBezTo>
                    <a:pt x="1166" y="260"/>
                    <a:pt x="1166" y="261"/>
                    <a:pt x="1165" y="262"/>
                  </a:cubicBezTo>
                  <a:cubicBezTo>
                    <a:pt x="1165" y="262"/>
                    <a:pt x="1166" y="262"/>
                    <a:pt x="1166" y="262"/>
                  </a:cubicBezTo>
                  <a:cubicBezTo>
                    <a:pt x="1166" y="262"/>
                    <a:pt x="1167" y="261"/>
                    <a:pt x="1167" y="261"/>
                  </a:cubicBezTo>
                  <a:cubicBezTo>
                    <a:pt x="1167" y="261"/>
                    <a:pt x="1167" y="260"/>
                    <a:pt x="1166" y="260"/>
                  </a:cubicBezTo>
                  <a:moveTo>
                    <a:pt x="777" y="286"/>
                  </a:moveTo>
                  <a:cubicBezTo>
                    <a:pt x="777" y="286"/>
                    <a:pt x="777" y="286"/>
                    <a:pt x="776" y="286"/>
                  </a:cubicBezTo>
                  <a:cubicBezTo>
                    <a:pt x="777" y="287"/>
                    <a:pt x="777" y="287"/>
                    <a:pt x="778" y="288"/>
                  </a:cubicBezTo>
                  <a:cubicBezTo>
                    <a:pt x="778" y="287"/>
                    <a:pt x="778" y="287"/>
                    <a:pt x="778" y="287"/>
                  </a:cubicBezTo>
                  <a:cubicBezTo>
                    <a:pt x="778" y="286"/>
                    <a:pt x="778" y="286"/>
                    <a:pt x="777" y="286"/>
                  </a:cubicBezTo>
                  <a:moveTo>
                    <a:pt x="1084" y="286"/>
                  </a:moveTo>
                  <a:cubicBezTo>
                    <a:pt x="1083" y="285"/>
                    <a:pt x="1083" y="284"/>
                    <a:pt x="1083" y="284"/>
                  </a:cubicBezTo>
                  <a:cubicBezTo>
                    <a:pt x="1083" y="285"/>
                    <a:pt x="1083" y="285"/>
                    <a:pt x="1083" y="285"/>
                  </a:cubicBezTo>
                  <a:cubicBezTo>
                    <a:pt x="1082" y="286"/>
                    <a:pt x="1083" y="286"/>
                    <a:pt x="1083" y="287"/>
                  </a:cubicBezTo>
                  <a:cubicBezTo>
                    <a:pt x="1083" y="286"/>
                    <a:pt x="1083" y="286"/>
                    <a:pt x="1084" y="286"/>
                  </a:cubicBezTo>
                  <a:moveTo>
                    <a:pt x="347" y="253"/>
                  </a:moveTo>
                  <a:cubicBezTo>
                    <a:pt x="346" y="253"/>
                    <a:pt x="346" y="254"/>
                    <a:pt x="346" y="254"/>
                  </a:cubicBezTo>
                  <a:cubicBezTo>
                    <a:pt x="346" y="254"/>
                    <a:pt x="347" y="255"/>
                    <a:pt x="347" y="255"/>
                  </a:cubicBezTo>
                  <a:cubicBezTo>
                    <a:pt x="347" y="255"/>
                    <a:pt x="348" y="255"/>
                    <a:pt x="348" y="254"/>
                  </a:cubicBezTo>
                  <a:cubicBezTo>
                    <a:pt x="348" y="254"/>
                    <a:pt x="347" y="254"/>
                    <a:pt x="347" y="253"/>
                  </a:cubicBezTo>
                  <a:moveTo>
                    <a:pt x="485" y="254"/>
                  </a:moveTo>
                  <a:cubicBezTo>
                    <a:pt x="486" y="254"/>
                    <a:pt x="487" y="254"/>
                    <a:pt x="487" y="254"/>
                  </a:cubicBezTo>
                  <a:cubicBezTo>
                    <a:pt x="487" y="254"/>
                    <a:pt x="487" y="253"/>
                    <a:pt x="486" y="253"/>
                  </a:cubicBezTo>
                  <a:cubicBezTo>
                    <a:pt x="486" y="253"/>
                    <a:pt x="485" y="253"/>
                    <a:pt x="485" y="254"/>
                  </a:cubicBezTo>
                  <a:cubicBezTo>
                    <a:pt x="485" y="254"/>
                    <a:pt x="485" y="254"/>
                    <a:pt x="485" y="254"/>
                  </a:cubicBezTo>
                  <a:moveTo>
                    <a:pt x="863" y="1833"/>
                  </a:moveTo>
                  <a:cubicBezTo>
                    <a:pt x="864" y="1832"/>
                    <a:pt x="864" y="1832"/>
                    <a:pt x="864" y="1832"/>
                  </a:cubicBezTo>
                  <a:cubicBezTo>
                    <a:pt x="864" y="1832"/>
                    <a:pt x="864" y="1831"/>
                    <a:pt x="863" y="1831"/>
                  </a:cubicBezTo>
                  <a:cubicBezTo>
                    <a:pt x="863" y="1832"/>
                    <a:pt x="862" y="1832"/>
                    <a:pt x="862" y="1832"/>
                  </a:cubicBezTo>
                  <a:cubicBezTo>
                    <a:pt x="862" y="1832"/>
                    <a:pt x="863" y="1832"/>
                    <a:pt x="863" y="1833"/>
                  </a:cubicBezTo>
                  <a:moveTo>
                    <a:pt x="590" y="236"/>
                  </a:moveTo>
                  <a:cubicBezTo>
                    <a:pt x="589" y="236"/>
                    <a:pt x="589" y="236"/>
                    <a:pt x="588" y="235"/>
                  </a:cubicBezTo>
                  <a:cubicBezTo>
                    <a:pt x="588" y="235"/>
                    <a:pt x="588" y="236"/>
                    <a:pt x="588" y="236"/>
                  </a:cubicBezTo>
                  <a:cubicBezTo>
                    <a:pt x="588" y="236"/>
                    <a:pt x="589" y="237"/>
                    <a:pt x="589" y="237"/>
                  </a:cubicBezTo>
                  <a:cubicBezTo>
                    <a:pt x="589" y="237"/>
                    <a:pt x="590" y="237"/>
                    <a:pt x="590" y="236"/>
                  </a:cubicBezTo>
                  <a:moveTo>
                    <a:pt x="671" y="270"/>
                  </a:moveTo>
                  <a:cubicBezTo>
                    <a:pt x="672" y="269"/>
                    <a:pt x="673" y="269"/>
                    <a:pt x="673" y="269"/>
                  </a:cubicBezTo>
                  <a:cubicBezTo>
                    <a:pt x="673" y="269"/>
                    <a:pt x="673" y="269"/>
                    <a:pt x="673" y="269"/>
                  </a:cubicBezTo>
                  <a:cubicBezTo>
                    <a:pt x="672" y="269"/>
                    <a:pt x="671" y="269"/>
                    <a:pt x="671" y="269"/>
                  </a:cubicBezTo>
                  <a:cubicBezTo>
                    <a:pt x="671" y="269"/>
                    <a:pt x="671" y="270"/>
                    <a:pt x="671" y="270"/>
                  </a:cubicBezTo>
                  <a:moveTo>
                    <a:pt x="738" y="1837"/>
                  </a:moveTo>
                  <a:cubicBezTo>
                    <a:pt x="737" y="1836"/>
                    <a:pt x="737" y="1836"/>
                    <a:pt x="736" y="1835"/>
                  </a:cubicBezTo>
                  <a:cubicBezTo>
                    <a:pt x="736" y="1836"/>
                    <a:pt x="736" y="1836"/>
                    <a:pt x="736" y="1836"/>
                  </a:cubicBezTo>
                  <a:cubicBezTo>
                    <a:pt x="736" y="1837"/>
                    <a:pt x="737" y="1837"/>
                    <a:pt x="737" y="1837"/>
                  </a:cubicBezTo>
                  <a:cubicBezTo>
                    <a:pt x="737" y="1837"/>
                    <a:pt x="738" y="1837"/>
                    <a:pt x="738" y="1837"/>
                  </a:cubicBezTo>
                  <a:moveTo>
                    <a:pt x="487" y="270"/>
                  </a:moveTo>
                  <a:cubicBezTo>
                    <a:pt x="486" y="271"/>
                    <a:pt x="486" y="271"/>
                    <a:pt x="485" y="271"/>
                  </a:cubicBezTo>
                  <a:cubicBezTo>
                    <a:pt x="486" y="271"/>
                    <a:pt x="486" y="271"/>
                    <a:pt x="487" y="271"/>
                  </a:cubicBezTo>
                  <a:cubicBezTo>
                    <a:pt x="487" y="271"/>
                    <a:pt x="488" y="271"/>
                    <a:pt x="488" y="271"/>
                  </a:cubicBezTo>
                  <a:cubicBezTo>
                    <a:pt x="488" y="271"/>
                    <a:pt x="487" y="271"/>
                    <a:pt x="487" y="270"/>
                  </a:cubicBezTo>
                  <a:moveTo>
                    <a:pt x="508" y="1835"/>
                  </a:moveTo>
                  <a:cubicBezTo>
                    <a:pt x="507" y="1835"/>
                    <a:pt x="507" y="1836"/>
                    <a:pt x="507" y="1836"/>
                  </a:cubicBezTo>
                  <a:cubicBezTo>
                    <a:pt x="507" y="1836"/>
                    <a:pt x="507" y="1836"/>
                    <a:pt x="508" y="1836"/>
                  </a:cubicBezTo>
                  <a:cubicBezTo>
                    <a:pt x="508" y="1836"/>
                    <a:pt x="509" y="1836"/>
                    <a:pt x="509" y="1836"/>
                  </a:cubicBezTo>
                  <a:cubicBezTo>
                    <a:pt x="509" y="1835"/>
                    <a:pt x="508" y="1835"/>
                    <a:pt x="508" y="1835"/>
                  </a:cubicBezTo>
                  <a:moveTo>
                    <a:pt x="562" y="255"/>
                  </a:moveTo>
                  <a:cubicBezTo>
                    <a:pt x="562" y="255"/>
                    <a:pt x="561" y="256"/>
                    <a:pt x="561" y="256"/>
                  </a:cubicBezTo>
                  <a:cubicBezTo>
                    <a:pt x="561" y="256"/>
                    <a:pt x="562" y="257"/>
                    <a:pt x="562" y="257"/>
                  </a:cubicBezTo>
                  <a:cubicBezTo>
                    <a:pt x="562" y="257"/>
                    <a:pt x="563" y="257"/>
                    <a:pt x="563" y="256"/>
                  </a:cubicBezTo>
                  <a:cubicBezTo>
                    <a:pt x="563" y="256"/>
                    <a:pt x="562" y="256"/>
                    <a:pt x="562" y="255"/>
                  </a:cubicBezTo>
                  <a:moveTo>
                    <a:pt x="636" y="280"/>
                  </a:moveTo>
                  <a:cubicBezTo>
                    <a:pt x="636" y="280"/>
                    <a:pt x="636" y="280"/>
                    <a:pt x="636" y="279"/>
                  </a:cubicBezTo>
                  <a:cubicBezTo>
                    <a:pt x="635" y="280"/>
                    <a:pt x="635" y="280"/>
                    <a:pt x="634" y="281"/>
                  </a:cubicBezTo>
                  <a:cubicBezTo>
                    <a:pt x="634" y="281"/>
                    <a:pt x="635" y="281"/>
                    <a:pt x="635" y="281"/>
                  </a:cubicBezTo>
                  <a:cubicBezTo>
                    <a:pt x="635" y="281"/>
                    <a:pt x="636" y="281"/>
                    <a:pt x="636" y="280"/>
                  </a:cubicBezTo>
                  <a:moveTo>
                    <a:pt x="508" y="280"/>
                  </a:moveTo>
                  <a:cubicBezTo>
                    <a:pt x="507" y="280"/>
                    <a:pt x="507" y="280"/>
                    <a:pt x="507" y="279"/>
                  </a:cubicBezTo>
                  <a:cubicBezTo>
                    <a:pt x="507" y="280"/>
                    <a:pt x="506" y="280"/>
                    <a:pt x="506" y="281"/>
                  </a:cubicBezTo>
                  <a:cubicBezTo>
                    <a:pt x="506" y="281"/>
                    <a:pt x="506" y="281"/>
                    <a:pt x="506" y="281"/>
                  </a:cubicBezTo>
                  <a:cubicBezTo>
                    <a:pt x="507" y="281"/>
                    <a:pt x="507" y="281"/>
                    <a:pt x="508" y="280"/>
                  </a:cubicBezTo>
                  <a:moveTo>
                    <a:pt x="841" y="1835"/>
                  </a:moveTo>
                  <a:cubicBezTo>
                    <a:pt x="840" y="1835"/>
                    <a:pt x="840" y="1834"/>
                    <a:pt x="840" y="1834"/>
                  </a:cubicBezTo>
                  <a:cubicBezTo>
                    <a:pt x="839" y="1835"/>
                    <a:pt x="839" y="1835"/>
                    <a:pt x="839" y="1835"/>
                  </a:cubicBezTo>
                  <a:cubicBezTo>
                    <a:pt x="839" y="1835"/>
                    <a:pt x="839" y="1836"/>
                    <a:pt x="839" y="1836"/>
                  </a:cubicBezTo>
                  <a:cubicBezTo>
                    <a:pt x="840" y="1836"/>
                    <a:pt x="840" y="1835"/>
                    <a:pt x="841" y="1835"/>
                  </a:cubicBezTo>
                  <a:moveTo>
                    <a:pt x="646" y="270"/>
                  </a:moveTo>
                  <a:cubicBezTo>
                    <a:pt x="647" y="271"/>
                    <a:pt x="647" y="271"/>
                    <a:pt x="647" y="271"/>
                  </a:cubicBezTo>
                  <a:cubicBezTo>
                    <a:pt x="648" y="271"/>
                    <a:pt x="648" y="270"/>
                    <a:pt x="648" y="270"/>
                  </a:cubicBezTo>
                  <a:cubicBezTo>
                    <a:pt x="648" y="270"/>
                    <a:pt x="648" y="269"/>
                    <a:pt x="648" y="270"/>
                  </a:cubicBezTo>
                  <a:cubicBezTo>
                    <a:pt x="647" y="270"/>
                    <a:pt x="647" y="270"/>
                    <a:pt x="646" y="270"/>
                  </a:cubicBezTo>
                  <a:moveTo>
                    <a:pt x="1152" y="221"/>
                  </a:moveTo>
                  <a:cubicBezTo>
                    <a:pt x="1152" y="220"/>
                    <a:pt x="1152" y="220"/>
                    <a:pt x="1153" y="219"/>
                  </a:cubicBezTo>
                  <a:cubicBezTo>
                    <a:pt x="1153" y="219"/>
                    <a:pt x="1152" y="219"/>
                    <a:pt x="1152" y="219"/>
                  </a:cubicBezTo>
                  <a:cubicBezTo>
                    <a:pt x="1152" y="219"/>
                    <a:pt x="1151" y="220"/>
                    <a:pt x="1151" y="220"/>
                  </a:cubicBezTo>
                  <a:cubicBezTo>
                    <a:pt x="1151" y="220"/>
                    <a:pt x="1151" y="220"/>
                    <a:pt x="1152" y="221"/>
                  </a:cubicBezTo>
                  <a:moveTo>
                    <a:pt x="862" y="1837"/>
                  </a:moveTo>
                  <a:cubicBezTo>
                    <a:pt x="863" y="1837"/>
                    <a:pt x="863" y="1837"/>
                    <a:pt x="863" y="1837"/>
                  </a:cubicBezTo>
                  <a:cubicBezTo>
                    <a:pt x="863" y="1836"/>
                    <a:pt x="863" y="1836"/>
                    <a:pt x="862" y="1835"/>
                  </a:cubicBezTo>
                  <a:cubicBezTo>
                    <a:pt x="862" y="1836"/>
                    <a:pt x="862" y="1836"/>
                    <a:pt x="862" y="1836"/>
                  </a:cubicBezTo>
                  <a:cubicBezTo>
                    <a:pt x="862" y="1837"/>
                    <a:pt x="862" y="1837"/>
                    <a:pt x="862" y="1837"/>
                  </a:cubicBezTo>
                  <a:moveTo>
                    <a:pt x="584" y="283"/>
                  </a:moveTo>
                  <a:cubicBezTo>
                    <a:pt x="585" y="283"/>
                    <a:pt x="585" y="283"/>
                    <a:pt x="586" y="283"/>
                  </a:cubicBezTo>
                  <a:cubicBezTo>
                    <a:pt x="586" y="282"/>
                    <a:pt x="585" y="282"/>
                    <a:pt x="585" y="282"/>
                  </a:cubicBezTo>
                  <a:cubicBezTo>
                    <a:pt x="585" y="282"/>
                    <a:pt x="584" y="282"/>
                    <a:pt x="583" y="282"/>
                  </a:cubicBezTo>
                  <a:cubicBezTo>
                    <a:pt x="584" y="283"/>
                    <a:pt x="584" y="283"/>
                    <a:pt x="584" y="283"/>
                  </a:cubicBezTo>
                  <a:moveTo>
                    <a:pt x="488" y="259"/>
                  </a:moveTo>
                  <a:cubicBezTo>
                    <a:pt x="488" y="259"/>
                    <a:pt x="487" y="259"/>
                    <a:pt x="487" y="258"/>
                  </a:cubicBezTo>
                  <a:cubicBezTo>
                    <a:pt x="487" y="258"/>
                    <a:pt x="486" y="259"/>
                    <a:pt x="486" y="259"/>
                  </a:cubicBezTo>
                  <a:cubicBezTo>
                    <a:pt x="487" y="259"/>
                    <a:pt x="487" y="260"/>
                    <a:pt x="487" y="260"/>
                  </a:cubicBezTo>
                  <a:cubicBezTo>
                    <a:pt x="488" y="260"/>
                    <a:pt x="488" y="260"/>
                    <a:pt x="488" y="259"/>
                  </a:cubicBezTo>
                  <a:moveTo>
                    <a:pt x="757" y="1836"/>
                  </a:moveTo>
                  <a:cubicBezTo>
                    <a:pt x="758" y="1836"/>
                    <a:pt x="758" y="1836"/>
                    <a:pt x="759" y="1836"/>
                  </a:cubicBezTo>
                  <a:cubicBezTo>
                    <a:pt x="758" y="1836"/>
                    <a:pt x="758" y="1835"/>
                    <a:pt x="758" y="1835"/>
                  </a:cubicBezTo>
                  <a:cubicBezTo>
                    <a:pt x="757" y="1835"/>
                    <a:pt x="757" y="1835"/>
                    <a:pt x="756" y="1836"/>
                  </a:cubicBezTo>
                  <a:cubicBezTo>
                    <a:pt x="757" y="1836"/>
                    <a:pt x="757" y="1836"/>
                    <a:pt x="757" y="1836"/>
                  </a:cubicBezTo>
                  <a:moveTo>
                    <a:pt x="1127" y="265"/>
                  </a:moveTo>
                  <a:cubicBezTo>
                    <a:pt x="1127" y="265"/>
                    <a:pt x="1126" y="265"/>
                    <a:pt x="1126" y="265"/>
                  </a:cubicBezTo>
                  <a:cubicBezTo>
                    <a:pt x="1126" y="265"/>
                    <a:pt x="1126" y="266"/>
                    <a:pt x="1127" y="266"/>
                  </a:cubicBezTo>
                  <a:cubicBezTo>
                    <a:pt x="1127" y="266"/>
                    <a:pt x="1128" y="265"/>
                    <a:pt x="1129" y="265"/>
                  </a:cubicBezTo>
                  <a:cubicBezTo>
                    <a:pt x="1128" y="265"/>
                    <a:pt x="1128" y="265"/>
                    <a:pt x="1127" y="265"/>
                  </a:cubicBezTo>
                  <a:moveTo>
                    <a:pt x="478" y="249"/>
                  </a:moveTo>
                  <a:cubicBezTo>
                    <a:pt x="479" y="248"/>
                    <a:pt x="479" y="248"/>
                    <a:pt x="480" y="248"/>
                  </a:cubicBezTo>
                  <a:cubicBezTo>
                    <a:pt x="479" y="248"/>
                    <a:pt x="479" y="247"/>
                    <a:pt x="478" y="247"/>
                  </a:cubicBezTo>
                  <a:cubicBezTo>
                    <a:pt x="478" y="247"/>
                    <a:pt x="477" y="248"/>
                    <a:pt x="477" y="248"/>
                  </a:cubicBezTo>
                  <a:cubicBezTo>
                    <a:pt x="477" y="248"/>
                    <a:pt x="477" y="248"/>
                    <a:pt x="478" y="249"/>
                  </a:cubicBezTo>
                  <a:moveTo>
                    <a:pt x="720" y="274"/>
                  </a:moveTo>
                  <a:cubicBezTo>
                    <a:pt x="721" y="273"/>
                    <a:pt x="722" y="273"/>
                    <a:pt x="722" y="273"/>
                  </a:cubicBezTo>
                  <a:cubicBezTo>
                    <a:pt x="722" y="273"/>
                    <a:pt x="722" y="272"/>
                    <a:pt x="721" y="272"/>
                  </a:cubicBezTo>
                  <a:cubicBezTo>
                    <a:pt x="721" y="272"/>
                    <a:pt x="720" y="273"/>
                    <a:pt x="720" y="273"/>
                  </a:cubicBezTo>
                  <a:cubicBezTo>
                    <a:pt x="720" y="273"/>
                    <a:pt x="720" y="273"/>
                    <a:pt x="720" y="274"/>
                  </a:cubicBezTo>
                  <a:moveTo>
                    <a:pt x="233" y="1026"/>
                  </a:moveTo>
                  <a:cubicBezTo>
                    <a:pt x="233" y="1026"/>
                    <a:pt x="233" y="1025"/>
                    <a:pt x="232" y="1025"/>
                  </a:cubicBezTo>
                  <a:cubicBezTo>
                    <a:pt x="232" y="1026"/>
                    <a:pt x="232" y="1026"/>
                    <a:pt x="231" y="1027"/>
                  </a:cubicBezTo>
                  <a:cubicBezTo>
                    <a:pt x="231" y="1027"/>
                    <a:pt x="232" y="1027"/>
                    <a:pt x="232" y="1027"/>
                  </a:cubicBezTo>
                  <a:cubicBezTo>
                    <a:pt x="232" y="1027"/>
                    <a:pt x="233" y="1026"/>
                    <a:pt x="233" y="1026"/>
                  </a:cubicBezTo>
                  <a:moveTo>
                    <a:pt x="609" y="1841"/>
                  </a:moveTo>
                  <a:cubicBezTo>
                    <a:pt x="609" y="1840"/>
                    <a:pt x="609" y="1840"/>
                    <a:pt x="608" y="1840"/>
                  </a:cubicBezTo>
                  <a:cubicBezTo>
                    <a:pt x="608" y="1840"/>
                    <a:pt x="608" y="1841"/>
                    <a:pt x="607" y="1841"/>
                  </a:cubicBezTo>
                  <a:cubicBezTo>
                    <a:pt x="607" y="1841"/>
                    <a:pt x="608" y="1842"/>
                    <a:pt x="608" y="1842"/>
                  </a:cubicBezTo>
                  <a:cubicBezTo>
                    <a:pt x="608" y="1841"/>
                    <a:pt x="609" y="1841"/>
                    <a:pt x="609" y="1841"/>
                  </a:cubicBezTo>
                  <a:moveTo>
                    <a:pt x="331" y="262"/>
                  </a:moveTo>
                  <a:cubicBezTo>
                    <a:pt x="331" y="261"/>
                    <a:pt x="330" y="261"/>
                    <a:pt x="330" y="261"/>
                  </a:cubicBezTo>
                  <a:cubicBezTo>
                    <a:pt x="330" y="261"/>
                    <a:pt x="329" y="261"/>
                    <a:pt x="329" y="261"/>
                  </a:cubicBezTo>
                  <a:cubicBezTo>
                    <a:pt x="329" y="262"/>
                    <a:pt x="330" y="262"/>
                    <a:pt x="330" y="263"/>
                  </a:cubicBezTo>
                  <a:cubicBezTo>
                    <a:pt x="331" y="263"/>
                    <a:pt x="331" y="262"/>
                    <a:pt x="331" y="262"/>
                  </a:cubicBezTo>
                  <a:moveTo>
                    <a:pt x="1168" y="245"/>
                  </a:moveTo>
                  <a:cubicBezTo>
                    <a:pt x="1168" y="246"/>
                    <a:pt x="1167" y="246"/>
                    <a:pt x="1167" y="246"/>
                  </a:cubicBezTo>
                  <a:cubicBezTo>
                    <a:pt x="1168" y="246"/>
                    <a:pt x="1168" y="247"/>
                    <a:pt x="1168" y="247"/>
                  </a:cubicBezTo>
                  <a:cubicBezTo>
                    <a:pt x="1169" y="247"/>
                    <a:pt x="1169" y="247"/>
                    <a:pt x="1169" y="247"/>
                  </a:cubicBezTo>
                  <a:cubicBezTo>
                    <a:pt x="1169" y="246"/>
                    <a:pt x="1168" y="246"/>
                    <a:pt x="1168" y="245"/>
                  </a:cubicBezTo>
                  <a:moveTo>
                    <a:pt x="435" y="1835"/>
                  </a:moveTo>
                  <a:cubicBezTo>
                    <a:pt x="434" y="1834"/>
                    <a:pt x="434" y="1834"/>
                    <a:pt x="434" y="1834"/>
                  </a:cubicBezTo>
                  <a:cubicBezTo>
                    <a:pt x="434" y="1834"/>
                    <a:pt x="433" y="1834"/>
                    <a:pt x="433" y="1835"/>
                  </a:cubicBezTo>
                  <a:cubicBezTo>
                    <a:pt x="433" y="1835"/>
                    <a:pt x="433" y="1835"/>
                    <a:pt x="433" y="1835"/>
                  </a:cubicBezTo>
                  <a:cubicBezTo>
                    <a:pt x="434" y="1835"/>
                    <a:pt x="434" y="1835"/>
                    <a:pt x="435" y="1835"/>
                  </a:cubicBezTo>
                  <a:moveTo>
                    <a:pt x="1031" y="293"/>
                  </a:moveTo>
                  <a:cubicBezTo>
                    <a:pt x="1031" y="294"/>
                    <a:pt x="1030" y="294"/>
                    <a:pt x="1030" y="294"/>
                  </a:cubicBezTo>
                  <a:cubicBezTo>
                    <a:pt x="1030" y="294"/>
                    <a:pt x="1030" y="294"/>
                    <a:pt x="1031" y="294"/>
                  </a:cubicBezTo>
                  <a:cubicBezTo>
                    <a:pt x="1031" y="294"/>
                    <a:pt x="1032" y="294"/>
                    <a:pt x="1033" y="294"/>
                  </a:cubicBezTo>
                  <a:cubicBezTo>
                    <a:pt x="1032" y="294"/>
                    <a:pt x="1032" y="294"/>
                    <a:pt x="1031" y="293"/>
                  </a:cubicBezTo>
                  <a:moveTo>
                    <a:pt x="459" y="253"/>
                  </a:moveTo>
                  <a:cubicBezTo>
                    <a:pt x="459" y="253"/>
                    <a:pt x="459" y="253"/>
                    <a:pt x="459" y="252"/>
                  </a:cubicBezTo>
                  <a:cubicBezTo>
                    <a:pt x="459" y="252"/>
                    <a:pt x="459" y="252"/>
                    <a:pt x="459" y="251"/>
                  </a:cubicBezTo>
                  <a:cubicBezTo>
                    <a:pt x="459" y="252"/>
                    <a:pt x="458" y="252"/>
                    <a:pt x="458" y="253"/>
                  </a:cubicBezTo>
                  <a:cubicBezTo>
                    <a:pt x="458" y="253"/>
                    <a:pt x="458" y="253"/>
                    <a:pt x="459" y="253"/>
                  </a:cubicBezTo>
                  <a:moveTo>
                    <a:pt x="1142" y="225"/>
                  </a:moveTo>
                  <a:cubicBezTo>
                    <a:pt x="1142" y="224"/>
                    <a:pt x="1142" y="224"/>
                    <a:pt x="1142" y="224"/>
                  </a:cubicBezTo>
                  <a:cubicBezTo>
                    <a:pt x="1141" y="224"/>
                    <a:pt x="1141" y="224"/>
                    <a:pt x="1140" y="225"/>
                  </a:cubicBezTo>
                  <a:cubicBezTo>
                    <a:pt x="1140" y="225"/>
                    <a:pt x="1141" y="225"/>
                    <a:pt x="1141" y="225"/>
                  </a:cubicBezTo>
                  <a:cubicBezTo>
                    <a:pt x="1141" y="225"/>
                    <a:pt x="1142" y="225"/>
                    <a:pt x="1142" y="225"/>
                  </a:cubicBezTo>
                  <a:moveTo>
                    <a:pt x="621" y="223"/>
                  </a:moveTo>
                  <a:cubicBezTo>
                    <a:pt x="622" y="224"/>
                    <a:pt x="622" y="224"/>
                    <a:pt x="622" y="224"/>
                  </a:cubicBezTo>
                  <a:cubicBezTo>
                    <a:pt x="623" y="224"/>
                    <a:pt x="623" y="223"/>
                    <a:pt x="623" y="223"/>
                  </a:cubicBezTo>
                  <a:cubicBezTo>
                    <a:pt x="623" y="223"/>
                    <a:pt x="623" y="222"/>
                    <a:pt x="623" y="223"/>
                  </a:cubicBezTo>
                  <a:cubicBezTo>
                    <a:pt x="622" y="223"/>
                    <a:pt x="622" y="223"/>
                    <a:pt x="621" y="223"/>
                  </a:cubicBezTo>
                  <a:moveTo>
                    <a:pt x="472" y="253"/>
                  </a:moveTo>
                  <a:cubicBezTo>
                    <a:pt x="473" y="253"/>
                    <a:pt x="473" y="252"/>
                    <a:pt x="474" y="252"/>
                  </a:cubicBezTo>
                  <a:cubicBezTo>
                    <a:pt x="473" y="252"/>
                    <a:pt x="473" y="251"/>
                    <a:pt x="473" y="251"/>
                  </a:cubicBezTo>
                  <a:cubicBezTo>
                    <a:pt x="473" y="252"/>
                    <a:pt x="472" y="252"/>
                    <a:pt x="472" y="252"/>
                  </a:cubicBezTo>
                  <a:cubicBezTo>
                    <a:pt x="472" y="253"/>
                    <a:pt x="472" y="253"/>
                    <a:pt x="472" y="253"/>
                  </a:cubicBezTo>
                  <a:moveTo>
                    <a:pt x="866" y="289"/>
                  </a:moveTo>
                  <a:cubicBezTo>
                    <a:pt x="866" y="289"/>
                    <a:pt x="866" y="289"/>
                    <a:pt x="866" y="289"/>
                  </a:cubicBezTo>
                  <a:cubicBezTo>
                    <a:pt x="865" y="289"/>
                    <a:pt x="865" y="289"/>
                    <a:pt x="865" y="289"/>
                  </a:cubicBezTo>
                  <a:cubicBezTo>
                    <a:pt x="864" y="290"/>
                    <a:pt x="865" y="290"/>
                    <a:pt x="865" y="291"/>
                  </a:cubicBezTo>
                  <a:cubicBezTo>
                    <a:pt x="865" y="290"/>
                    <a:pt x="866" y="290"/>
                    <a:pt x="866" y="289"/>
                  </a:cubicBezTo>
                  <a:moveTo>
                    <a:pt x="540" y="236"/>
                  </a:moveTo>
                  <a:cubicBezTo>
                    <a:pt x="540" y="236"/>
                    <a:pt x="541" y="235"/>
                    <a:pt x="541" y="235"/>
                  </a:cubicBezTo>
                  <a:cubicBezTo>
                    <a:pt x="541" y="235"/>
                    <a:pt x="541" y="234"/>
                    <a:pt x="541" y="234"/>
                  </a:cubicBezTo>
                  <a:cubicBezTo>
                    <a:pt x="540" y="235"/>
                    <a:pt x="540" y="235"/>
                    <a:pt x="539" y="235"/>
                  </a:cubicBezTo>
                  <a:cubicBezTo>
                    <a:pt x="539" y="236"/>
                    <a:pt x="540" y="236"/>
                    <a:pt x="540" y="236"/>
                  </a:cubicBezTo>
                  <a:moveTo>
                    <a:pt x="566" y="267"/>
                  </a:moveTo>
                  <a:cubicBezTo>
                    <a:pt x="566" y="268"/>
                    <a:pt x="566" y="268"/>
                    <a:pt x="565" y="268"/>
                  </a:cubicBezTo>
                  <a:cubicBezTo>
                    <a:pt x="566" y="268"/>
                    <a:pt x="566" y="269"/>
                    <a:pt x="566" y="269"/>
                  </a:cubicBezTo>
                  <a:cubicBezTo>
                    <a:pt x="567" y="268"/>
                    <a:pt x="567" y="268"/>
                    <a:pt x="568" y="268"/>
                  </a:cubicBezTo>
                  <a:cubicBezTo>
                    <a:pt x="567" y="268"/>
                    <a:pt x="567" y="268"/>
                    <a:pt x="566" y="267"/>
                  </a:cubicBezTo>
                  <a:moveTo>
                    <a:pt x="844" y="1845"/>
                  </a:moveTo>
                  <a:cubicBezTo>
                    <a:pt x="843" y="1844"/>
                    <a:pt x="843" y="1844"/>
                    <a:pt x="843" y="1844"/>
                  </a:cubicBezTo>
                  <a:cubicBezTo>
                    <a:pt x="842" y="1844"/>
                    <a:pt x="842" y="1844"/>
                    <a:pt x="842" y="1844"/>
                  </a:cubicBezTo>
                  <a:cubicBezTo>
                    <a:pt x="842" y="1845"/>
                    <a:pt x="842" y="1845"/>
                    <a:pt x="843" y="1846"/>
                  </a:cubicBezTo>
                  <a:cubicBezTo>
                    <a:pt x="843" y="1845"/>
                    <a:pt x="843" y="1845"/>
                    <a:pt x="844" y="1845"/>
                  </a:cubicBezTo>
                  <a:moveTo>
                    <a:pt x="659" y="1840"/>
                  </a:moveTo>
                  <a:cubicBezTo>
                    <a:pt x="659" y="1839"/>
                    <a:pt x="658" y="1839"/>
                    <a:pt x="658" y="1839"/>
                  </a:cubicBezTo>
                  <a:cubicBezTo>
                    <a:pt x="658" y="1838"/>
                    <a:pt x="657" y="1839"/>
                    <a:pt x="657" y="1839"/>
                  </a:cubicBezTo>
                  <a:cubicBezTo>
                    <a:pt x="657" y="1839"/>
                    <a:pt x="658" y="1840"/>
                    <a:pt x="658" y="1840"/>
                  </a:cubicBezTo>
                  <a:cubicBezTo>
                    <a:pt x="658" y="1840"/>
                    <a:pt x="659" y="1840"/>
                    <a:pt x="659" y="1840"/>
                  </a:cubicBezTo>
                  <a:moveTo>
                    <a:pt x="759" y="288"/>
                  </a:moveTo>
                  <a:cubicBezTo>
                    <a:pt x="759" y="288"/>
                    <a:pt x="758" y="288"/>
                    <a:pt x="758" y="288"/>
                  </a:cubicBezTo>
                  <a:cubicBezTo>
                    <a:pt x="758" y="288"/>
                    <a:pt x="757" y="288"/>
                    <a:pt x="757" y="288"/>
                  </a:cubicBezTo>
                  <a:cubicBezTo>
                    <a:pt x="758" y="289"/>
                    <a:pt x="758" y="289"/>
                    <a:pt x="759" y="289"/>
                  </a:cubicBezTo>
                  <a:cubicBezTo>
                    <a:pt x="759" y="289"/>
                    <a:pt x="759" y="289"/>
                    <a:pt x="759" y="288"/>
                  </a:cubicBezTo>
                  <a:moveTo>
                    <a:pt x="684" y="1845"/>
                  </a:moveTo>
                  <a:cubicBezTo>
                    <a:pt x="684" y="1845"/>
                    <a:pt x="683" y="1844"/>
                    <a:pt x="683" y="1844"/>
                  </a:cubicBezTo>
                  <a:cubicBezTo>
                    <a:pt x="683" y="1844"/>
                    <a:pt x="682" y="1845"/>
                    <a:pt x="682" y="1845"/>
                  </a:cubicBezTo>
                  <a:cubicBezTo>
                    <a:pt x="683" y="1845"/>
                    <a:pt x="683" y="1846"/>
                    <a:pt x="683" y="1846"/>
                  </a:cubicBezTo>
                  <a:cubicBezTo>
                    <a:pt x="683" y="1846"/>
                    <a:pt x="684" y="1846"/>
                    <a:pt x="684" y="1845"/>
                  </a:cubicBezTo>
                  <a:moveTo>
                    <a:pt x="234" y="1065"/>
                  </a:moveTo>
                  <a:cubicBezTo>
                    <a:pt x="234" y="1064"/>
                    <a:pt x="233" y="1064"/>
                    <a:pt x="233" y="1064"/>
                  </a:cubicBezTo>
                  <a:cubicBezTo>
                    <a:pt x="233" y="1064"/>
                    <a:pt x="233" y="1064"/>
                    <a:pt x="233" y="1065"/>
                  </a:cubicBezTo>
                  <a:cubicBezTo>
                    <a:pt x="233" y="1065"/>
                    <a:pt x="233" y="1066"/>
                    <a:pt x="234" y="1066"/>
                  </a:cubicBezTo>
                  <a:cubicBezTo>
                    <a:pt x="234" y="1066"/>
                    <a:pt x="234" y="1065"/>
                    <a:pt x="234" y="1065"/>
                  </a:cubicBezTo>
                  <a:moveTo>
                    <a:pt x="699" y="1839"/>
                  </a:moveTo>
                  <a:cubicBezTo>
                    <a:pt x="699" y="1839"/>
                    <a:pt x="698" y="1839"/>
                    <a:pt x="698" y="1840"/>
                  </a:cubicBezTo>
                  <a:cubicBezTo>
                    <a:pt x="698" y="1840"/>
                    <a:pt x="698" y="1840"/>
                    <a:pt x="699" y="1840"/>
                  </a:cubicBezTo>
                  <a:cubicBezTo>
                    <a:pt x="699" y="1840"/>
                    <a:pt x="700" y="1840"/>
                    <a:pt x="700" y="1840"/>
                  </a:cubicBezTo>
                  <a:cubicBezTo>
                    <a:pt x="700" y="1839"/>
                    <a:pt x="700" y="1839"/>
                    <a:pt x="699" y="1839"/>
                  </a:cubicBezTo>
                  <a:moveTo>
                    <a:pt x="1150" y="225"/>
                  </a:moveTo>
                  <a:cubicBezTo>
                    <a:pt x="1151" y="224"/>
                    <a:pt x="1151" y="224"/>
                    <a:pt x="1151" y="224"/>
                  </a:cubicBezTo>
                  <a:cubicBezTo>
                    <a:pt x="1151" y="224"/>
                    <a:pt x="1151" y="223"/>
                    <a:pt x="1150" y="223"/>
                  </a:cubicBezTo>
                  <a:cubicBezTo>
                    <a:pt x="1150" y="224"/>
                    <a:pt x="1149" y="224"/>
                    <a:pt x="1149" y="224"/>
                  </a:cubicBezTo>
                  <a:cubicBezTo>
                    <a:pt x="1149" y="224"/>
                    <a:pt x="1150" y="224"/>
                    <a:pt x="1150" y="225"/>
                  </a:cubicBezTo>
                  <a:moveTo>
                    <a:pt x="634" y="282"/>
                  </a:moveTo>
                  <a:cubicBezTo>
                    <a:pt x="634" y="282"/>
                    <a:pt x="633" y="282"/>
                    <a:pt x="633" y="282"/>
                  </a:cubicBezTo>
                  <a:cubicBezTo>
                    <a:pt x="633" y="282"/>
                    <a:pt x="633" y="282"/>
                    <a:pt x="632" y="283"/>
                  </a:cubicBezTo>
                  <a:cubicBezTo>
                    <a:pt x="633" y="283"/>
                    <a:pt x="633" y="283"/>
                    <a:pt x="634" y="283"/>
                  </a:cubicBezTo>
                  <a:cubicBezTo>
                    <a:pt x="634" y="283"/>
                    <a:pt x="634" y="283"/>
                    <a:pt x="634" y="282"/>
                  </a:cubicBezTo>
                  <a:moveTo>
                    <a:pt x="920" y="282"/>
                  </a:moveTo>
                  <a:cubicBezTo>
                    <a:pt x="920" y="282"/>
                    <a:pt x="919" y="282"/>
                    <a:pt x="919" y="282"/>
                  </a:cubicBezTo>
                  <a:cubicBezTo>
                    <a:pt x="919" y="282"/>
                    <a:pt x="919" y="282"/>
                    <a:pt x="918" y="283"/>
                  </a:cubicBezTo>
                  <a:cubicBezTo>
                    <a:pt x="919" y="283"/>
                    <a:pt x="919" y="283"/>
                    <a:pt x="920" y="283"/>
                  </a:cubicBezTo>
                  <a:cubicBezTo>
                    <a:pt x="920" y="283"/>
                    <a:pt x="920" y="283"/>
                    <a:pt x="920" y="282"/>
                  </a:cubicBezTo>
                  <a:moveTo>
                    <a:pt x="982" y="283"/>
                  </a:moveTo>
                  <a:cubicBezTo>
                    <a:pt x="981" y="282"/>
                    <a:pt x="981" y="282"/>
                    <a:pt x="981" y="282"/>
                  </a:cubicBezTo>
                  <a:cubicBezTo>
                    <a:pt x="981" y="282"/>
                    <a:pt x="980" y="282"/>
                    <a:pt x="980" y="282"/>
                  </a:cubicBezTo>
                  <a:cubicBezTo>
                    <a:pt x="980" y="283"/>
                    <a:pt x="980" y="283"/>
                    <a:pt x="980" y="283"/>
                  </a:cubicBezTo>
                  <a:cubicBezTo>
                    <a:pt x="981" y="283"/>
                    <a:pt x="981" y="283"/>
                    <a:pt x="982" y="283"/>
                  </a:cubicBezTo>
                  <a:moveTo>
                    <a:pt x="1142" y="218"/>
                  </a:moveTo>
                  <a:cubicBezTo>
                    <a:pt x="1141" y="218"/>
                    <a:pt x="1141" y="218"/>
                    <a:pt x="1141" y="218"/>
                  </a:cubicBezTo>
                  <a:cubicBezTo>
                    <a:pt x="1140" y="218"/>
                    <a:pt x="1140" y="218"/>
                    <a:pt x="1140" y="218"/>
                  </a:cubicBezTo>
                  <a:cubicBezTo>
                    <a:pt x="1141" y="218"/>
                    <a:pt x="1141" y="219"/>
                    <a:pt x="1141" y="219"/>
                  </a:cubicBezTo>
                  <a:cubicBezTo>
                    <a:pt x="1142" y="219"/>
                    <a:pt x="1142" y="218"/>
                    <a:pt x="1142" y="218"/>
                  </a:cubicBezTo>
                  <a:moveTo>
                    <a:pt x="1097" y="219"/>
                  </a:moveTo>
                  <a:cubicBezTo>
                    <a:pt x="1097" y="219"/>
                    <a:pt x="1096" y="219"/>
                    <a:pt x="1096" y="219"/>
                  </a:cubicBezTo>
                  <a:cubicBezTo>
                    <a:pt x="1096" y="219"/>
                    <a:pt x="1096" y="220"/>
                    <a:pt x="1097" y="220"/>
                  </a:cubicBezTo>
                  <a:cubicBezTo>
                    <a:pt x="1097" y="220"/>
                    <a:pt x="1097" y="219"/>
                    <a:pt x="1098" y="219"/>
                  </a:cubicBezTo>
                  <a:cubicBezTo>
                    <a:pt x="1098" y="219"/>
                    <a:pt x="1097" y="219"/>
                    <a:pt x="1097" y="219"/>
                  </a:cubicBezTo>
                  <a:moveTo>
                    <a:pt x="475" y="256"/>
                  </a:moveTo>
                  <a:cubicBezTo>
                    <a:pt x="475" y="256"/>
                    <a:pt x="475" y="255"/>
                    <a:pt x="475" y="255"/>
                  </a:cubicBezTo>
                  <a:cubicBezTo>
                    <a:pt x="475" y="255"/>
                    <a:pt x="474" y="254"/>
                    <a:pt x="474" y="254"/>
                  </a:cubicBezTo>
                  <a:cubicBezTo>
                    <a:pt x="474" y="255"/>
                    <a:pt x="474" y="255"/>
                    <a:pt x="474" y="256"/>
                  </a:cubicBezTo>
                  <a:cubicBezTo>
                    <a:pt x="474" y="256"/>
                    <a:pt x="474" y="256"/>
                    <a:pt x="475" y="256"/>
                  </a:cubicBezTo>
                  <a:moveTo>
                    <a:pt x="1109" y="219"/>
                  </a:moveTo>
                  <a:cubicBezTo>
                    <a:pt x="1109" y="219"/>
                    <a:pt x="1109" y="219"/>
                    <a:pt x="1109" y="219"/>
                  </a:cubicBezTo>
                  <a:cubicBezTo>
                    <a:pt x="1108" y="219"/>
                    <a:pt x="1108" y="219"/>
                    <a:pt x="1108" y="219"/>
                  </a:cubicBezTo>
                  <a:cubicBezTo>
                    <a:pt x="1108" y="219"/>
                    <a:pt x="1108" y="220"/>
                    <a:pt x="1108" y="220"/>
                  </a:cubicBezTo>
                  <a:cubicBezTo>
                    <a:pt x="1108" y="220"/>
                    <a:pt x="1109" y="219"/>
                    <a:pt x="1109" y="219"/>
                  </a:cubicBezTo>
                  <a:moveTo>
                    <a:pt x="917" y="280"/>
                  </a:moveTo>
                  <a:cubicBezTo>
                    <a:pt x="917" y="280"/>
                    <a:pt x="917" y="279"/>
                    <a:pt x="917" y="279"/>
                  </a:cubicBezTo>
                  <a:cubicBezTo>
                    <a:pt x="917" y="279"/>
                    <a:pt x="917" y="278"/>
                    <a:pt x="917" y="278"/>
                  </a:cubicBezTo>
                  <a:cubicBezTo>
                    <a:pt x="917" y="279"/>
                    <a:pt x="916" y="279"/>
                    <a:pt x="916" y="280"/>
                  </a:cubicBezTo>
                  <a:cubicBezTo>
                    <a:pt x="916" y="280"/>
                    <a:pt x="917" y="280"/>
                    <a:pt x="917" y="280"/>
                  </a:cubicBezTo>
                  <a:moveTo>
                    <a:pt x="581" y="279"/>
                  </a:moveTo>
                  <a:cubicBezTo>
                    <a:pt x="581" y="279"/>
                    <a:pt x="580" y="279"/>
                    <a:pt x="580" y="279"/>
                  </a:cubicBezTo>
                  <a:cubicBezTo>
                    <a:pt x="580" y="279"/>
                    <a:pt x="580" y="280"/>
                    <a:pt x="580" y="280"/>
                  </a:cubicBezTo>
                  <a:cubicBezTo>
                    <a:pt x="580" y="280"/>
                    <a:pt x="580" y="280"/>
                    <a:pt x="581" y="280"/>
                  </a:cubicBezTo>
                  <a:cubicBezTo>
                    <a:pt x="581" y="280"/>
                    <a:pt x="581" y="280"/>
                    <a:pt x="581" y="279"/>
                  </a:cubicBezTo>
                  <a:moveTo>
                    <a:pt x="881" y="1825"/>
                  </a:moveTo>
                  <a:cubicBezTo>
                    <a:pt x="880" y="1825"/>
                    <a:pt x="880" y="1825"/>
                    <a:pt x="879" y="1825"/>
                  </a:cubicBezTo>
                  <a:cubicBezTo>
                    <a:pt x="879" y="1825"/>
                    <a:pt x="879" y="1825"/>
                    <a:pt x="879" y="1825"/>
                  </a:cubicBezTo>
                  <a:cubicBezTo>
                    <a:pt x="880" y="1825"/>
                    <a:pt x="880" y="1826"/>
                    <a:pt x="880" y="1826"/>
                  </a:cubicBezTo>
                  <a:cubicBezTo>
                    <a:pt x="880" y="1826"/>
                    <a:pt x="881" y="1825"/>
                    <a:pt x="881" y="1825"/>
                  </a:cubicBezTo>
                  <a:moveTo>
                    <a:pt x="585" y="280"/>
                  </a:moveTo>
                  <a:cubicBezTo>
                    <a:pt x="585" y="280"/>
                    <a:pt x="586" y="280"/>
                    <a:pt x="586" y="280"/>
                  </a:cubicBezTo>
                  <a:cubicBezTo>
                    <a:pt x="586" y="280"/>
                    <a:pt x="585" y="279"/>
                    <a:pt x="585" y="279"/>
                  </a:cubicBezTo>
                  <a:cubicBezTo>
                    <a:pt x="585" y="279"/>
                    <a:pt x="585" y="279"/>
                    <a:pt x="584" y="279"/>
                  </a:cubicBezTo>
                  <a:cubicBezTo>
                    <a:pt x="585" y="280"/>
                    <a:pt x="585" y="280"/>
                    <a:pt x="585" y="280"/>
                  </a:cubicBezTo>
                  <a:moveTo>
                    <a:pt x="753" y="279"/>
                  </a:moveTo>
                  <a:cubicBezTo>
                    <a:pt x="753" y="279"/>
                    <a:pt x="752" y="279"/>
                    <a:pt x="752" y="279"/>
                  </a:cubicBezTo>
                  <a:cubicBezTo>
                    <a:pt x="752" y="279"/>
                    <a:pt x="752" y="280"/>
                    <a:pt x="751" y="280"/>
                  </a:cubicBezTo>
                  <a:cubicBezTo>
                    <a:pt x="752" y="280"/>
                    <a:pt x="752" y="280"/>
                    <a:pt x="753" y="280"/>
                  </a:cubicBezTo>
                  <a:cubicBezTo>
                    <a:pt x="753" y="280"/>
                    <a:pt x="753" y="280"/>
                    <a:pt x="753" y="279"/>
                  </a:cubicBezTo>
                  <a:moveTo>
                    <a:pt x="954" y="1823"/>
                  </a:moveTo>
                  <a:cubicBezTo>
                    <a:pt x="954" y="1823"/>
                    <a:pt x="955" y="1823"/>
                    <a:pt x="955" y="1822"/>
                  </a:cubicBezTo>
                  <a:cubicBezTo>
                    <a:pt x="955" y="1822"/>
                    <a:pt x="954" y="1822"/>
                    <a:pt x="954" y="1822"/>
                  </a:cubicBezTo>
                  <a:cubicBezTo>
                    <a:pt x="954" y="1822"/>
                    <a:pt x="953" y="1822"/>
                    <a:pt x="953" y="1822"/>
                  </a:cubicBezTo>
                  <a:cubicBezTo>
                    <a:pt x="953" y="1822"/>
                    <a:pt x="954" y="1823"/>
                    <a:pt x="954" y="1823"/>
                  </a:cubicBezTo>
                  <a:moveTo>
                    <a:pt x="209" y="1821"/>
                  </a:moveTo>
                  <a:cubicBezTo>
                    <a:pt x="208" y="1821"/>
                    <a:pt x="208" y="1821"/>
                    <a:pt x="208" y="1821"/>
                  </a:cubicBezTo>
                  <a:cubicBezTo>
                    <a:pt x="208" y="1822"/>
                    <a:pt x="208" y="1822"/>
                    <a:pt x="208" y="1823"/>
                  </a:cubicBezTo>
                  <a:cubicBezTo>
                    <a:pt x="208" y="1823"/>
                    <a:pt x="209" y="1822"/>
                    <a:pt x="209" y="1822"/>
                  </a:cubicBezTo>
                  <a:cubicBezTo>
                    <a:pt x="209" y="1822"/>
                    <a:pt x="209" y="1821"/>
                    <a:pt x="209" y="1821"/>
                  </a:cubicBezTo>
                  <a:moveTo>
                    <a:pt x="955" y="1821"/>
                  </a:moveTo>
                  <a:cubicBezTo>
                    <a:pt x="955" y="1820"/>
                    <a:pt x="954" y="1820"/>
                    <a:pt x="954" y="1820"/>
                  </a:cubicBezTo>
                  <a:cubicBezTo>
                    <a:pt x="954" y="1820"/>
                    <a:pt x="953" y="1820"/>
                    <a:pt x="953" y="1820"/>
                  </a:cubicBezTo>
                  <a:cubicBezTo>
                    <a:pt x="953" y="1820"/>
                    <a:pt x="953" y="1821"/>
                    <a:pt x="953" y="1821"/>
                  </a:cubicBezTo>
                  <a:cubicBezTo>
                    <a:pt x="954" y="1821"/>
                    <a:pt x="954" y="1821"/>
                    <a:pt x="955" y="1821"/>
                  </a:cubicBezTo>
                  <a:moveTo>
                    <a:pt x="926" y="280"/>
                  </a:moveTo>
                  <a:cubicBezTo>
                    <a:pt x="926" y="280"/>
                    <a:pt x="925" y="280"/>
                    <a:pt x="925" y="281"/>
                  </a:cubicBezTo>
                  <a:cubicBezTo>
                    <a:pt x="925" y="281"/>
                    <a:pt x="926" y="281"/>
                    <a:pt x="926" y="281"/>
                  </a:cubicBezTo>
                  <a:cubicBezTo>
                    <a:pt x="926" y="281"/>
                    <a:pt x="927" y="281"/>
                    <a:pt x="927" y="281"/>
                  </a:cubicBezTo>
                  <a:cubicBezTo>
                    <a:pt x="927" y="280"/>
                    <a:pt x="926" y="280"/>
                    <a:pt x="926" y="280"/>
                  </a:cubicBezTo>
                  <a:moveTo>
                    <a:pt x="541" y="218"/>
                  </a:moveTo>
                  <a:cubicBezTo>
                    <a:pt x="541" y="218"/>
                    <a:pt x="542" y="217"/>
                    <a:pt x="542" y="217"/>
                  </a:cubicBezTo>
                  <a:cubicBezTo>
                    <a:pt x="542" y="217"/>
                    <a:pt x="541" y="217"/>
                    <a:pt x="541" y="217"/>
                  </a:cubicBezTo>
                  <a:cubicBezTo>
                    <a:pt x="541" y="217"/>
                    <a:pt x="540" y="217"/>
                    <a:pt x="540" y="217"/>
                  </a:cubicBezTo>
                  <a:cubicBezTo>
                    <a:pt x="540" y="217"/>
                    <a:pt x="541" y="218"/>
                    <a:pt x="541" y="218"/>
                  </a:cubicBezTo>
                  <a:moveTo>
                    <a:pt x="1169" y="280"/>
                  </a:moveTo>
                  <a:cubicBezTo>
                    <a:pt x="1169" y="280"/>
                    <a:pt x="1169" y="281"/>
                    <a:pt x="1169" y="281"/>
                  </a:cubicBezTo>
                  <a:cubicBezTo>
                    <a:pt x="1169" y="281"/>
                    <a:pt x="1169" y="282"/>
                    <a:pt x="1169" y="282"/>
                  </a:cubicBezTo>
                  <a:cubicBezTo>
                    <a:pt x="1170" y="282"/>
                    <a:pt x="1170" y="282"/>
                    <a:pt x="1170" y="281"/>
                  </a:cubicBezTo>
                  <a:cubicBezTo>
                    <a:pt x="1170" y="281"/>
                    <a:pt x="1170" y="280"/>
                    <a:pt x="1169" y="280"/>
                  </a:cubicBezTo>
                  <a:moveTo>
                    <a:pt x="1073" y="287"/>
                  </a:moveTo>
                  <a:cubicBezTo>
                    <a:pt x="1073" y="286"/>
                    <a:pt x="1073" y="286"/>
                    <a:pt x="1073" y="286"/>
                  </a:cubicBezTo>
                  <a:cubicBezTo>
                    <a:pt x="1072" y="286"/>
                    <a:pt x="1072" y="286"/>
                    <a:pt x="1071" y="286"/>
                  </a:cubicBezTo>
                  <a:cubicBezTo>
                    <a:pt x="1071" y="286"/>
                    <a:pt x="1071" y="287"/>
                    <a:pt x="1071" y="287"/>
                  </a:cubicBezTo>
                  <a:cubicBezTo>
                    <a:pt x="1072" y="287"/>
                    <a:pt x="1072" y="287"/>
                    <a:pt x="1073" y="287"/>
                  </a:cubicBezTo>
                  <a:moveTo>
                    <a:pt x="808" y="287"/>
                  </a:moveTo>
                  <a:cubicBezTo>
                    <a:pt x="808" y="287"/>
                    <a:pt x="807" y="287"/>
                    <a:pt x="807" y="287"/>
                  </a:cubicBezTo>
                  <a:cubicBezTo>
                    <a:pt x="807" y="287"/>
                    <a:pt x="806" y="287"/>
                    <a:pt x="806" y="287"/>
                  </a:cubicBezTo>
                  <a:cubicBezTo>
                    <a:pt x="806" y="287"/>
                    <a:pt x="806" y="288"/>
                    <a:pt x="807" y="288"/>
                  </a:cubicBezTo>
                  <a:cubicBezTo>
                    <a:pt x="807" y="288"/>
                    <a:pt x="807" y="288"/>
                    <a:pt x="808" y="287"/>
                  </a:cubicBezTo>
                  <a:moveTo>
                    <a:pt x="308" y="253"/>
                  </a:moveTo>
                  <a:cubicBezTo>
                    <a:pt x="307" y="253"/>
                    <a:pt x="307" y="252"/>
                    <a:pt x="307" y="252"/>
                  </a:cubicBezTo>
                  <a:cubicBezTo>
                    <a:pt x="307" y="252"/>
                    <a:pt x="307" y="252"/>
                    <a:pt x="306" y="252"/>
                  </a:cubicBezTo>
                  <a:cubicBezTo>
                    <a:pt x="306" y="252"/>
                    <a:pt x="306" y="253"/>
                    <a:pt x="306" y="253"/>
                  </a:cubicBezTo>
                  <a:cubicBezTo>
                    <a:pt x="307" y="253"/>
                    <a:pt x="307" y="253"/>
                    <a:pt x="308" y="253"/>
                  </a:cubicBezTo>
                  <a:moveTo>
                    <a:pt x="659" y="228"/>
                  </a:moveTo>
                  <a:cubicBezTo>
                    <a:pt x="658" y="228"/>
                    <a:pt x="657" y="227"/>
                    <a:pt x="657" y="227"/>
                  </a:cubicBezTo>
                  <a:cubicBezTo>
                    <a:pt x="657" y="227"/>
                    <a:pt x="657" y="227"/>
                    <a:pt x="656" y="227"/>
                  </a:cubicBezTo>
                  <a:cubicBezTo>
                    <a:pt x="656" y="228"/>
                    <a:pt x="657" y="228"/>
                    <a:pt x="657" y="228"/>
                  </a:cubicBezTo>
                  <a:cubicBezTo>
                    <a:pt x="657" y="228"/>
                    <a:pt x="658" y="228"/>
                    <a:pt x="659" y="228"/>
                  </a:cubicBezTo>
                  <a:moveTo>
                    <a:pt x="950" y="291"/>
                  </a:moveTo>
                  <a:cubicBezTo>
                    <a:pt x="950" y="291"/>
                    <a:pt x="950" y="291"/>
                    <a:pt x="949" y="291"/>
                  </a:cubicBezTo>
                  <a:cubicBezTo>
                    <a:pt x="949" y="291"/>
                    <a:pt x="949" y="291"/>
                    <a:pt x="948" y="291"/>
                  </a:cubicBezTo>
                  <a:cubicBezTo>
                    <a:pt x="948" y="291"/>
                    <a:pt x="948" y="292"/>
                    <a:pt x="949" y="292"/>
                  </a:cubicBezTo>
                  <a:cubicBezTo>
                    <a:pt x="949" y="292"/>
                    <a:pt x="949" y="291"/>
                    <a:pt x="950" y="291"/>
                  </a:cubicBezTo>
                  <a:moveTo>
                    <a:pt x="948" y="294"/>
                  </a:moveTo>
                  <a:cubicBezTo>
                    <a:pt x="948" y="293"/>
                    <a:pt x="949" y="293"/>
                    <a:pt x="949" y="293"/>
                  </a:cubicBezTo>
                  <a:cubicBezTo>
                    <a:pt x="949" y="293"/>
                    <a:pt x="948" y="293"/>
                    <a:pt x="948" y="293"/>
                  </a:cubicBezTo>
                  <a:cubicBezTo>
                    <a:pt x="948" y="293"/>
                    <a:pt x="948" y="293"/>
                    <a:pt x="947" y="293"/>
                  </a:cubicBezTo>
                  <a:cubicBezTo>
                    <a:pt x="947" y="293"/>
                    <a:pt x="948" y="294"/>
                    <a:pt x="948" y="294"/>
                  </a:cubicBezTo>
                  <a:moveTo>
                    <a:pt x="1054" y="295"/>
                  </a:moveTo>
                  <a:cubicBezTo>
                    <a:pt x="1053" y="295"/>
                    <a:pt x="1053" y="295"/>
                    <a:pt x="1053" y="295"/>
                  </a:cubicBezTo>
                  <a:cubicBezTo>
                    <a:pt x="1053" y="295"/>
                    <a:pt x="1052" y="295"/>
                    <a:pt x="1052" y="295"/>
                  </a:cubicBezTo>
                  <a:cubicBezTo>
                    <a:pt x="1052" y="295"/>
                    <a:pt x="1052" y="295"/>
                    <a:pt x="1052" y="295"/>
                  </a:cubicBezTo>
                  <a:cubicBezTo>
                    <a:pt x="1053" y="295"/>
                    <a:pt x="1053" y="295"/>
                    <a:pt x="1054" y="295"/>
                  </a:cubicBezTo>
                  <a:moveTo>
                    <a:pt x="976" y="296"/>
                  </a:moveTo>
                  <a:cubicBezTo>
                    <a:pt x="976" y="296"/>
                    <a:pt x="976" y="295"/>
                    <a:pt x="975" y="295"/>
                  </a:cubicBezTo>
                  <a:cubicBezTo>
                    <a:pt x="975" y="295"/>
                    <a:pt x="975" y="296"/>
                    <a:pt x="974" y="296"/>
                  </a:cubicBezTo>
                  <a:cubicBezTo>
                    <a:pt x="974" y="296"/>
                    <a:pt x="974" y="296"/>
                    <a:pt x="974" y="296"/>
                  </a:cubicBezTo>
                  <a:cubicBezTo>
                    <a:pt x="975" y="296"/>
                    <a:pt x="975" y="296"/>
                    <a:pt x="976" y="296"/>
                  </a:cubicBezTo>
                  <a:moveTo>
                    <a:pt x="1187" y="251"/>
                  </a:moveTo>
                  <a:cubicBezTo>
                    <a:pt x="1187" y="251"/>
                    <a:pt x="1188" y="251"/>
                    <a:pt x="1188" y="251"/>
                  </a:cubicBezTo>
                  <a:cubicBezTo>
                    <a:pt x="1188" y="251"/>
                    <a:pt x="1187" y="250"/>
                    <a:pt x="1187" y="250"/>
                  </a:cubicBezTo>
                  <a:cubicBezTo>
                    <a:pt x="1187" y="250"/>
                    <a:pt x="1187" y="251"/>
                    <a:pt x="1186" y="251"/>
                  </a:cubicBezTo>
                  <a:cubicBezTo>
                    <a:pt x="1186" y="251"/>
                    <a:pt x="1187" y="251"/>
                    <a:pt x="1187" y="251"/>
                  </a:cubicBezTo>
                  <a:moveTo>
                    <a:pt x="613" y="226"/>
                  </a:moveTo>
                  <a:cubicBezTo>
                    <a:pt x="614" y="226"/>
                    <a:pt x="614" y="226"/>
                    <a:pt x="614" y="226"/>
                  </a:cubicBezTo>
                  <a:cubicBezTo>
                    <a:pt x="614" y="226"/>
                    <a:pt x="613" y="225"/>
                    <a:pt x="613" y="225"/>
                  </a:cubicBezTo>
                  <a:cubicBezTo>
                    <a:pt x="613" y="225"/>
                    <a:pt x="612" y="226"/>
                    <a:pt x="612" y="226"/>
                  </a:cubicBezTo>
                  <a:cubicBezTo>
                    <a:pt x="612" y="226"/>
                    <a:pt x="613" y="226"/>
                    <a:pt x="613" y="226"/>
                  </a:cubicBezTo>
                  <a:moveTo>
                    <a:pt x="1120" y="226"/>
                  </a:moveTo>
                  <a:cubicBezTo>
                    <a:pt x="1119" y="225"/>
                    <a:pt x="1119" y="225"/>
                    <a:pt x="1119" y="225"/>
                  </a:cubicBezTo>
                  <a:cubicBezTo>
                    <a:pt x="1118" y="225"/>
                    <a:pt x="1118" y="226"/>
                    <a:pt x="1118" y="226"/>
                  </a:cubicBezTo>
                  <a:cubicBezTo>
                    <a:pt x="1119" y="226"/>
                    <a:pt x="1119" y="226"/>
                    <a:pt x="1119" y="226"/>
                  </a:cubicBezTo>
                  <a:cubicBezTo>
                    <a:pt x="1120" y="226"/>
                    <a:pt x="1120" y="226"/>
                    <a:pt x="1120" y="226"/>
                  </a:cubicBezTo>
                  <a:moveTo>
                    <a:pt x="603" y="254"/>
                  </a:moveTo>
                  <a:cubicBezTo>
                    <a:pt x="603" y="254"/>
                    <a:pt x="603" y="253"/>
                    <a:pt x="603" y="253"/>
                  </a:cubicBezTo>
                  <a:cubicBezTo>
                    <a:pt x="603" y="253"/>
                    <a:pt x="602" y="253"/>
                    <a:pt x="602" y="253"/>
                  </a:cubicBezTo>
                  <a:cubicBezTo>
                    <a:pt x="602" y="253"/>
                    <a:pt x="602" y="254"/>
                    <a:pt x="602" y="254"/>
                  </a:cubicBezTo>
                  <a:cubicBezTo>
                    <a:pt x="602" y="254"/>
                    <a:pt x="603" y="254"/>
                    <a:pt x="603" y="254"/>
                  </a:cubicBezTo>
                  <a:moveTo>
                    <a:pt x="599" y="253"/>
                  </a:moveTo>
                  <a:cubicBezTo>
                    <a:pt x="599" y="253"/>
                    <a:pt x="599" y="253"/>
                    <a:pt x="599" y="254"/>
                  </a:cubicBezTo>
                  <a:cubicBezTo>
                    <a:pt x="599" y="254"/>
                    <a:pt x="599" y="254"/>
                    <a:pt x="600" y="254"/>
                  </a:cubicBezTo>
                  <a:cubicBezTo>
                    <a:pt x="600" y="254"/>
                    <a:pt x="600" y="254"/>
                    <a:pt x="600" y="254"/>
                  </a:cubicBezTo>
                  <a:cubicBezTo>
                    <a:pt x="600" y="253"/>
                    <a:pt x="600" y="253"/>
                    <a:pt x="599" y="253"/>
                  </a:cubicBezTo>
                  <a:moveTo>
                    <a:pt x="655" y="221"/>
                  </a:moveTo>
                  <a:cubicBezTo>
                    <a:pt x="655" y="221"/>
                    <a:pt x="654" y="221"/>
                    <a:pt x="654" y="221"/>
                  </a:cubicBezTo>
                  <a:cubicBezTo>
                    <a:pt x="654" y="221"/>
                    <a:pt x="654" y="221"/>
                    <a:pt x="654" y="221"/>
                  </a:cubicBezTo>
                  <a:cubicBezTo>
                    <a:pt x="654" y="221"/>
                    <a:pt x="654" y="221"/>
                    <a:pt x="655" y="221"/>
                  </a:cubicBezTo>
                  <a:cubicBezTo>
                    <a:pt x="655" y="221"/>
                    <a:pt x="655" y="221"/>
                    <a:pt x="655" y="221"/>
                  </a:cubicBezTo>
                  <a:moveTo>
                    <a:pt x="805" y="284"/>
                  </a:moveTo>
                  <a:cubicBezTo>
                    <a:pt x="805" y="284"/>
                    <a:pt x="804" y="284"/>
                    <a:pt x="804" y="285"/>
                  </a:cubicBezTo>
                  <a:cubicBezTo>
                    <a:pt x="804" y="285"/>
                    <a:pt x="805" y="285"/>
                    <a:pt x="805" y="285"/>
                  </a:cubicBezTo>
                  <a:cubicBezTo>
                    <a:pt x="805" y="285"/>
                    <a:pt x="806" y="284"/>
                    <a:pt x="806" y="284"/>
                  </a:cubicBezTo>
                  <a:cubicBezTo>
                    <a:pt x="806" y="284"/>
                    <a:pt x="805" y="284"/>
                    <a:pt x="805" y="284"/>
                  </a:cubicBezTo>
                  <a:moveTo>
                    <a:pt x="829" y="285"/>
                  </a:moveTo>
                  <a:cubicBezTo>
                    <a:pt x="830" y="285"/>
                    <a:pt x="830" y="285"/>
                    <a:pt x="830" y="284"/>
                  </a:cubicBezTo>
                  <a:cubicBezTo>
                    <a:pt x="830" y="284"/>
                    <a:pt x="829" y="284"/>
                    <a:pt x="829" y="284"/>
                  </a:cubicBezTo>
                  <a:cubicBezTo>
                    <a:pt x="829" y="284"/>
                    <a:pt x="828" y="284"/>
                    <a:pt x="828" y="284"/>
                  </a:cubicBezTo>
                  <a:cubicBezTo>
                    <a:pt x="828" y="285"/>
                    <a:pt x="829" y="285"/>
                    <a:pt x="829" y="285"/>
                  </a:cubicBezTo>
                  <a:moveTo>
                    <a:pt x="464" y="249"/>
                  </a:moveTo>
                  <a:cubicBezTo>
                    <a:pt x="465" y="248"/>
                    <a:pt x="465" y="248"/>
                    <a:pt x="465" y="248"/>
                  </a:cubicBezTo>
                  <a:cubicBezTo>
                    <a:pt x="465" y="248"/>
                    <a:pt x="465" y="248"/>
                    <a:pt x="464" y="247"/>
                  </a:cubicBezTo>
                  <a:cubicBezTo>
                    <a:pt x="464" y="247"/>
                    <a:pt x="464" y="248"/>
                    <a:pt x="463" y="248"/>
                  </a:cubicBezTo>
                  <a:cubicBezTo>
                    <a:pt x="464" y="248"/>
                    <a:pt x="464" y="248"/>
                    <a:pt x="464" y="249"/>
                  </a:cubicBezTo>
                  <a:moveTo>
                    <a:pt x="857" y="284"/>
                  </a:moveTo>
                  <a:cubicBezTo>
                    <a:pt x="857" y="284"/>
                    <a:pt x="856" y="284"/>
                    <a:pt x="856" y="284"/>
                  </a:cubicBezTo>
                  <a:cubicBezTo>
                    <a:pt x="856" y="285"/>
                    <a:pt x="856" y="285"/>
                    <a:pt x="856" y="285"/>
                  </a:cubicBezTo>
                  <a:cubicBezTo>
                    <a:pt x="857" y="285"/>
                    <a:pt x="857" y="285"/>
                    <a:pt x="858" y="284"/>
                  </a:cubicBezTo>
                  <a:cubicBezTo>
                    <a:pt x="858" y="284"/>
                    <a:pt x="857" y="284"/>
                    <a:pt x="857" y="284"/>
                  </a:cubicBezTo>
                  <a:moveTo>
                    <a:pt x="1036" y="286"/>
                  </a:moveTo>
                  <a:cubicBezTo>
                    <a:pt x="1036" y="286"/>
                    <a:pt x="1036" y="286"/>
                    <a:pt x="1036" y="285"/>
                  </a:cubicBezTo>
                  <a:cubicBezTo>
                    <a:pt x="1036" y="285"/>
                    <a:pt x="1036" y="285"/>
                    <a:pt x="1036" y="284"/>
                  </a:cubicBezTo>
                  <a:cubicBezTo>
                    <a:pt x="1036" y="284"/>
                    <a:pt x="1036" y="284"/>
                    <a:pt x="1036" y="284"/>
                  </a:cubicBezTo>
                  <a:cubicBezTo>
                    <a:pt x="1036" y="285"/>
                    <a:pt x="1036" y="285"/>
                    <a:pt x="1036" y="286"/>
                  </a:cubicBezTo>
                  <a:moveTo>
                    <a:pt x="1191" y="253"/>
                  </a:moveTo>
                  <a:cubicBezTo>
                    <a:pt x="1191" y="253"/>
                    <a:pt x="1191" y="252"/>
                    <a:pt x="1190" y="252"/>
                  </a:cubicBezTo>
                  <a:cubicBezTo>
                    <a:pt x="1190" y="252"/>
                    <a:pt x="1190" y="252"/>
                    <a:pt x="1189" y="253"/>
                  </a:cubicBezTo>
                  <a:cubicBezTo>
                    <a:pt x="1189" y="253"/>
                    <a:pt x="1189" y="253"/>
                    <a:pt x="1190" y="253"/>
                  </a:cubicBezTo>
                  <a:cubicBezTo>
                    <a:pt x="1190" y="253"/>
                    <a:pt x="1190" y="253"/>
                    <a:pt x="1191" y="253"/>
                  </a:cubicBezTo>
                  <a:moveTo>
                    <a:pt x="679" y="287"/>
                  </a:moveTo>
                  <a:cubicBezTo>
                    <a:pt x="679" y="287"/>
                    <a:pt x="679" y="286"/>
                    <a:pt x="679" y="286"/>
                  </a:cubicBezTo>
                  <a:cubicBezTo>
                    <a:pt x="679" y="286"/>
                    <a:pt x="678" y="286"/>
                    <a:pt x="678" y="286"/>
                  </a:cubicBezTo>
                  <a:cubicBezTo>
                    <a:pt x="678" y="287"/>
                    <a:pt x="679" y="287"/>
                    <a:pt x="679" y="288"/>
                  </a:cubicBezTo>
                  <a:cubicBezTo>
                    <a:pt x="679" y="287"/>
                    <a:pt x="679" y="287"/>
                    <a:pt x="679" y="287"/>
                  </a:cubicBezTo>
                  <a:moveTo>
                    <a:pt x="805" y="287"/>
                  </a:moveTo>
                  <a:cubicBezTo>
                    <a:pt x="805" y="287"/>
                    <a:pt x="806" y="287"/>
                    <a:pt x="806" y="286"/>
                  </a:cubicBezTo>
                  <a:cubicBezTo>
                    <a:pt x="806" y="286"/>
                    <a:pt x="806" y="286"/>
                    <a:pt x="805" y="286"/>
                  </a:cubicBezTo>
                  <a:cubicBezTo>
                    <a:pt x="805" y="286"/>
                    <a:pt x="805" y="286"/>
                    <a:pt x="804" y="286"/>
                  </a:cubicBezTo>
                  <a:cubicBezTo>
                    <a:pt x="804" y="286"/>
                    <a:pt x="805" y="287"/>
                    <a:pt x="805" y="287"/>
                  </a:cubicBezTo>
                  <a:moveTo>
                    <a:pt x="1055" y="287"/>
                  </a:moveTo>
                  <a:cubicBezTo>
                    <a:pt x="1055" y="286"/>
                    <a:pt x="1055" y="286"/>
                    <a:pt x="1055" y="286"/>
                  </a:cubicBezTo>
                  <a:cubicBezTo>
                    <a:pt x="1055" y="286"/>
                    <a:pt x="1054" y="286"/>
                    <a:pt x="1054" y="286"/>
                  </a:cubicBezTo>
                  <a:cubicBezTo>
                    <a:pt x="1054" y="286"/>
                    <a:pt x="1054" y="287"/>
                    <a:pt x="1054" y="287"/>
                  </a:cubicBezTo>
                  <a:cubicBezTo>
                    <a:pt x="1054" y="287"/>
                    <a:pt x="1055" y="287"/>
                    <a:pt x="1055" y="287"/>
                  </a:cubicBezTo>
                  <a:moveTo>
                    <a:pt x="635" y="1845"/>
                  </a:moveTo>
                  <a:cubicBezTo>
                    <a:pt x="635" y="1845"/>
                    <a:pt x="635" y="1845"/>
                    <a:pt x="636" y="1846"/>
                  </a:cubicBezTo>
                  <a:cubicBezTo>
                    <a:pt x="636" y="1846"/>
                    <a:pt x="636" y="1845"/>
                    <a:pt x="636" y="1845"/>
                  </a:cubicBezTo>
                  <a:cubicBezTo>
                    <a:pt x="636" y="1845"/>
                    <a:pt x="636" y="1844"/>
                    <a:pt x="636" y="1844"/>
                  </a:cubicBezTo>
                  <a:cubicBezTo>
                    <a:pt x="635" y="1844"/>
                    <a:pt x="635" y="1844"/>
                    <a:pt x="635" y="1845"/>
                  </a:cubicBezTo>
                  <a:moveTo>
                    <a:pt x="308" y="269"/>
                  </a:moveTo>
                  <a:cubicBezTo>
                    <a:pt x="308" y="269"/>
                    <a:pt x="307" y="269"/>
                    <a:pt x="307" y="269"/>
                  </a:cubicBezTo>
                  <a:cubicBezTo>
                    <a:pt x="307" y="269"/>
                    <a:pt x="306" y="269"/>
                    <a:pt x="306" y="269"/>
                  </a:cubicBezTo>
                  <a:cubicBezTo>
                    <a:pt x="306" y="269"/>
                    <a:pt x="306" y="269"/>
                    <a:pt x="306" y="269"/>
                  </a:cubicBezTo>
                  <a:cubicBezTo>
                    <a:pt x="307" y="270"/>
                    <a:pt x="307" y="269"/>
                    <a:pt x="308" y="269"/>
                  </a:cubicBezTo>
                  <a:moveTo>
                    <a:pt x="712" y="1839"/>
                  </a:moveTo>
                  <a:cubicBezTo>
                    <a:pt x="712" y="1839"/>
                    <a:pt x="713" y="1839"/>
                    <a:pt x="713" y="1839"/>
                  </a:cubicBezTo>
                  <a:cubicBezTo>
                    <a:pt x="712" y="1838"/>
                    <a:pt x="712" y="1838"/>
                    <a:pt x="712" y="1838"/>
                  </a:cubicBezTo>
                  <a:cubicBezTo>
                    <a:pt x="711" y="1838"/>
                    <a:pt x="711" y="1838"/>
                    <a:pt x="711" y="1839"/>
                  </a:cubicBezTo>
                  <a:cubicBezTo>
                    <a:pt x="711" y="1839"/>
                    <a:pt x="712" y="1839"/>
                    <a:pt x="712" y="1839"/>
                  </a:cubicBezTo>
                  <a:moveTo>
                    <a:pt x="665" y="1845"/>
                  </a:moveTo>
                  <a:cubicBezTo>
                    <a:pt x="665" y="1845"/>
                    <a:pt x="665" y="1845"/>
                    <a:pt x="666" y="1844"/>
                  </a:cubicBezTo>
                  <a:cubicBezTo>
                    <a:pt x="666" y="1844"/>
                    <a:pt x="665" y="1844"/>
                    <a:pt x="665" y="1844"/>
                  </a:cubicBezTo>
                  <a:cubicBezTo>
                    <a:pt x="665" y="1844"/>
                    <a:pt x="664" y="1844"/>
                    <a:pt x="664" y="1844"/>
                  </a:cubicBezTo>
                  <a:cubicBezTo>
                    <a:pt x="664" y="1845"/>
                    <a:pt x="664" y="1845"/>
                    <a:pt x="665" y="1845"/>
                  </a:cubicBezTo>
                  <a:moveTo>
                    <a:pt x="1077" y="264"/>
                  </a:moveTo>
                  <a:cubicBezTo>
                    <a:pt x="1076" y="264"/>
                    <a:pt x="1076" y="264"/>
                    <a:pt x="1076" y="264"/>
                  </a:cubicBezTo>
                  <a:cubicBezTo>
                    <a:pt x="1076" y="264"/>
                    <a:pt x="1077" y="265"/>
                    <a:pt x="1077" y="265"/>
                  </a:cubicBezTo>
                  <a:cubicBezTo>
                    <a:pt x="1077" y="265"/>
                    <a:pt x="1077" y="264"/>
                    <a:pt x="1078" y="264"/>
                  </a:cubicBezTo>
                  <a:cubicBezTo>
                    <a:pt x="1077" y="264"/>
                    <a:pt x="1077" y="264"/>
                    <a:pt x="1077" y="264"/>
                  </a:cubicBezTo>
                  <a:moveTo>
                    <a:pt x="547" y="235"/>
                  </a:moveTo>
                  <a:cubicBezTo>
                    <a:pt x="546" y="235"/>
                    <a:pt x="546" y="235"/>
                    <a:pt x="546" y="235"/>
                  </a:cubicBezTo>
                  <a:cubicBezTo>
                    <a:pt x="546" y="236"/>
                    <a:pt x="547" y="236"/>
                    <a:pt x="547" y="236"/>
                  </a:cubicBezTo>
                  <a:cubicBezTo>
                    <a:pt x="547" y="236"/>
                    <a:pt x="548" y="236"/>
                    <a:pt x="548" y="235"/>
                  </a:cubicBezTo>
                  <a:cubicBezTo>
                    <a:pt x="547" y="235"/>
                    <a:pt x="547" y="235"/>
                    <a:pt x="547" y="235"/>
                  </a:cubicBezTo>
                  <a:moveTo>
                    <a:pt x="1069" y="264"/>
                  </a:moveTo>
                  <a:cubicBezTo>
                    <a:pt x="1069" y="264"/>
                    <a:pt x="1068" y="264"/>
                    <a:pt x="1068" y="264"/>
                  </a:cubicBezTo>
                  <a:cubicBezTo>
                    <a:pt x="1068" y="264"/>
                    <a:pt x="1069" y="265"/>
                    <a:pt x="1069" y="265"/>
                  </a:cubicBezTo>
                  <a:cubicBezTo>
                    <a:pt x="1069" y="265"/>
                    <a:pt x="1070" y="264"/>
                    <a:pt x="1070" y="264"/>
                  </a:cubicBezTo>
                  <a:cubicBezTo>
                    <a:pt x="1070" y="264"/>
                    <a:pt x="1069" y="264"/>
                    <a:pt x="1069" y="264"/>
                  </a:cubicBezTo>
                  <a:moveTo>
                    <a:pt x="614" y="1838"/>
                  </a:moveTo>
                  <a:cubicBezTo>
                    <a:pt x="613" y="1838"/>
                    <a:pt x="613" y="1839"/>
                    <a:pt x="613" y="1839"/>
                  </a:cubicBezTo>
                  <a:cubicBezTo>
                    <a:pt x="613" y="1839"/>
                    <a:pt x="613" y="1840"/>
                    <a:pt x="613" y="1840"/>
                  </a:cubicBezTo>
                  <a:cubicBezTo>
                    <a:pt x="614" y="1840"/>
                    <a:pt x="614" y="1840"/>
                    <a:pt x="614" y="1840"/>
                  </a:cubicBezTo>
                  <a:cubicBezTo>
                    <a:pt x="614" y="1839"/>
                    <a:pt x="614" y="1839"/>
                    <a:pt x="614" y="1838"/>
                  </a:cubicBezTo>
                  <a:moveTo>
                    <a:pt x="673" y="1845"/>
                  </a:moveTo>
                  <a:cubicBezTo>
                    <a:pt x="672" y="1845"/>
                    <a:pt x="672" y="1845"/>
                    <a:pt x="671" y="1845"/>
                  </a:cubicBezTo>
                  <a:cubicBezTo>
                    <a:pt x="671" y="1845"/>
                    <a:pt x="671" y="1845"/>
                    <a:pt x="671" y="1846"/>
                  </a:cubicBezTo>
                  <a:cubicBezTo>
                    <a:pt x="671" y="1846"/>
                    <a:pt x="672" y="1846"/>
                    <a:pt x="672" y="1846"/>
                  </a:cubicBezTo>
                  <a:cubicBezTo>
                    <a:pt x="672" y="1846"/>
                    <a:pt x="672" y="1845"/>
                    <a:pt x="673" y="1845"/>
                  </a:cubicBezTo>
                  <a:moveTo>
                    <a:pt x="376" y="245"/>
                  </a:moveTo>
                  <a:cubicBezTo>
                    <a:pt x="376" y="245"/>
                    <a:pt x="375" y="245"/>
                    <a:pt x="375" y="245"/>
                  </a:cubicBezTo>
                  <a:cubicBezTo>
                    <a:pt x="375" y="245"/>
                    <a:pt x="374" y="245"/>
                    <a:pt x="374" y="245"/>
                  </a:cubicBezTo>
                  <a:cubicBezTo>
                    <a:pt x="374" y="245"/>
                    <a:pt x="374" y="245"/>
                    <a:pt x="375" y="245"/>
                  </a:cubicBezTo>
                  <a:cubicBezTo>
                    <a:pt x="375" y="245"/>
                    <a:pt x="376" y="245"/>
                    <a:pt x="376" y="245"/>
                  </a:cubicBezTo>
                  <a:moveTo>
                    <a:pt x="757" y="1838"/>
                  </a:moveTo>
                  <a:cubicBezTo>
                    <a:pt x="757" y="1838"/>
                    <a:pt x="758" y="1838"/>
                    <a:pt x="758" y="1838"/>
                  </a:cubicBezTo>
                  <a:cubicBezTo>
                    <a:pt x="758" y="1838"/>
                    <a:pt x="757" y="1837"/>
                    <a:pt x="757" y="1837"/>
                  </a:cubicBezTo>
                  <a:cubicBezTo>
                    <a:pt x="757" y="1837"/>
                    <a:pt x="756" y="1837"/>
                    <a:pt x="756" y="1838"/>
                  </a:cubicBezTo>
                  <a:cubicBezTo>
                    <a:pt x="756" y="1838"/>
                    <a:pt x="757" y="1838"/>
                    <a:pt x="757" y="1838"/>
                  </a:cubicBezTo>
                  <a:moveTo>
                    <a:pt x="595" y="246"/>
                  </a:moveTo>
                  <a:cubicBezTo>
                    <a:pt x="596" y="245"/>
                    <a:pt x="596" y="245"/>
                    <a:pt x="597" y="245"/>
                  </a:cubicBezTo>
                  <a:cubicBezTo>
                    <a:pt x="596" y="245"/>
                    <a:pt x="596" y="245"/>
                    <a:pt x="596" y="245"/>
                  </a:cubicBezTo>
                  <a:cubicBezTo>
                    <a:pt x="596" y="245"/>
                    <a:pt x="595" y="245"/>
                    <a:pt x="595" y="245"/>
                  </a:cubicBezTo>
                  <a:cubicBezTo>
                    <a:pt x="595" y="245"/>
                    <a:pt x="595" y="246"/>
                    <a:pt x="595" y="246"/>
                  </a:cubicBezTo>
                  <a:moveTo>
                    <a:pt x="597" y="1837"/>
                  </a:moveTo>
                  <a:cubicBezTo>
                    <a:pt x="597" y="1837"/>
                    <a:pt x="596" y="1837"/>
                    <a:pt x="596" y="1838"/>
                  </a:cubicBezTo>
                  <a:cubicBezTo>
                    <a:pt x="596" y="1838"/>
                    <a:pt x="596" y="1838"/>
                    <a:pt x="596" y="1838"/>
                  </a:cubicBezTo>
                  <a:cubicBezTo>
                    <a:pt x="597" y="1838"/>
                    <a:pt x="597" y="1838"/>
                    <a:pt x="598" y="1838"/>
                  </a:cubicBezTo>
                  <a:cubicBezTo>
                    <a:pt x="597" y="1838"/>
                    <a:pt x="597" y="1837"/>
                    <a:pt x="597" y="1837"/>
                  </a:cubicBezTo>
                  <a:moveTo>
                    <a:pt x="844" y="1843"/>
                  </a:moveTo>
                  <a:cubicBezTo>
                    <a:pt x="844" y="1843"/>
                    <a:pt x="844" y="1843"/>
                    <a:pt x="843" y="1843"/>
                  </a:cubicBezTo>
                  <a:cubicBezTo>
                    <a:pt x="844" y="1844"/>
                    <a:pt x="844" y="1844"/>
                    <a:pt x="844" y="1844"/>
                  </a:cubicBezTo>
                  <a:cubicBezTo>
                    <a:pt x="844" y="1844"/>
                    <a:pt x="845" y="1844"/>
                    <a:pt x="845" y="1843"/>
                  </a:cubicBezTo>
                  <a:cubicBezTo>
                    <a:pt x="845" y="1843"/>
                    <a:pt x="845" y="1843"/>
                    <a:pt x="844" y="1843"/>
                  </a:cubicBezTo>
                  <a:moveTo>
                    <a:pt x="834" y="1842"/>
                  </a:moveTo>
                  <a:cubicBezTo>
                    <a:pt x="834" y="1842"/>
                    <a:pt x="834" y="1842"/>
                    <a:pt x="834" y="1843"/>
                  </a:cubicBezTo>
                  <a:cubicBezTo>
                    <a:pt x="834" y="1843"/>
                    <a:pt x="835" y="1843"/>
                    <a:pt x="835" y="1843"/>
                  </a:cubicBezTo>
                  <a:cubicBezTo>
                    <a:pt x="835" y="1843"/>
                    <a:pt x="835" y="1843"/>
                    <a:pt x="836" y="1842"/>
                  </a:cubicBezTo>
                  <a:cubicBezTo>
                    <a:pt x="835" y="1842"/>
                    <a:pt x="835" y="1842"/>
                    <a:pt x="834" y="1842"/>
                  </a:cubicBezTo>
                  <a:moveTo>
                    <a:pt x="726" y="1842"/>
                  </a:moveTo>
                  <a:cubicBezTo>
                    <a:pt x="726" y="1842"/>
                    <a:pt x="724" y="1842"/>
                    <a:pt x="724" y="1843"/>
                  </a:cubicBezTo>
                  <a:cubicBezTo>
                    <a:pt x="725" y="1843"/>
                    <a:pt x="726" y="1843"/>
                    <a:pt x="726" y="1842"/>
                  </a:cubicBezTo>
                  <a:moveTo>
                    <a:pt x="846" y="1842"/>
                  </a:moveTo>
                  <a:cubicBezTo>
                    <a:pt x="847" y="1842"/>
                    <a:pt x="847" y="1842"/>
                    <a:pt x="847" y="1842"/>
                  </a:cubicBezTo>
                  <a:cubicBezTo>
                    <a:pt x="847" y="1841"/>
                    <a:pt x="847" y="1841"/>
                    <a:pt x="847" y="1841"/>
                  </a:cubicBezTo>
                  <a:cubicBezTo>
                    <a:pt x="846" y="1841"/>
                    <a:pt x="846" y="1841"/>
                    <a:pt x="845" y="1841"/>
                  </a:cubicBezTo>
                  <a:cubicBezTo>
                    <a:pt x="846" y="1842"/>
                    <a:pt x="846" y="1842"/>
                    <a:pt x="846" y="1842"/>
                  </a:cubicBezTo>
                  <a:moveTo>
                    <a:pt x="1138" y="265"/>
                  </a:moveTo>
                  <a:cubicBezTo>
                    <a:pt x="1138" y="265"/>
                    <a:pt x="1138" y="265"/>
                    <a:pt x="1138" y="265"/>
                  </a:cubicBezTo>
                  <a:cubicBezTo>
                    <a:pt x="1137" y="265"/>
                    <a:pt x="1137" y="265"/>
                    <a:pt x="1136" y="265"/>
                  </a:cubicBezTo>
                  <a:cubicBezTo>
                    <a:pt x="1137" y="265"/>
                    <a:pt x="1137" y="266"/>
                    <a:pt x="1137" y="266"/>
                  </a:cubicBezTo>
                  <a:cubicBezTo>
                    <a:pt x="1137" y="266"/>
                    <a:pt x="1138" y="266"/>
                    <a:pt x="1138" y="265"/>
                  </a:cubicBezTo>
                  <a:moveTo>
                    <a:pt x="280" y="266"/>
                  </a:moveTo>
                  <a:cubicBezTo>
                    <a:pt x="279" y="266"/>
                    <a:pt x="279" y="266"/>
                    <a:pt x="279" y="266"/>
                  </a:cubicBezTo>
                  <a:cubicBezTo>
                    <a:pt x="279" y="266"/>
                    <a:pt x="280" y="267"/>
                    <a:pt x="280" y="267"/>
                  </a:cubicBezTo>
                  <a:cubicBezTo>
                    <a:pt x="280" y="267"/>
                    <a:pt x="281" y="266"/>
                    <a:pt x="281" y="266"/>
                  </a:cubicBezTo>
                  <a:cubicBezTo>
                    <a:pt x="281" y="266"/>
                    <a:pt x="280" y="266"/>
                    <a:pt x="280" y="266"/>
                  </a:cubicBezTo>
                  <a:moveTo>
                    <a:pt x="792" y="1840"/>
                  </a:moveTo>
                  <a:cubicBezTo>
                    <a:pt x="792" y="1840"/>
                    <a:pt x="792" y="1840"/>
                    <a:pt x="792" y="1841"/>
                  </a:cubicBezTo>
                  <a:cubicBezTo>
                    <a:pt x="792" y="1841"/>
                    <a:pt x="792" y="1841"/>
                    <a:pt x="792" y="1842"/>
                  </a:cubicBezTo>
                  <a:cubicBezTo>
                    <a:pt x="792" y="1842"/>
                    <a:pt x="793" y="1842"/>
                    <a:pt x="793" y="1841"/>
                  </a:cubicBezTo>
                  <a:cubicBezTo>
                    <a:pt x="793" y="1841"/>
                    <a:pt x="792" y="1841"/>
                    <a:pt x="792" y="1840"/>
                  </a:cubicBezTo>
                  <a:moveTo>
                    <a:pt x="687" y="1841"/>
                  </a:moveTo>
                  <a:cubicBezTo>
                    <a:pt x="687" y="1840"/>
                    <a:pt x="686" y="1840"/>
                    <a:pt x="686" y="1840"/>
                  </a:cubicBezTo>
                  <a:cubicBezTo>
                    <a:pt x="686" y="1840"/>
                    <a:pt x="685" y="1840"/>
                    <a:pt x="685" y="1841"/>
                  </a:cubicBezTo>
                  <a:cubicBezTo>
                    <a:pt x="685" y="1841"/>
                    <a:pt x="686" y="1841"/>
                    <a:pt x="686" y="1841"/>
                  </a:cubicBezTo>
                  <a:cubicBezTo>
                    <a:pt x="686" y="1841"/>
                    <a:pt x="687" y="1841"/>
                    <a:pt x="687" y="1841"/>
                  </a:cubicBezTo>
                  <a:moveTo>
                    <a:pt x="748" y="1839"/>
                  </a:moveTo>
                  <a:cubicBezTo>
                    <a:pt x="748" y="1839"/>
                    <a:pt x="747" y="1839"/>
                    <a:pt x="747" y="1839"/>
                  </a:cubicBezTo>
                  <a:cubicBezTo>
                    <a:pt x="747" y="1839"/>
                    <a:pt x="747" y="1840"/>
                    <a:pt x="747" y="1840"/>
                  </a:cubicBezTo>
                  <a:cubicBezTo>
                    <a:pt x="747" y="1840"/>
                    <a:pt x="747" y="1840"/>
                    <a:pt x="748" y="1840"/>
                  </a:cubicBezTo>
                  <a:cubicBezTo>
                    <a:pt x="748" y="1840"/>
                    <a:pt x="748" y="1840"/>
                    <a:pt x="748" y="1839"/>
                  </a:cubicBezTo>
                  <a:moveTo>
                    <a:pt x="588" y="266"/>
                  </a:moveTo>
                  <a:cubicBezTo>
                    <a:pt x="588" y="267"/>
                    <a:pt x="587" y="267"/>
                    <a:pt x="587" y="267"/>
                  </a:cubicBezTo>
                  <a:cubicBezTo>
                    <a:pt x="588" y="267"/>
                    <a:pt x="588" y="268"/>
                    <a:pt x="588" y="268"/>
                  </a:cubicBezTo>
                  <a:cubicBezTo>
                    <a:pt x="588" y="267"/>
                    <a:pt x="589" y="267"/>
                    <a:pt x="589" y="267"/>
                  </a:cubicBezTo>
                  <a:cubicBezTo>
                    <a:pt x="589" y="267"/>
                    <a:pt x="588" y="267"/>
                    <a:pt x="588" y="266"/>
                  </a:cubicBezTo>
                  <a:moveTo>
                    <a:pt x="1100" y="238"/>
                  </a:moveTo>
                  <a:cubicBezTo>
                    <a:pt x="1101" y="238"/>
                    <a:pt x="1101" y="238"/>
                    <a:pt x="1102" y="238"/>
                  </a:cubicBezTo>
                  <a:cubicBezTo>
                    <a:pt x="1101" y="237"/>
                    <a:pt x="1101" y="237"/>
                    <a:pt x="1101" y="237"/>
                  </a:cubicBezTo>
                  <a:cubicBezTo>
                    <a:pt x="1100" y="237"/>
                    <a:pt x="1100" y="237"/>
                    <a:pt x="1100" y="237"/>
                  </a:cubicBezTo>
                  <a:cubicBezTo>
                    <a:pt x="1100" y="238"/>
                    <a:pt x="1100" y="238"/>
                    <a:pt x="1100" y="238"/>
                  </a:cubicBezTo>
                  <a:moveTo>
                    <a:pt x="220" y="1840"/>
                  </a:moveTo>
                  <a:cubicBezTo>
                    <a:pt x="220" y="1840"/>
                    <a:pt x="220" y="1839"/>
                    <a:pt x="220" y="1839"/>
                  </a:cubicBezTo>
                  <a:cubicBezTo>
                    <a:pt x="219" y="1839"/>
                    <a:pt x="219" y="1839"/>
                    <a:pt x="219" y="1839"/>
                  </a:cubicBezTo>
                  <a:cubicBezTo>
                    <a:pt x="219" y="1840"/>
                    <a:pt x="219" y="1840"/>
                    <a:pt x="219" y="1840"/>
                  </a:cubicBezTo>
                  <a:cubicBezTo>
                    <a:pt x="219" y="1840"/>
                    <a:pt x="220" y="1840"/>
                    <a:pt x="220" y="1840"/>
                  </a:cubicBezTo>
                  <a:moveTo>
                    <a:pt x="563" y="267"/>
                  </a:moveTo>
                  <a:cubicBezTo>
                    <a:pt x="563" y="268"/>
                    <a:pt x="562" y="268"/>
                    <a:pt x="562" y="268"/>
                  </a:cubicBezTo>
                  <a:cubicBezTo>
                    <a:pt x="563" y="268"/>
                    <a:pt x="563" y="269"/>
                    <a:pt x="563" y="269"/>
                  </a:cubicBezTo>
                  <a:cubicBezTo>
                    <a:pt x="563" y="268"/>
                    <a:pt x="564" y="268"/>
                    <a:pt x="564" y="268"/>
                  </a:cubicBezTo>
                  <a:cubicBezTo>
                    <a:pt x="564" y="268"/>
                    <a:pt x="563" y="268"/>
                    <a:pt x="563" y="267"/>
                  </a:cubicBezTo>
                  <a:moveTo>
                    <a:pt x="876" y="1831"/>
                  </a:moveTo>
                  <a:cubicBezTo>
                    <a:pt x="876" y="1832"/>
                    <a:pt x="877" y="1832"/>
                    <a:pt x="877" y="1832"/>
                  </a:cubicBezTo>
                  <a:cubicBezTo>
                    <a:pt x="877" y="1832"/>
                    <a:pt x="878" y="1832"/>
                    <a:pt x="878" y="1831"/>
                  </a:cubicBezTo>
                  <a:cubicBezTo>
                    <a:pt x="877" y="1831"/>
                    <a:pt x="877" y="1831"/>
                    <a:pt x="876" y="1831"/>
                  </a:cubicBezTo>
                  <a:moveTo>
                    <a:pt x="758" y="1833"/>
                  </a:moveTo>
                  <a:cubicBezTo>
                    <a:pt x="758" y="1832"/>
                    <a:pt x="758" y="1832"/>
                    <a:pt x="758" y="1832"/>
                  </a:cubicBezTo>
                  <a:cubicBezTo>
                    <a:pt x="757" y="1832"/>
                    <a:pt x="757" y="1832"/>
                    <a:pt x="757" y="1832"/>
                  </a:cubicBezTo>
                  <a:cubicBezTo>
                    <a:pt x="757" y="1833"/>
                    <a:pt x="757" y="1833"/>
                    <a:pt x="757" y="1833"/>
                  </a:cubicBezTo>
                  <a:cubicBezTo>
                    <a:pt x="758" y="1833"/>
                    <a:pt x="758" y="1833"/>
                    <a:pt x="758" y="1833"/>
                  </a:cubicBezTo>
                  <a:moveTo>
                    <a:pt x="1076" y="238"/>
                  </a:moveTo>
                  <a:cubicBezTo>
                    <a:pt x="1076" y="238"/>
                    <a:pt x="1075" y="238"/>
                    <a:pt x="1075" y="238"/>
                  </a:cubicBezTo>
                  <a:cubicBezTo>
                    <a:pt x="1075" y="238"/>
                    <a:pt x="1075" y="239"/>
                    <a:pt x="1076" y="239"/>
                  </a:cubicBezTo>
                  <a:cubicBezTo>
                    <a:pt x="1076" y="239"/>
                    <a:pt x="1076" y="238"/>
                    <a:pt x="1077" y="238"/>
                  </a:cubicBezTo>
                  <a:cubicBezTo>
                    <a:pt x="1076" y="238"/>
                    <a:pt x="1076" y="238"/>
                    <a:pt x="1076" y="238"/>
                  </a:cubicBezTo>
                  <a:moveTo>
                    <a:pt x="1119" y="239"/>
                  </a:moveTo>
                  <a:cubicBezTo>
                    <a:pt x="1118" y="239"/>
                    <a:pt x="1118" y="239"/>
                    <a:pt x="1118" y="239"/>
                  </a:cubicBezTo>
                  <a:cubicBezTo>
                    <a:pt x="1117" y="239"/>
                    <a:pt x="1117" y="239"/>
                    <a:pt x="1117" y="239"/>
                  </a:cubicBezTo>
                  <a:cubicBezTo>
                    <a:pt x="1118" y="240"/>
                    <a:pt x="1118" y="240"/>
                    <a:pt x="1118" y="240"/>
                  </a:cubicBezTo>
                  <a:cubicBezTo>
                    <a:pt x="1119" y="240"/>
                    <a:pt x="1119" y="239"/>
                    <a:pt x="1119" y="239"/>
                  </a:cubicBezTo>
                  <a:moveTo>
                    <a:pt x="1125" y="275"/>
                  </a:moveTo>
                  <a:cubicBezTo>
                    <a:pt x="1125" y="274"/>
                    <a:pt x="1125" y="274"/>
                    <a:pt x="1124" y="274"/>
                  </a:cubicBezTo>
                  <a:cubicBezTo>
                    <a:pt x="1124" y="274"/>
                    <a:pt x="1124" y="274"/>
                    <a:pt x="1124" y="274"/>
                  </a:cubicBezTo>
                  <a:cubicBezTo>
                    <a:pt x="1124" y="275"/>
                    <a:pt x="1124" y="275"/>
                    <a:pt x="1124" y="275"/>
                  </a:cubicBezTo>
                  <a:cubicBezTo>
                    <a:pt x="1124" y="275"/>
                    <a:pt x="1125" y="275"/>
                    <a:pt x="1125" y="275"/>
                  </a:cubicBezTo>
                  <a:moveTo>
                    <a:pt x="525" y="234"/>
                  </a:moveTo>
                  <a:cubicBezTo>
                    <a:pt x="525" y="234"/>
                    <a:pt x="524" y="233"/>
                    <a:pt x="524" y="233"/>
                  </a:cubicBezTo>
                  <a:cubicBezTo>
                    <a:pt x="524" y="233"/>
                    <a:pt x="524" y="233"/>
                    <a:pt x="524" y="233"/>
                  </a:cubicBezTo>
                  <a:cubicBezTo>
                    <a:pt x="524" y="234"/>
                    <a:pt x="524" y="234"/>
                    <a:pt x="524" y="235"/>
                  </a:cubicBezTo>
                  <a:cubicBezTo>
                    <a:pt x="524" y="235"/>
                    <a:pt x="525" y="234"/>
                    <a:pt x="525" y="234"/>
                  </a:cubicBezTo>
                  <a:moveTo>
                    <a:pt x="632" y="276"/>
                  </a:moveTo>
                  <a:cubicBezTo>
                    <a:pt x="632" y="276"/>
                    <a:pt x="631" y="276"/>
                    <a:pt x="631" y="276"/>
                  </a:cubicBezTo>
                  <a:cubicBezTo>
                    <a:pt x="631" y="276"/>
                    <a:pt x="631" y="277"/>
                    <a:pt x="630" y="277"/>
                  </a:cubicBezTo>
                  <a:cubicBezTo>
                    <a:pt x="631" y="277"/>
                    <a:pt x="631" y="277"/>
                    <a:pt x="632" y="277"/>
                  </a:cubicBezTo>
                  <a:cubicBezTo>
                    <a:pt x="632" y="277"/>
                    <a:pt x="632" y="277"/>
                    <a:pt x="632" y="276"/>
                  </a:cubicBezTo>
                  <a:moveTo>
                    <a:pt x="697" y="258"/>
                  </a:moveTo>
                  <a:cubicBezTo>
                    <a:pt x="696" y="257"/>
                    <a:pt x="696" y="257"/>
                    <a:pt x="696" y="257"/>
                  </a:cubicBezTo>
                  <a:cubicBezTo>
                    <a:pt x="696" y="257"/>
                    <a:pt x="695" y="257"/>
                    <a:pt x="695" y="257"/>
                  </a:cubicBezTo>
                  <a:cubicBezTo>
                    <a:pt x="695" y="258"/>
                    <a:pt x="695" y="258"/>
                    <a:pt x="695" y="258"/>
                  </a:cubicBezTo>
                  <a:cubicBezTo>
                    <a:pt x="696" y="258"/>
                    <a:pt x="696" y="258"/>
                    <a:pt x="697" y="258"/>
                  </a:cubicBezTo>
                  <a:moveTo>
                    <a:pt x="498" y="1826"/>
                  </a:moveTo>
                  <a:cubicBezTo>
                    <a:pt x="498" y="1827"/>
                    <a:pt x="498" y="1827"/>
                    <a:pt x="498" y="1827"/>
                  </a:cubicBezTo>
                  <a:cubicBezTo>
                    <a:pt x="498" y="1827"/>
                    <a:pt x="499" y="1828"/>
                    <a:pt x="499" y="1828"/>
                  </a:cubicBezTo>
                  <a:cubicBezTo>
                    <a:pt x="499" y="1827"/>
                    <a:pt x="499" y="1827"/>
                    <a:pt x="500" y="1827"/>
                  </a:cubicBezTo>
                  <a:cubicBezTo>
                    <a:pt x="499" y="1827"/>
                    <a:pt x="499" y="1827"/>
                    <a:pt x="498" y="1826"/>
                  </a:cubicBezTo>
                  <a:moveTo>
                    <a:pt x="315" y="265"/>
                  </a:moveTo>
                  <a:cubicBezTo>
                    <a:pt x="315" y="264"/>
                    <a:pt x="315" y="264"/>
                    <a:pt x="315" y="264"/>
                  </a:cubicBezTo>
                  <a:cubicBezTo>
                    <a:pt x="315" y="264"/>
                    <a:pt x="314" y="264"/>
                    <a:pt x="314" y="264"/>
                  </a:cubicBezTo>
                  <a:cubicBezTo>
                    <a:pt x="314" y="264"/>
                    <a:pt x="314" y="265"/>
                    <a:pt x="314" y="265"/>
                  </a:cubicBezTo>
                  <a:cubicBezTo>
                    <a:pt x="314" y="265"/>
                    <a:pt x="315" y="265"/>
                    <a:pt x="315" y="265"/>
                  </a:cubicBezTo>
                  <a:moveTo>
                    <a:pt x="773" y="1837"/>
                  </a:moveTo>
                  <a:cubicBezTo>
                    <a:pt x="773" y="1837"/>
                    <a:pt x="773" y="1836"/>
                    <a:pt x="773" y="1836"/>
                  </a:cubicBezTo>
                  <a:cubicBezTo>
                    <a:pt x="772" y="1836"/>
                    <a:pt x="772" y="1836"/>
                    <a:pt x="772" y="1837"/>
                  </a:cubicBezTo>
                  <a:cubicBezTo>
                    <a:pt x="772" y="1837"/>
                    <a:pt x="772" y="1837"/>
                    <a:pt x="772" y="1837"/>
                  </a:cubicBezTo>
                  <a:cubicBezTo>
                    <a:pt x="772" y="1837"/>
                    <a:pt x="773" y="1837"/>
                    <a:pt x="773" y="1837"/>
                  </a:cubicBezTo>
                  <a:moveTo>
                    <a:pt x="590" y="270"/>
                  </a:moveTo>
                  <a:cubicBezTo>
                    <a:pt x="590" y="271"/>
                    <a:pt x="589" y="271"/>
                    <a:pt x="589" y="271"/>
                  </a:cubicBezTo>
                  <a:cubicBezTo>
                    <a:pt x="589" y="271"/>
                    <a:pt x="590" y="271"/>
                    <a:pt x="590" y="271"/>
                  </a:cubicBezTo>
                  <a:cubicBezTo>
                    <a:pt x="590" y="271"/>
                    <a:pt x="591" y="271"/>
                    <a:pt x="591" y="271"/>
                  </a:cubicBezTo>
                  <a:cubicBezTo>
                    <a:pt x="591" y="271"/>
                    <a:pt x="590" y="271"/>
                    <a:pt x="590" y="270"/>
                  </a:cubicBezTo>
                  <a:moveTo>
                    <a:pt x="306" y="265"/>
                  </a:moveTo>
                  <a:cubicBezTo>
                    <a:pt x="307" y="265"/>
                    <a:pt x="307" y="264"/>
                    <a:pt x="308" y="264"/>
                  </a:cubicBezTo>
                  <a:cubicBezTo>
                    <a:pt x="307" y="264"/>
                    <a:pt x="307" y="264"/>
                    <a:pt x="307" y="264"/>
                  </a:cubicBezTo>
                  <a:cubicBezTo>
                    <a:pt x="307" y="264"/>
                    <a:pt x="306" y="264"/>
                    <a:pt x="306" y="264"/>
                  </a:cubicBezTo>
                  <a:cubicBezTo>
                    <a:pt x="306" y="264"/>
                    <a:pt x="306" y="265"/>
                    <a:pt x="306" y="265"/>
                  </a:cubicBezTo>
                  <a:moveTo>
                    <a:pt x="711" y="234"/>
                  </a:moveTo>
                  <a:cubicBezTo>
                    <a:pt x="712" y="234"/>
                    <a:pt x="712" y="234"/>
                    <a:pt x="713" y="234"/>
                  </a:cubicBezTo>
                  <a:cubicBezTo>
                    <a:pt x="712" y="233"/>
                    <a:pt x="712" y="233"/>
                    <a:pt x="712" y="233"/>
                  </a:cubicBezTo>
                  <a:cubicBezTo>
                    <a:pt x="712" y="233"/>
                    <a:pt x="711" y="233"/>
                    <a:pt x="711" y="233"/>
                  </a:cubicBezTo>
                  <a:cubicBezTo>
                    <a:pt x="711" y="234"/>
                    <a:pt x="711" y="234"/>
                    <a:pt x="711" y="234"/>
                  </a:cubicBezTo>
                  <a:moveTo>
                    <a:pt x="523" y="1835"/>
                  </a:moveTo>
                  <a:cubicBezTo>
                    <a:pt x="523" y="1836"/>
                    <a:pt x="523" y="1836"/>
                    <a:pt x="523" y="1836"/>
                  </a:cubicBezTo>
                  <a:cubicBezTo>
                    <a:pt x="523" y="1836"/>
                    <a:pt x="523" y="1837"/>
                    <a:pt x="523" y="1837"/>
                  </a:cubicBezTo>
                  <a:cubicBezTo>
                    <a:pt x="523" y="1837"/>
                    <a:pt x="524" y="1837"/>
                    <a:pt x="524" y="1836"/>
                  </a:cubicBezTo>
                  <a:cubicBezTo>
                    <a:pt x="524" y="1836"/>
                    <a:pt x="524" y="1836"/>
                    <a:pt x="523" y="1835"/>
                  </a:cubicBezTo>
                  <a:moveTo>
                    <a:pt x="233" y="1199"/>
                  </a:moveTo>
                  <a:cubicBezTo>
                    <a:pt x="233" y="1199"/>
                    <a:pt x="233" y="1198"/>
                    <a:pt x="233" y="1198"/>
                  </a:cubicBezTo>
                  <a:cubicBezTo>
                    <a:pt x="232" y="1198"/>
                    <a:pt x="232" y="1199"/>
                    <a:pt x="232" y="1199"/>
                  </a:cubicBezTo>
                  <a:cubicBezTo>
                    <a:pt x="232" y="1199"/>
                    <a:pt x="232" y="1199"/>
                    <a:pt x="232" y="1200"/>
                  </a:cubicBezTo>
                  <a:cubicBezTo>
                    <a:pt x="233" y="1199"/>
                    <a:pt x="233" y="1199"/>
                    <a:pt x="233" y="1199"/>
                  </a:cubicBezTo>
                  <a:moveTo>
                    <a:pt x="630" y="238"/>
                  </a:moveTo>
                  <a:cubicBezTo>
                    <a:pt x="630" y="238"/>
                    <a:pt x="629" y="238"/>
                    <a:pt x="629" y="239"/>
                  </a:cubicBezTo>
                  <a:cubicBezTo>
                    <a:pt x="629" y="239"/>
                    <a:pt x="630" y="239"/>
                    <a:pt x="630" y="240"/>
                  </a:cubicBezTo>
                  <a:cubicBezTo>
                    <a:pt x="630" y="240"/>
                    <a:pt x="630" y="239"/>
                    <a:pt x="630" y="239"/>
                  </a:cubicBezTo>
                  <a:cubicBezTo>
                    <a:pt x="630" y="239"/>
                    <a:pt x="630" y="238"/>
                    <a:pt x="630" y="238"/>
                  </a:cubicBezTo>
                  <a:moveTo>
                    <a:pt x="687" y="273"/>
                  </a:moveTo>
                  <a:cubicBezTo>
                    <a:pt x="687" y="272"/>
                    <a:pt x="688" y="272"/>
                    <a:pt x="688" y="272"/>
                  </a:cubicBezTo>
                  <a:cubicBezTo>
                    <a:pt x="687" y="272"/>
                    <a:pt x="687" y="272"/>
                    <a:pt x="687" y="271"/>
                  </a:cubicBezTo>
                  <a:cubicBezTo>
                    <a:pt x="687" y="271"/>
                    <a:pt x="686" y="272"/>
                    <a:pt x="686" y="272"/>
                  </a:cubicBezTo>
                  <a:cubicBezTo>
                    <a:pt x="686" y="272"/>
                    <a:pt x="686" y="272"/>
                    <a:pt x="687" y="273"/>
                  </a:cubicBezTo>
                  <a:moveTo>
                    <a:pt x="714" y="1846"/>
                  </a:moveTo>
                  <a:cubicBezTo>
                    <a:pt x="713" y="1846"/>
                    <a:pt x="713" y="1846"/>
                    <a:pt x="712" y="1846"/>
                  </a:cubicBezTo>
                  <a:cubicBezTo>
                    <a:pt x="712" y="1846"/>
                    <a:pt x="712" y="1846"/>
                    <a:pt x="712" y="1846"/>
                  </a:cubicBezTo>
                  <a:cubicBezTo>
                    <a:pt x="712" y="1847"/>
                    <a:pt x="713" y="1847"/>
                    <a:pt x="713" y="1847"/>
                  </a:cubicBezTo>
                  <a:cubicBezTo>
                    <a:pt x="713" y="1847"/>
                    <a:pt x="714" y="1846"/>
                    <a:pt x="714" y="1846"/>
                  </a:cubicBezTo>
                  <a:moveTo>
                    <a:pt x="358" y="1834"/>
                  </a:moveTo>
                  <a:cubicBezTo>
                    <a:pt x="358" y="1835"/>
                    <a:pt x="358" y="1835"/>
                    <a:pt x="358" y="1835"/>
                  </a:cubicBezTo>
                  <a:cubicBezTo>
                    <a:pt x="358" y="1835"/>
                    <a:pt x="358" y="1836"/>
                    <a:pt x="358" y="1836"/>
                  </a:cubicBezTo>
                  <a:cubicBezTo>
                    <a:pt x="358" y="1836"/>
                    <a:pt x="359" y="1836"/>
                    <a:pt x="359" y="1836"/>
                  </a:cubicBezTo>
                  <a:cubicBezTo>
                    <a:pt x="359" y="1835"/>
                    <a:pt x="358" y="1835"/>
                    <a:pt x="358" y="1834"/>
                  </a:cubicBezTo>
                  <a:moveTo>
                    <a:pt x="610" y="272"/>
                  </a:moveTo>
                  <a:cubicBezTo>
                    <a:pt x="610" y="272"/>
                    <a:pt x="610" y="271"/>
                    <a:pt x="609" y="271"/>
                  </a:cubicBezTo>
                  <a:cubicBezTo>
                    <a:pt x="609" y="272"/>
                    <a:pt x="609" y="272"/>
                    <a:pt x="608" y="272"/>
                  </a:cubicBezTo>
                  <a:cubicBezTo>
                    <a:pt x="608" y="272"/>
                    <a:pt x="609" y="272"/>
                    <a:pt x="609" y="272"/>
                  </a:cubicBezTo>
                  <a:cubicBezTo>
                    <a:pt x="609" y="272"/>
                    <a:pt x="610" y="272"/>
                    <a:pt x="610" y="272"/>
                  </a:cubicBezTo>
                  <a:moveTo>
                    <a:pt x="688" y="239"/>
                  </a:moveTo>
                  <a:cubicBezTo>
                    <a:pt x="688" y="238"/>
                    <a:pt x="688" y="238"/>
                    <a:pt x="687" y="238"/>
                  </a:cubicBezTo>
                  <a:cubicBezTo>
                    <a:pt x="687" y="238"/>
                    <a:pt x="687" y="238"/>
                    <a:pt x="686" y="238"/>
                  </a:cubicBezTo>
                  <a:cubicBezTo>
                    <a:pt x="686" y="238"/>
                    <a:pt x="686" y="239"/>
                    <a:pt x="687" y="239"/>
                  </a:cubicBezTo>
                  <a:cubicBezTo>
                    <a:pt x="687" y="239"/>
                    <a:pt x="687" y="239"/>
                    <a:pt x="688" y="239"/>
                  </a:cubicBezTo>
                  <a:moveTo>
                    <a:pt x="1081" y="263"/>
                  </a:moveTo>
                  <a:cubicBezTo>
                    <a:pt x="1082" y="263"/>
                    <a:pt x="1082" y="263"/>
                    <a:pt x="1082" y="262"/>
                  </a:cubicBezTo>
                  <a:cubicBezTo>
                    <a:pt x="1082" y="262"/>
                    <a:pt x="1082" y="262"/>
                    <a:pt x="1081" y="262"/>
                  </a:cubicBezTo>
                  <a:cubicBezTo>
                    <a:pt x="1081" y="262"/>
                    <a:pt x="1081" y="262"/>
                    <a:pt x="1081" y="262"/>
                  </a:cubicBezTo>
                  <a:cubicBezTo>
                    <a:pt x="1081" y="263"/>
                    <a:pt x="1081" y="263"/>
                    <a:pt x="1081" y="263"/>
                  </a:cubicBezTo>
                  <a:moveTo>
                    <a:pt x="232" y="1023"/>
                  </a:moveTo>
                  <a:cubicBezTo>
                    <a:pt x="232" y="1023"/>
                    <a:pt x="232" y="1023"/>
                    <a:pt x="232" y="1023"/>
                  </a:cubicBezTo>
                  <a:cubicBezTo>
                    <a:pt x="232" y="1024"/>
                    <a:pt x="232" y="1024"/>
                    <a:pt x="232" y="1024"/>
                  </a:cubicBezTo>
                  <a:cubicBezTo>
                    <a:pt x="233" y="1024"/>
                    <a:pt x="233" y="1024"/>
                    <a:pt x="233" y="1024"/>
                  </a:cubicBezTo>
                  <a:cubicBezTo>
                    <a:pt x="233" y="1024"/>
                    <a:pt x="233" y="1023"/>
                    <a:pt x="232" y="1023"/>
                  </a:cubicBezTo>
                  <a:moveTo>
                    <a:pt x="232" y="1032"/>
                  </a:moveTo>
                  <a:cubicBezTo>
                    <a:pt x="232" y="1032"/>
                    <a:pt x="232" y="1032"/>
                    <a:pt x="232" y="1032"/>
                  </a:cubicBezTo>
                  <a:cubicBezTo>
                    <a:pt x="232" y="1032"/>
                    <a:pt x="232" y="1033"/>
                    <a:pt x="232" y="1033"/>
                  </a:cubicBezTo>
                  <a:cubicBezTo>
                    <a:pt x="233" y="1033"/>
                    <a:pt x="233" y="1032"/>
                    <a:pt x="233" y="1032"/>
                  </a:cubicBezTo>
                  <a:cubicBezTo>
                    <a:pt x="233" y="1032"/>
                    <a:pt x="233" y="1032"/>
                    <a:pt x="232" y="1032"/>
                  </a:cubicBezTo>
                  <a:moveTo>
                    <a:pt x="233" y="1067"/>
                  </a:moveTo>
                  <a:cubicBezTo>
                    <a:pt x="233" y="1067"/>
                    <a:pt x="233" y="1068"/>
                    <a:pt x="233" y="1068"/>
                  </a:cubicBezTo>
                  <a:cubicBezTo>
                    <a:pt x="233" y="1068"/>
                    <a:pt x="233" y="1068"/>
                    <a:pt x="233" y="1068"/>
                  </a:cubicBezTo>
                  <a:cubicBezTo>
                    <a:pt x="233" y="1068"/>
                    <a:pt x="234" y="1068"/>
                    <a:pt x="234" y="1068"/>
                  </a:cubicBezTo>
                  <a:cubicBezTo>
                    <a:pt x="234" y="1068"/>
                    <a:pt x="233" y="1067"/>
                    <a:pt x="233" y="1067"/>
                  </a:cubicBezTo>
                  <a:moveTo>
                    <a:pt x="233" y="1091"/>
                  </a:moveTo>
                  <a:cubicBezTo>
                    <a:pt x="233" y="1091"/>
                    <a:pt x="233" y="1092"/>
                    <a:pt x="233" y="1092"/>
                  </a:cubicBezTo>
                  <a:cubicBezTo>
                    <a:pt x="233" y="1092"/>
                    <a:pt x="233" y="1092"/>
                    <a:pt x="233" y="1092"/>
                  </a:cubicBezTo>
                  <a:cubicBezTo>
                    <a:pt x="233" y="1092"/>
                    <a:pt x="234" y="1092"/>
                    <a:pt x="234" y="1092"/>
                  </a:cubicBezTo>
                  <a:cubicBezTo>
                    <a:pt x="234" y="1092"/>
                    <a:pt x="233" y="1091"/>
                    <a:pt x="233" y="1091"/>
                  </a:cubicBezTo>
                  <a:moveTo>
                    <a:pt x="1218" y="1117"/>
                  </a:moveTo>
                  <a:cubicBezTo>
                    <a:pt x="1218" y="1117"/>
                    <a:pt x="1217" y="1116"/>
                    <a:pt x="1217" y="1116"/>
                  </a:cubicBezTo>
                  <a:cubicBezTo>
                    <a:pt x="1217" y="1116"/>
                    <a:pt x="1217" y="1116"/>
                    <a:pt x="1217" y="1117"/>
                  </a:cubicBezTo>
                  <a:cubicBezTo>
                    <a:pt x="1217" y="1117"/>
                    <a:pt x="1217" y="1117"/>
                    <a:pt x="1217" y="1117"/>
                  </a:cubicBezTo>
                  <a:cubicBezTo>
                    <a:pt x="1217" y="1117"/>
                    <a:pt x="1218" y="1117"/>
                    <a:pt x="1218" y="1117"/>
                  </a:cubicBezTo>
                  <a:moveTo>
                    <a:pt x="441" y="244"/>
                  </a:moveTo>
                  <a:cubicBezTo>
                    <a:pt x="441" y="244"/>
                    <a:pt x="441" y="244"/>
                    <a:pt x="441" y="244"/>
                  </a:cubicBezTo>
                  <a:cubicBezTo>
                    <a:pt x="441" y="244"/>
                    <a:pt x="440" y="244"/>
                    <a:pt x="440" y="244"/>
                  </a:cubicBezTo>
                  <a:cubicBezTo>
                    <a:pt x="440" y="244"/>
                    <a:pt x="441" y="244"/>
                    <a:pt x="441" y="245"/>
                  </a:cubicBezTo>
                  <a:cubicBezTo>
                    <a:pt x="441" y="244"/>
                    <a:pt x="441" y="244"/>
                    <a:pt x="441" y="244"/>
                  </a:cubicBezTo>
                  <a:moveTo>
                    <a:pt x="1059" y="241"/>
                  </a:moveTo>
                  <a:cubicBezTo>
                    <a:pt x="1059" y="241"/>
                    <a:pt x="1059" y="241"/>
                    <a:pt x="1059" y="241"/>
                  </a:cubicBezTo>
                  <a:cubicBezTo>
                    <a:pt x="1059" y="241"/>
                    <a:pt x="1059" y="241"/>
                    <a:pt x="1059" y="242"/>
                  </a:cubicBezTo>
                  <a:cubicBezTo>
                    <a:pt x="1059" y="242"/>
                    <a:pt x="1059" y="241"/>
                    <a:pt x="1059" y="241"/>
                  </a:cubicBezTo>
                  <a:cubicBezTo>
                    <a:pt x="1059" y="241"/>
                    <a:pt x="1059" y="241"/>
                    <a:pt x="1059" y="241"/>
                  </a:cubicBezTo>
                  <a:moveTo>
                    <a:pt x="535" y="241"/>
                  </a:moveTo>
                  <a:cubicBezTo>
                    <a:pt x="535" y="241"/>
                    <a:pt x="535" y="241"/>
                    <a:pt x="535" y="241"/>
                  </a:cubicBezTo>
                  <a:cubicBezTo>
                    <a:pt x="535" y="241"/>
                    <a:pt x="535" y="241"/>
                    <a:pt x="535" y="241"/>
                  </a:cubicBezTo>
                  <a:cubicBezTo>
                    <a:pt x="534" y="241"/>
                    <a:pt x="535" y="241"/>
                    <a:pt x="535" y="242"/>
                  </a:cubicBezTo>
                  <a:cubicBezTo>
                    <a:pt x="535" y="241"/>
                    <a:pt x="535" y="241"/>
                    <a:pt x="535" y="241"/>
                  </a:cubicBezTo>
                  <a:moveTo>
                    <a:pt x="378" y="260"/>
                  </a:moveTo>
                  <a:cubicBezTo>
                    <a:pt x="378" y="260"/>
                    <a:pt x="378" y="260"/>
                    <a:pt x="378" y="260"/>
                  </a:cubicBezTo>
                  <a:cubicBezTo>
                    <a:pt x="378" y="261"/>
                    <a:pt x="378" y="261"/>
                    <a:pt x="378" y="261"/>
                  </a:cubicBezTo>
                  <a:cubicBezTo>
                    <a:pt x="378" y="261"/>
                    <a:pt x="379" y="261"/>
                    <a:pt x="379" y="260"/>
                  </a:cubicBezTo>
                  <a:cubicBezTo>
                    <a:pt x="379" y="260"/>
                    <a:pt x="379" y="260"/>
                    <a:pt x="378" y="260"/>
                  </a:cubicBezTo>
                  <a:moveTo>
                    <a:pt x="651" y="270"/>
                  </a:moveTo>
                  <a:cubicBezTo>
                    <a:pt x="651" y="270"/>
                    <a:pt x="651" y="270"/>
                    <a:pt x="651" y="270"/>
                  </a:cubicBezTo>
                  <a:cubicBezTo>
                    <a:pt x="651" y="270"/>
                    <a:pt x="651" y="270"/>
                    <a:pt x="651" y="270"/>
                  </a:cubicBezTo>
                  <a:cubicBezTo>
                    <a:pt x="651" y="270"/>
                    <a:pt x="651" y="270"/>
                    <a:pt x="651" y="270"/>
                  </a:cubicBezTo>
                  <a:cubicBezTo>
                    <a:pt x="651" y="270"/>
                    <a:pt x="651" y="270"/>
                    <a:pt x="651" y="270"/>
                  </a:cubicBezTo>
                  <a:moveTo>
                    <a:pt x="1170" y="270"/>
                  </a:moveTo>
                  <a:cubicBezTo>
                    <a:pt x="1170" y="270"/>
                    <a:pt x="1170" y="270"/>
                    <a:pt x="1170" y="270"/>
                  </a:cubicBezTo>
                  <a:cubicBezTo>
                    <a:pt x="1170" y="270"/>
                    <a:pt x="1170" y="270"/>
                    <a:pt x="1170" y="270"/>
                  </a:cubicBezTo>
                  <a:cubicBezTo>
                    <a:pt x="1170" y="270"/>
                    <a:pt x="1171" y="270"/>
                    <a:pt x="1171" y="270"/>
                  </a:cubicBezTo>
                  <a:cubicBezTo>
                    <a:pt x="1171" y="270"/>
                    <a:pt x="1171" y="270"/>
                    <a:pt x="1170" y="270"/>
                  </a:cubicBezTo>
                  <a:moveTo>
                    <a:pt x="1127" y="259"/>
                  </a:moveTo>
                  <a:cubicBezTo>
                    <a:pt x="1126" y="259"/>
                    <a:pt x="1126" y="259"/>
                    <a:pt x="1126" y="259"/>
                  </a:cubicBezTo>
                  <a:cubicBezTo>
                    <a:pt x="1126" y="259"/>
                    <a:pt x="1126" y="259"/>
                    <a:pt x="1126" y="260"/>
                  </a:cubicBezTo>
                  <a:cubicBezTo>
                    <a:pt x="1126" y="260"/>
                    <a:pt x="1126" y="260"/>
                    <a:pt x="1126" y="260"/>
                  </a:cubicBezTo>
                  <a:cubicBezTo>
                    <a:pt x="1126" y="260"/>
                    <a:pt x="1126" y="260"/>
                    <a:pt x="1127" y="259"/>
                  </a:cubicBezTo>
                  <a:moveTo>
                    <a:pt x="305" y="272"/>
                  </a:moveTo>
                  <a:cubicBezTo>
                    <a:pt x="305" y="272"/>
                    <a:pt x="305" y="272"/>
                    <a:pt x="305" y="272"/>
                  </a:cubicBezTo>
                  <a:cubicBezTo>
                    <a:pt x="305" y="272"/>
                    <a:pt x="304" y="272"/>
                    <a:pt x="304" y="272"/>
                  </a:cubicBezTo>
                  <a:cubicBezTo>
                    <a:pt x="304" y="272"/>
                    <a:pt x="304" y="272"/>
                    <a:pt x="304" y="272"/>
                  </a:cubicBezTo>
                  <a:cubicBezTo>
                    <a:pt x="304" y="272"/>
                    <a:pt x="304" y="272"/>
                    <a:pt x="305" y="272"/>
                  </a:cubicBezTo>
                  <a:moveTo>
                    <a:pt x="342" y="259"/>
                  </a:moveTo>
                  <a:cubicBezTo>
                    <a:pt x="342" y="259"/>
                    <a:pt x="342" y="259"/>
                    <a:pt x="341" y="259"/>
                  </a:cubicBezTo>
                  <a:cubicBezTo>
                    <a:pt x="341" y="260"/>
                    <a:pt x="342" y="260"/>
                    <a:pt x="342" y="260"/>
                  </a:cubicBezTo>
                  <a:cubicBezTo>
                    <a:pt x="342" y="260"/>
                    <a:pt x="342" y="260"/>
                    <a:pt x="342" y="259"/>
                  </a:cubicBezTo>
                  <a:cubicBezTo>
                    <a:pt x="342" y="259"/>
                    <a:pt x="342" y="259"/>
                    <a:pt x="342" y="259"/>
                  </a:cubicBezTo>
                  <a:moveTo>
                    <a:pt x="308" y="259"/>
                  </a:moveTo>
                  <a:cubicBezTo>
                    <a:pt x="307" y="259"/>
                    <a:pt x="307" y="259"/>
                    <a:pt x="307" y="259"/>
                  </a:cubicBezTo>
                  <a:cubicBezTo>
                    <a:pt x="307" y="259"/>
                    <a:pt x="307" y="259"/>
                    <a:pt x="307" y="260"/>
                  </a:cubicBezTo>
                  <a:cubicBezTo>
                    <a:pt x="307" y="260"/>
                    <a:pt x="307" y="260"/>
                    <a:pt x="307" y="260"/>
                  </a:cubicBezTo>
                  <a:cubicBezTo>
                    <a:pt x="307" y="260"/>
                    <a:pt x="308" y="260"/>
                    <a:pt x="308" y="259"/>
                  </a:cubicBezTo>
                  <a:moveTo>
                    <a:pt x="747" y="274"/>
                  </a:moveTo>
                  <a:cubicBezTo>
                    <a:pt x="747" y="275"/>
                    <a:pt x="747" y="275"/>
                    <a:pt x="746" y="275"/>
                  </a:cubicBezTo>
                  <a:cubicBezTo>
                    <a:pt x="747" y="275"/>
                    <a:pt x="747" y="275"/>
                    <a:pt x="747" y="275"/>
                  </a:cubicBezTo>
                  <a:cubicBezTo>
                    <a:pt x="747" y="275"/>
                    <a:pt x="747" y="275"/>
                    <a:pt x="747" y="275"/>
                  </a:cubicBezTo>
                  <a:cubicBezTo>
                    <a:pt x="747" y="275"/>
                    <a:pt x="747" y="275"/>
                    <a:pt x="747" y="274"/>
                  </a:cubicBezTo>
                  <a:moveTo>
                    <a:pt x="1186" y="258"/>
                  </a:moveTo>
                  <a:cubicBezTo>
                    <a:pt x="1186" y="257"/>
                    <a:pt x="1186" y="257"/>
                    <a:pt x="1186" y="257"/>
                  </a:cubicBezTo>
                  <a:cubicBezTo>
                    <a:pt x="1186" y="257"/>
                    <a:pt x="1185" y="257"/>
                    <a:pt x="1185" y="258"/>
                  </a:cubicBezTo>
                  <a:cubicBezTo>
                    <a:pt x="1185" y="258"/>
                    <a:pt x="1185" y="258"/>
                    <a:pt x="1186" y="258"/>
                  </a:cubicBezTo>
                  <a:cubicBezTo>
                    <a:pt x="1186" y="258"/>
                    <a:pt x="1186" y="258"/>
                    <a:pt x="1186" y="258"/>
                  </a:cubicBezTo>
                  <a:moveTo>
                    <a:pt x="601" y="279"/>
                  </a:moveTo>
                  <a:cubicBezTo>
                    <a:pt x="601" y="279"/>
                    <a:pt x="601" y="278"/>
                    <a:pt x="601" y="278"/>
                  </a:cubicBezTo>
                  <a:cubicBezTo>
                    <a:pt x="601" y="278"/>
                    <a:pt x="601" y="278"/>
                    <a:pt x="601" y="278"/>
                  </a:cubicBezTo>
                  <a:cubicBezTo>
                    <a:pt x="601" y="279"/>
                    <a:pt x="601" y="279"/>
                    <a:pt x="601" y="279"/>
                  </a:cubicBezTo>
                  <a:cubicBezTo>
                    <a:pt x="601" y="279"/>
                    <a:pt x="601" y="279"/>
                    <a:pt x="601" y="279"/>
                  </a:cubicBezTo>
                  <a:moveTo>
                    <a:pt x="1129" y="262"/>
                  </a:moveTo>
                  <a:cubicBezTo>
                    <a:pt x="1129" y="262"/>
                    <a:pt x="1129" y="262"/>
                    <a:pt x="1129" y="262"/>
                  </a:cubicBezTo>
                  <a:cubicBezTo>
                    <a:pt x="1129" y="262"/>
                    <a:pt x="1129" y="262"/>
                    <a:pt x="1129" y="262"/>
                  </a:cubicBezTo>
                  <a:cubicBezTo>
                    <a:pt x="1129" y="262"/>
                    <a:pt x="1129" y="263"/>
                    <a:pt x="1129" y="263"/>
                  </a:cubicBezTo>
                  <a:cubicBezTo>
                    <a:pt x="1129" y="263"/>
                    <a:pt x="1129" y="263"/>
                    <a:pt x="1129" y="262"/>
                  </a:cubicBezTo>
                  <a:moveTo>
                    <a:pt x="1189" y="263"/>
                  </a:moveTo>
                  <a:cubicBezTo>
                    <a:pt x="1189" y="263"/>
                    <a:pt x="1189" y="263"/>
                    <a:pt x="1189" y="263"/>
                  </a:cubicBezTo>
                  <a:cubicBezTo>
                    <a:pt x="1189" y="263"/>
                    <a:pt x="1189" y="262"/>
                    <a:pt x="1189" y="262"/>
                  </a:cubicBezTo>
                  <a:cubicBezTo>
                    <a:pt x="1189" y="262"/>
                    <a:pt x="1188" y="262"/>
                    <a:pt x="1188" y="262"/>
                  </a:cubicBezTo>
                  <a:cubicBezTo>
                    <a:pt x="1188" y="262"/>
                    <a:pt x="1188" y="263"/>
                    <a:pt x="1189" y="263"/>
                  </a:cubicBezTo>
                  <a:moveTo>
                    <a:pt x="546" y="262"/>
                  </a:moveTo>
                  <a:cubicBezTo>
                    <a:pt x="546" y="262"/>
                    <a:pt x="545" y="262"/>
                    <a:pt x="545" y="262"/>
                  </a:cubicBezTo>
                  <a:cubicBezTo>
                    <a:pt x="545" y="262"/>
                    <a:pt x="545" y="262"/>
                    <a:pt x="545" y="262"/>
                  </a:cubicBezTo>
                  <a:cubicBezTo>
                    <a:pt x="545" y="262"/>
                    <a:pt x="545" y="263"/>
                    <a:pt x="545" y="263"/>
                  </a:cubicBezTo>
                  <a:cubicBezTo>
                    <a:pt x="545" y="263"/>
                    <a:pt x="546" y="263"/>
                    <a:pt x="546" y="262"/>
                  </a:cubicBezTo>
                  <a:moveTo>
                    <a:pt x="364" y="262"/>
                  </a:moveTo>
                  <a:cubicBezTo>
                    <a:pt x="364" y="262"/>
                    <a:pt x="364" y="262"/>
                    <a:pt x="364" y="262"/>
                  </a:cubicBezTo>
                  <a:cubicBezTo>
                    <a:pt x="364" y="262"/>
                    <a:pt x="364" y="262"/>
                    <a:pt x="363" y="262"/>
                  </a:cubicBezTo>
                  <a:cubicBezTo>
                    <a:pt x="364" y="262"/>
                    <a:pt x="364" y="263"/>
                    <a:pt x="364" y="263"/>
                  </a:cubicBezTo>
                  <a:cubicBezTo>
                    <a:pt x="364" y="263"/>
                    <a:pt x="364" y="262"/>
                    <a:pt x="364" y="262"/>
                  </a:cubicBezTo>
                  <a:moveTo>
                    <a:pt x="504" y="265"/>
                  </a:moveTo>
                  <a:cubicBezTo>
                    <a:pt x="504" y="265"/>
                    <a:pt x="504" y="265"/>
                    <a:pt x="504" y="265"/>
                  </a:cubicBezTo>
                  <a:cubicBezTo>
                    <a:pt x="504" y="265"/>
                    <a:pt x="504" y="265"/>
                    <a:pt x="504" y="266"/>
                  </a:cubicBezTo>
                  <a:cubicBezTo>
                    <a:pt x="504" y="266"/>
                    <a:pt x="504" y="265"/>
                    <a:pt x="504" y="265"/>
                  </a:cubicBezTo>
                  <a:cubicBezTo>
                    <a:pt x="504" y="265"/>
                    <a:pt x="504" y="265"/>
                    <a:pt x="504" y="265"/>
                  </a:cubicBezTo>
                  <a:moveTo>
                    <a:pt x="342" y="266"/>
                  </a:moveTo>
                  <a:cubicBezTo>
                    <a:pt x="342" y="266"/>
                    <a:pt x="342" y="266"/>
                    <a:pt x="342" y="266"/>
                  </a:cubicBezTo>
                  <a:cubicBezTo>
                    <a:pt x="342" y="266"/>
                    <a:pt x="342" y="266"/>
                    <a:pt x="342" y="266"/>
                  </a:cubicBezTo>
                  <a:cubicBezTo>
                    <a:pt x="342" y="266"/>
                    <a:pt x="342" y="266"/>
                    <a:pt x="342" y="267"/>
                  </a:cubicBezTo>
                  <a:cubicBezTo>
                    <a:pt x="342" y="267"/>
                    <a:pt x="342" y="266"/>
                    <a:pt x="342" y="266"/>
                  </a:cubicBezTo>
                  <a:moveTo>
                    <a:pt x="1101" y="266"/>
                  </a:moveTo>
                  <a:cubicBezTo>
                    <a:pt x="1101" y="266"/>
                    <a:pt x="1100" y="266"/>
                    <a:pt x="1100" y="266"/>
                  </a:cubicBezTo>
                  <a:cubicBezTo>
                    <a:pt x="1100" y="266"/>
                    <a:pt x="1100" y="266"/>
                    <a:pt x="1100" y="266"/>
                  </a:cubicBezTo>
                  <a:cubicBezTo>
                    <a:pt x="1100" y="266"/>
                    <a:pt x="1100" y="266"/>
                    <a:pt x="1100" y="266"/>
                  </a:cubicBezTo>
                  <a:cubicBezTo>
                    <a:pt x="1100" y="266"/>
                    <a:pt x="1101" y="266"/>
                    <a:pt x="1101" y="266"/>
                  </a:cubicBezTo>
                  <a:moveTo>
                    <a:pt x="309" y="261"/>
                  </a:moveTo>
                  <a:cubicBezTo>
                    <a:pt x="309" y="261"/>
                    <a:pt x="309" y="261"/>
                    <a:pt x="309" y="261"/>
                  </a:cubicBezTo>
                  <a:cubicBezTo>
                    <a:pt x="308" y="261"/>
                    <a:pt x="308" y="261"/>
                    <a:pt x="308" y="261"/>
                  </a:cubicBezTo>
                  <a:cubicBezTo>
                    <a:pt x="308" y="261"/>
                    <a:pt x="308" y="262"/>
                    <a:pt x="308" y="262"/>
                  </a:cubicBezTo>
                  <a:cubicBezTo>
                    <a:pt x="308" y="262"/>
                    <a:pt x="309" y="261"/>
                    <a:pt x="309" y="261"/>
                  </a:cubicBezTo>
                  <a:moveTo>
                    <a:pt x="1131" y="267"/>
                  </a:moveTo>
                  <a:cubicBezTo>
                    <a:pt x="1131" y="267"/>
                    <a:pt x="1131" y="267"/>
                    <a:pt x="1131" y="267"/>
                  </a:cubicBezTo>
                  <a:cubicBezTo>
                    <a:pt x="1131" y="267"/>
                    <a:pt x="1131" y="267"/>
                    <a:pt x="1131" y="267"/>
                  </a:cubicBezTo>
                  <a:cubicBezTo>
                    <a:pt x="1131" y="267"/>
                    <a:pt x="1131" y="267"/>
                    <a:pt x="1131" y="268"/>
                  </a:cubicBezTo>
                  <a:cubicBezTo>
                    <a:pt x="1131" y="267"/>
                    <a:pt x="1131" y="267"/>
                    <a:pt x="1131" y="267"/>
                  </a:cubicBezTo>
                  <a:moveTo>
                    <a:pt x="237" y="268"/>
                  </a:moveTo>
                  <a:cubicBezTo>
                    <a:pt x="237" y="268"/>
                    <a:pt x="237" y="268"/>
                    <a:pt x="237" y="268"/>
                  </a:cubicBezTo>
                  <a:cubicBezTo>
                    <a:pt x="236" y="268"/>
                    <a:pt x="236" y="268"/>
                    <a:pt x="236" y="268"/>
                  </a:cubicBezTo>
                  <a:cubicBezTo>
                    <a:pt x="236" y="268"/>
                    <a:pt x="236" y="268"/>
                    <a:pt x="236" y="268"/>
                  </a:cubicBezTo>
                  <a:cubicBezTo>
                    <a:pt x="236" y="268"/>
                    <a:pt x="237" y="268"/>
                    <a:pt x="237" y="268"/>
                  </a:cubicBezTo>
                  <a:moveTo>
                    <a:pt x="1173" y="261"/>
                  </a:moveTo>
                  <a:cubicBezTo>
                    <a:pt x="1173" y="261"/>
                    <a:pt x="1174" y="261"/>
                    <a:pt x="1174" y="260"/>
                  </a:cubicBezTo>
                  <a:cubicBezTo>
                    <a:pt x="1173" y="260"/>
                    <a:pt x="1173" y="260"/>
                    <a:pt x="1173" y="260"/>
                  </a:cubicBezTo>
                  <a:cubicBezTo>
                    <a:pt x="1173" y="260"/>
                    <a:pt x="1173" y="260"/>
                    <a:pt x="1173" y="260"/>
                  </a:cubicBezTo>
                  <a:cubicBezTo>
                    <a:pt x="1173" y="261"/>
                    <a:pt x="1173" y="261"/>
                    <a:pt x="1173" y="261"/>
                  </a:cubicBezTo>
                  <a:moveTo>
                    <a:pt x="599" y="269"/>
                  </a:moveTo>
                  <a:cubicBezTo>
                    <a:pt x="598" y="269"/>
                    <a:pt x="598" y="269"/>
                    <a:pt x="598" y="269"/>
                  </a:cubicBezTo>
                  <a:cubicBezTo>
                    <a:pt x="598" y="269"/>
                    <a:pt x="598" y="269"/>
                    <a:pt x="598" y="269"/>
                  </a:cubicBezTo>
                  <a:cubicBezTo>
                    <a:pt x="598" y="269"/>
                    <a:pt x="598" y="269"/>
                    <a:pt x="598" y="270"/>
                  </a:cubicBezTo>
                  <a:cubicBezTo>
                    <a:pt x="598" y="269"/>
                    <a:pt x="598" y="269"/>
                    <a:pt x="599" y="269"/>
                  </a:cubicBezTo>
                  <a:moveTo>
                    <a:pt x="1167" y="270"/>
                  </a:moveTo>
                  <a:cubicBezTo>
                    <a:pt x="1167" y="269"/>
                    <a:pt x="1167" y="269"/>
                    <a:pt x="1167" y="269"/>
                  </a:cubicBezTo>
                  <a:cubicBezTo>
                    <a:pt x="1166" y="269"/>
                    <a:pt x="1166" y="269"/>
                    <a:pt x="1166" y="270"/>
                  </a:cubicBezTo>
                  <a:cubicBezTo>
                    <a:pt x="1166" y="270"/>
                    <a:pt x="1167" y="270"/>
                    <a:pt x="1167" y="270"/>
                  </a:cubicBezTo>
                  <a:moveTo>
                    <a:pt x="1180" y="284"/>
                  </a:moveTo>
                  <a:cubicBezTo>
                    <a:pt x="1180" y="284"/>
                    <a:pt x="1180" y="284"/>
                    <a:pt x="1180" y="284"/>
                  </a:cubicBezTo>
                  <a:cubicBezTo>
                    <a:pt x="1180" y="284"/>
                    <a:pt x="1180" y="284"/>
                    <a:pt x="1179" y="284"/>
                  </a:cubicBezTo>
                  <a:cubicBezTo>
                    <a:pt x="1180" y="284"/>
                    <a:pt x="1180" y="285"/>
                    <a:pt x="1180" y="285"/>
                  </a:cubicBezTo>
                  <a:cubicBezTo>
                    <a:pt x="1180" y="285"/>
                    <a:pt x="1180" y="285"/>
                    <a:pt x="1180" y="284"/>
                  </a:cubicBezTo>
                  <a:moveTo>
                    <a:pt x="1170" y="253"/>
                  </a:moveTo>
                  <a:cubicBezTo>
                    <a:pt x="1170" y="253"/>
                    <a:pt x="1170" y="252"/>
                    <a:pt x="1170" y="252"/>
                  </a:cubicBezTo>
                  <a:cubicBezTo>
                    <a:pt x="1169" y="252"/>
                    <a:pt x="1169" y="253"/>
                    <a:pt x="1169" y="253"/>
                  </a:cubicBezTo>
                  <a:cubicBezTo>
                    <a:pt x="1169" y="253"/>
                    <a:pt x="1169" y="253"/>
                    <a:pt x="1169" y="253"/>
                  </a:cubicBezTo>
                  <a:cubicBezTo>
                    <a:pt x="1169" y="253"/>
                    <a:pt x="1170" y="253"/>
                    <a:pt x="1170" y="253"/>
                  </a:cubicBezTo>
                  <a:moveTo>
                    <a:pt x="581" y="252"/>
                  </a:moveTo>
                  <a:cubicBezTo>
                    <a:pt x="581" y="252"/>
                    <a:pt x="581" y="252"/>
                    <a:pt x="581" y="253"/>
                  </a:cubicBezTo>
                  <a:cubicBezTo>
                    <a:pt x="581" y="253"/>
                    <a:pt x="581" y="253"/>
                    <a:pt x="581" y="253"/>
                  </a:cubicBezTo>
                  <a:cubicBezTo>
                    <a:pt x="581" y="253"/>
                    <a:pt x="581" y="253"/>
                    <a:pt x="581" y="253"/>
                  </a:cubicBezTo>
                  <a:cubicBezTo>
                    <a:pt x="581" y="253"/>
                    <a:pt x="581" y="252"/>
                    <a:pt x="581" y="252"/>
                  </a:cubicBezTo>
                  <a:moveTo>
                    <a:pt x="461" y="253"/>
                  </a:moveTo>
                  <a:cubicBezTo>
                    <a:pt x="461" y="253"/>
                    <a:pt x="461" y="252"/>
                    <a:pt x="461" y="252"/>
                  </a:cubicBezTo>
                  <a:cubicBezTo>
                    <a:pt x="461" y="252"/>
                    <a:pt x="461" y="253"/>
                    <a:pt x="460" y="253"/>
                  </a:cubicBezTo>
                  <a:cubicBezTo>
                    <a:pt x="461" y="253"/>
                    <a:pt x="461" y="253"/>
                    <a:pt x="461" y="253"/>
                  </a:cubicBezTo>
                  <a:cubicBezTo>
                    <a:pt x="461" y="253"/>
                    <a:pt x="461" y="253"/>
                    <a:pt x="461" y="253"/>
                  </a:cubicBezTo>
                  <a:moveTo>
                    <a:pt x="1005" y="287"/>
                  </a:moveTo>
                  <a:cubicBezTo>
                    <a:pt x="1005" y="287"/>
                    <a:pt x="1005" y="287"/>
                    <a:pt x="1005" y="287"/>
                  </a:cubicBezTo>
                  <a:cubicBezTo>
                    <a:pt x="1005" y="287"/>
                    <a:pt x="1005" y="288"/>
                    <a:pt x="1005" y="288"/>
                  </a:cubicBezTo>
                  <a:cubicBezTo>
                    <a:pt x="1005" y="288"/>
                    <a:pt x="1005" y="287"/>
                    <a:pt x="1006" y="287"/>
                  </a:cubicBezTo>
                  <a:cubicBezTo>
                    <a:pt x="1006" y="287"/>
                    <a:pt x="1005" y="287"/>
                    <a:pt x="1005" y="287"/>
                  </a:cubicBezTo>
                  <a:moveTo>
                    <a:pt x="1151" y="252"/>
                  </a:moveTo>
                  <a:cubicBezTo>
                    <a:pt x="1151" y="252"/>
                    <a:pt x="1151" y="251"/>
                    <a:pt x="1151" y="251"/>
                  </a:cubicBezTo>
                  <a:cubicBezTo>
                    <a:pt x="1151" y="251"/>
                    <a:pt x="1151" y="252"/>
                    <a:pt x="1151" y="252"/>
                  </a:cubicBezTo>
                  <a:cubicBezTo>
                    <a:pt x="1151" y="252"/>
                    <a:pt x="1151" y="252"/>
                    <a:pt x="1151" y="252"/>
                  </a:cubicBezTo>
                  <a:cubicBezTo>
                    <a:pt x="1151" y="252"/>
                    <a:pt x="1151" y="252"/>
                    <a:pt x="1151" y="252"/>
                  </a:cubicBezTo>
                  <a:moveTo>
                    <a:pt x="1059" y="297"/>
                  </a:moveTo>
                  <a:cubicBezTo>
                    <a:pt x="1059" y="297"/>
                    <a:pt x="1059" y="297"/>
                    <a:pt x="1059" y="296"/>
                  </a:cubicBezTo>
                  <a:cubicBezTo>
                    <a:pt x="1059" y="297"/>
                    <a:pt x="1059" y="297"/>
                    <a:pt x="1059" y="297"/>
                  </a:cubicBezTo>
                  <a:cubicBezTo>
                    <a:pt x="1059" y="297"/>
                    <a:pt x="1059" y="297"/>
                    <a:pt x="1059" y="297"/>
                  </a:cubicBezTo>
                  <a:cubicBezTo>
                    <a:pt x="1059" y="297"/>
                    <a:pt x="1059" y="297"/>
                    <a:pt x="1059" y="297"/>
                  </a:cubicBezTo>
                  <a:moveTo>
                    <a:pt x="975" y="280"/>
                  </a:moveTo>
                  <a:cubicBezTo>
                    <a:pt x="975" y="280"/>
                    <a:pt x="975" y="279"/>
                    <a:pt x="974" y="279"/>
                  </a:cubicBezTo>
                  <a:cubicBezTo>
                    <a:pt x="974" y="279"/>
                    <a:pt x="974" y="279"/>
                    <a:pt x="974" y="279"/>
                  </a:cubicBezTo>
                  <a:cubicBezTo>
                    <a:pt x="974" y="280"/>
                    <a:pt x="974" y="280"/>
                    <a:pt x="974" y="280"/>
                  </a:cubicBezTo>
                  <a:cubicBezTo>
                    <a:pt x="975" y="280"/>
                    <a:pt x="975" y="280"/>
                    <a:pt x="975" y="280"/>
                  </a:cubicBezTo>
                  <a:moveTo>
                    <a:pt x="487" y="257"/>
                  </a:moveTo>
                  <a:cubicBezTo>
                    <a:pt x="487" y="256"/>
                    <a:pt x="487" y="256"/>
                    <a:pt x="487" y="256"/>
                  </a:cubicBezTo>
                  <a:cubicBezTo>
                    <a:pt x="487" y="256"/>
                    <a:pt x="487" y="256"/>
                    <a:pt x="486" y="257"/>
                  </a:cubicBezTo>
                  <a:cubicBezTo>
                    <a:pt x="486" y="257"/>
                    <a:pt x="487" y="257"/>
                    <a:pt x="487" y="257"/>
                  </a:cubicBezTo>
                  <a:cubicBezTo>
                    <a:pt x="487" y="257"/>
                    <a:pt x="487" y="257"/>
                    <a:pt x="487" y="257"/>
                  </a:cubicBezTo>
                  <a:moveTo>
                    <a:pt x="302" y="256"/>
                  </a:moveTo>
                  <a:cubicBezTo>
                    <a:pt x="302" y="256"/>
                    <a:pt x="302" y="256"/>
                    <a:pt x="302" y="256"/>
                  </a:cubicBezTo>
                  <a:cubicBezTo>
                    <a:pt x="302" y="257"/>
                    <a:pt x="302" y="257"/>
                    <a:pt x="302" y="257"/>
                  </a:cubicBezTo>
                  <a:cubicBezTo>
                    <a:pt x="303" y="257"/>
                    <a:pt x="303" y="257"/>
                    <a:pt x="303" y="257"/>
                  </a:cubicBezTo>
                  <a:cubicBezTo>
                    <a:pt x="303" y="256"/>
                    <a:pt x="303" y="256"/>
                    <a:pt x="302" y="256"/>
                  </a:cubicBezTo>
                  <a:moveTo>
                    <a:pt x="1124" y="280"/>
                  </a:moveTo>
                  <a:cubicBezTo>
                    <a:pt x="1124" y="280"/>
                    <a:pt x="1124" y="280"/>
                    <a:pt x="1124" y="280"/>
                  </a:cubicBezTo>
                  <a:cubicBezTo>
                    <a:pt x="1124" y="281"/>
                    <a:pt x="1124" y="281"/>
                    <a:pt x="1124" y="281"/>
                  </a:cubicBezTo>
                  <a:cubicBezTo>
                    <a:pt x="1124" y="281"/>
                    <a:pt x="1125" y="281"/>
                    <a:pt x="1125" y="281"/>
                  </a:cubicBezTo>
                  <a:cubicBezTo>
                    <a:pt x="1124" y="280"/>
                    <a:pt x="1124" y="280"/>
                    <a:pt x="1124" y="280"/>
                  </a:cubicBezTo>
                  <a:moveTo>
                    <a:pt x="564" y="281"/>
                  </a:moveTo>
                  <a:cubicBezTo>
                    <a:pt x="564" y="281"/>
                    <a:pt x="563" y="281"/>
                    <a:pt x="563" y="282"/>
                  </a:cubicBezTo>
                  <a:cubicBezTo>
                    <a:pt x="563" y="282"/>
                    <a:pt x="563" y="282"/>
                    <a:pt x="563" y="282"/>
                  </a:cubicBezTo>
                  <a:cubicBezTo>
                    <a:pt x="564" y="282"/>
                    <a:pt x="564" y="282"/>
                    <a:pt x="564" y="282"/>
                  </a:cubicBezTo>
                  <a:cubicBezTo>
                    <a:pt x="564" y="281"/>
                    <a:pt x="564" y="281"/>
                    <a:pt x="564" y="281"/>
                  </a:cubicBezTo>
                  <a:moveTo>
                    <a:pt x="1129" y="255"/>
                  </a:moveTo>
                  <a:cubicBezTo>
                    <a:pt x="1129" y="255"/>
                    <a:pt x="1129" y="255"/>
                    <a:pt x="1129" y="255"/>
                  </a:cubicBezTo>
                  <a:cubicBezTo>
                    <a:pt x="1129" y="255"/>
                    <a:pt x="1129" y="255"/>
                    <a:pt x="1129" y="254"/>
                  </a:cubicBezTo>
                  <a:cubicBezTo>
                    <a:pt x="1129" y="254"/>
                    <a:pt x="1129" y="254"/>
                    <a:pt x="1129" y="254"/>
                  </a:cubicBezTo>
                  <a:cubicBezTo>
                    <a:pt x="1129" y="254"/>
                    <a:pt x="1129" y="255"/>
                    <a:pt x="1129" y="255"/>
                  </a:cubicBezTo>
                  <a:moveTo>
                    <a:pt x="1003" y="283"/>
                  </a:moveTo>
                  <a:cubicBezTo>
                    <a:pt x="1003" y="283"/>
                    <a:pt x="1003" y="283"/>
                    <a:pt x="1003" y="283"/>
                  </a:cubicBezTo>
                  <a:cubicBezTo>
                    <a:pt x="1003" y="283"/>
                    <a:pt x="1004" y="283"/>
                    <a:pt x="1004" y="282"/>
                  </a:cubicBezTo>
                  <a:cubicBezTo>
                    <a:pt x="1004" y="282"/>
                    <a:pt x="1003" y="282"/>
                    <a:pt x="1003" y="282"/>
                  </a:cubicBezTo>
                  <a:cubicBezTo>
                    <a:pt x="1003" y="282"/>
                    <a:pt x="1003" y="282"/>
                    <a:pt x="1003" y="283"/>
                  </a:cubicBezTo>
                  <a:moveTo>
                    <a:pt x="479" y="255"/>
                  </a:moveTo>
                  <a:cubicBezTo>
                    <a:pt x="478" y="255"/>
                    <a:pt x="478" y="254"/>
                    <a:pt x="478" y="254"/>
                  </a:cubicBezTo>
                  <a:cubicBezTo>
                    <a:pt x="478" y="254"/>
                    <a:pt x="478" y="254"/>
                    <a:pt x="478" y="254"/>
                  </a:cubicBezTo>
                  <a:cubicBezTo>
                    <a:pt x="478" y="255"/>
                    <a:pt x="478" y="255"/>
                    <a:pt x="478" y="255"/>
                  </a:cubicBezTo>
                  <a:cubicBezTo>
                    <a:pt x="478" y="255"/>
                    <a:pt x="478" y="255"/>
                    <a:pt x="479" y="255"/>
                  </a:cubicBezTo>
                  <a:moveTo>
                    <a:pt x="307" y="254"/>
                  </a:moveTo>
                  <a:cubicBezTo>
                    <a:pt x="307" y="254"/>
                    <a:pt x="307" y="255"/>
                    <a:pt x="307" y="255"/>
                  </a:cubicBezTo>
                  <a:cubicBezTo>
                    <a:pt x="307" y="255"/>
                    <a:pt x="307" y="255"/>
                    <a:pt x="307" y="255"/>
                  </a:cubicBezTo>
                  <a:cubicBezTo>
                    <a:pt x="307" y="255"/>
                    <a:pt x="308" y="255"/>
                    <a:pt x="308" y="255"/>
                  </a:cubicBezTo>
                  <a:cubicBezTo>
                    <a:pt x="308" y="255"/>
                    <a:pt x="308" y="254"/>
                    <a:pt x="307" y="254"/>
                  </a:cubicBezTo>
                  <a:moveTo>
                    <a:pt x="1007" y="284"/>
                  </a:moveTo>
                  <a:cubicBezTo>
                    <a:pt x="1006" y="283"/>
                    <a:pt x="1006" y="283"/>
                    <a:pt x="1006" y="283"/>
                  </a:cubicBezTo>
                  <a:cubicBezTo>
                    <a:pt x="1006" y="283"/>
                    <a:pt x="1006" y="283"/>
                    <a:pt x="1006" y="283"/>
                  </a:cubicBezTo>
                  <a:cubicBezTo>
                    <a:pt x="1006" y="283"/>
                    <a:pt x="1006" y="284"/>
                    <a:pt x="1006" y="284"/>
                  </a:cubicBezTo>
                  <a:cubicBezTo>
                    <a:pt x="1006" y="284"/>
                    <a:pt x="1006" y="284"/>
                    <a:pt x="1007" y="284"/>
                  </a:cubicBezTo>
                  <a:moveTo>
                    <a:pt x="1154" y="254"/>
                  </a:moveTo>
                  <a:cubicBezTo>
                    <a:pt x="1154" y="254"/>
                    <a:pt x="1154" y="253"/>
                    <a:pt x="1154" y="253"/>
                  </a:cubicBezTo>
                  <a:cubicBezTo>
                    <a:pt x="1154" y="253"/>
                    <a:pt x="1154" y="253"/>
                    <a:pt x="1154" y="254"/>
                  </a:cubicBezTo>
                  <a:cubicBezTo>
                    <a:pt x="1154" y="254"/>
                    <a:pt x="1154" y="254"/>
                    <a:pt x="1154" y="254"/>
                  </a:cubicBezTo>
                  <a:cubicBezTo>
                    <a:pt x="1154" y="254"/>
                    <a:pt x="1154" y="254"/>
                    <a:pt x="1154" y="254"/>
                  </a:cubicBezTo>
                  <a:moveTo>
                    <a:pt x="1121" y="254"/>
                  </a:moveTo>
                  <a:cubicBezTo>
                    <a:pt x="1121" y="253"/>
                    <a:pt x="1121" y="253"/>
                    <a:pt x="1120" y="253"/>
                  </a:cubicBezTo>
                  <a:cubicBezTo>
                    <a:pt x="1120" y="253"/>
                    <a:pt x="1120" y="254"/>
                    <a:pt x="1120" y="254"/>
                  </a:cubicBezTo>
                  <a:cubicBezTo>
                    <a:pt x="1120" y="254"/>
                    <a:pt x="1120" y="254"/>
                    <a:pt x="1120" y="254"/>
                  </a:cubicBezTo>
                  <a:cubicBezTo>
                    <a:pt x="1121" y="254"/>
                    <a:pt x="1121" y="254"/>
                    <a:pt x="1121" y="254"/>
                  </a:cubicBezTo>
                  <a:moveTo>
                    <a:pt x="1179" y="284"/>
                  </a:moveTo>
                  <a:cubicBezTo>
                    <a:pt x="1179" y="284"/>
                    <a:pt x="1179" y="284"/>
                    <a:pt x="1179" y="284"/>
                  </a:cubicBezTo>
                  <a:cubicBezTo>
                    <a:pt x="1179" y="284"/>
                    <a:pt x="1179" y="283"/>
                    <a:pt x="1179" y="283"/>
                  </a:cubicBezTo>
                  <a:cubicBezTo>
                    <a:pt x="1179" y="283"/>
                    <a:pt x="1179" y="283"/>
                    <a:pt x="1179" y="283"/>
                  </a:cubicBezTo>
                  <a:cubicBezTo>
                    <a:pt x="1179" y="284"/>
                    <a:pt x="1179" y="284"/>
                    <a:pt x="1179" y="284"/>
                  </a:cubicBezTo>
                  <a:moveTo>
                    <a:pt x="1016" y="1818"/>
                  </a:moveTo>
                  <a:cubicBezTo>
                    <a:pt x="1016" y="1818"/>
                    <a:pt x="1015" y="1818"/>
                    <a:pt x="1015" y="1818"/>
                  </a:cubicBezTo>
                  <a:cubicBezTo>
                    <a:pt x="1016" y="1819"/>
                    <a:pt x="1016" y="1819"/>
                    <a:pt x="1016" y="1819"/>
                  </a:cubicBezTo>
                  <a:cubicBezTo>
                    <a:pt x="1016" y="1819"/>
                    <a:pt x="1016" y="1819"/>
                    <a:pt x="1016" y="1819"/>
                  </a:cubicBezTo>
                  <a:cubicBezTo>
                    <a:pt x="1016" y="1818"/>
                    <a:pt x="1016" y="1818"/>
                    <a:pt x="1016" y="1818"/>
                  </a:cubicBezTo>
                  <a:moveTo>
                    <a:pt x="914" y="1824"/>
                  </a:moveTo>
                  <a:cubicBezTo>
                    <a:pt x="914" y="1824"/>
                    <a:pt x="914" y="1824"/>
                    <a:pt x="914" y="1824"/>
                  </a:cubicBezTo>
                  <a:cubicBezTo>
                    <a:pt x="914" y="1824"/>
                    <a:pt x="914" y="1825"/>
                    <a:pt x="914" y="1825"/>
                  </a:cubicBezTo>
                  <a:cubicBezTo>
                    <a:pt x="914" y="1825"/>
                    <a:pt x="914" y="1824"/>
                    <a:pt x="914" y="1824"/>
                  </a:cubicBezTo>
                  <a:cubicBezTo>
                    <a:pt x="914" y="1824"/>
                    <a:pt x="914" y="1824"/>
                    <a:pt x="914" y="1824"/>
                  </a:cubicBezTo>
                  <a:moveTo>
                    <a:pt x="434" y="1827"/>
                  </a:moveTo>
                  <a:cubicBezTo>
                    <a:pt x="434" y="1827"/>
                    <a:pt x="434" y="1827"/>
                    <a:pt x="434" y="1828"/>
                  </a:cubicBezTo>
                  <a:cubicBezTo>
                    <a:pt x="434" y="1827"/>
                    <a:pt x="434" y="1827"/>
                    <a:pt x="434" y="1827"/>
                  </a:cubicBezTo>
                  <a:cubicBezTo>
                    <a:pt x="434" y="1827"/>
                    <a:pt x="434" y="1827"/>
                    <a:pt x="434" y="1827"/>
                  </a:cubicBezTo>
                  <a:cubicBezTo>
                    <a:pt x="434" y="1827"/>
                    <a:pt x="434" y="1827"/>
                    <a:pt x="434" y="1827"/>
                  </a:cubicBezTo>
                  <a:moveTo>
                    <a:pt x="210" y="1828"/>
                  </a:moveTo>
                  <a:cubicBezTo>
                    <a:pt x="211" y="1828"/>
                    <a:pt x="211" y="1828"/>
                    <a:pt x="211" y="1828"/>
                  </a:cubicBezTo>
                  <a:cubicBezTo>
                    <a:pt x="211" y="1828"/>
                    <a:pt x="210" y="1828"/>
                    <a:pt x="210" y="1828"/>
                  </a:cubicBezTo>
                  <a:cubicBezTo>
                    <a:pt x="210" y="1828"/>
                    <a:pt x="210" y="1828"/>
                    <a:pt x="210" y="1828"/>
                  </a:cubicBezTo>
                  <a:cubicBezTo>
                    <a:pt x="210" y="1828"/>
                    <a:pt x="210" y="1828"/>
                    <a:pt x="210" y="1828"/>
                  </a:cubicBezTo>
                  <a:moveTo>
                    <a:pt x="608" y="1828"/>
                  </a:moveTo>
                  <a:cubicBezTo>
                    <a:pt x="608" y="1828"/>
                    <a:pt x="608" y="1828"/>
                    <a:pt x="608" y="1828"/>
                  </a:cubicBezTo>
                  <a:cubicBezTo>
                    <a:pt x="608" y="1828"/>
                    <a:pt x="607" y="1828"/>
                    <a:pt x="607" y="1828"/>
                  </a:cubicBezTo>
                  <a:cubicBezTo>
                    <a:pt x="608" y="1828"/>
                    <a:pt x="608" y="1828"/>
                    <a:pt x="608" y="1829"/>
                  </a:cubicBezTo>
                  <a:cubicBezTo>
                    <a:pt x="608" y="1828"/>
                    <a:pt x="608" y="1828"/>
                    <a:pt x="608" y="1828"/>
                  </a:cubicBezTo>
                  <a:moveTo>
                    <a:pt x="884" y="1830"/>
                  </a:moveTo>
                  <a:cubicBezTo>
                    <a:pt x="884" y="1830"/>
                    <a:pt x="885" y="1830"/>
                    <a:pt x="885" y="1830"/>
                  </a:cubicBezTo>
                  <a:cubicBezTo>
                    <a:pt x="885" y="1830"/>
                    <a:pt x="885" y="1830"/>
                    <a:pt x="884" y="1830"/>
                  </a:cubicBezTo>
                  <a:cubicBezTo>
                    <a:pt x="884" y="1830"/>
                    <a:pt x="884" y="1830"/>
                    <a:pt x="884" y="1830"/>
                  </a:cubicBezTo>
                  <a:cubicBezTo>
                    <a:pt x="884" y="1830"/>
                    <a:pt x="884" y="1830"/>
                    <a:pt x="884" y="1830"/>
                  </a:cubicBezTo>
                  <a:moveTo>
                    <a:pt x="338" y="1831"/>
                  </a:moveTo>
                  <a:cubicBezTo>
                    <a:pt x="338" y="1831"/>
                    <a:pt x="338" y="1831"/>
                    <a:pt x="338" y="1831"/>
                  </a:cubicBezTo>
                  <a:cubicBezTo>
                    <a:pt x="338" y="1831"/>
                    <a:pt x="338" y="1831"/>
                    <a:pt x="338" y="1831"/>
                  </a:cubicBezTo>
                  <a:cubicBezTo>
                    <a:pt x="338" y="1831"/>
                    <a:pt x="338" y="1831"/>
                    <a:pt x="338" y="1830"/>
                  </a:cubicBezTo>
                  <a:cubicBezTo>
                    <a:pt x="338" y="1831"/>
                    <a:pt x="338" y="1831"/>
                    <a:pt x="338" y="1831"/>
                  </a:cubicBezTo>
                  <a:moveTo>
                    <a:pt x="427" y="1831"/>
                  </a:moveTo>
                  <a:cubicBezTo>
                    <a:pt x="427" y="1831"/>
                    <a:pt x="426" y="1831"/>
                    <a:pt x="426" y="1830"/>
                  </a:cubicBezTo>
                  <a:cubicBezTo>
                    <a:pt x="426" y="1831"/>
                    <a:pt x="426" y="1831"/>
                    <a:pt x="426" y="1831"/>
                  </a:cubicBezTo>
                  <a:cubicBezTo>
                    <a:pt x="426" y="1831"/>
                    <a:pt x="426" y="1831"/>
                    <a:pt x="426" y="1831"/>
                  </a:cubicBezTo>
                  <a:cubicBezTo>
                    <a:pt x="426" y="1831"/>
                    <a:pt x="427" y="1831"/>
                    <a:pt x="427" y="1831"/>
                  </a:cubicBezTo>
                  <a:moveTo>
                    <a:pt x="869" y="1834"/>
                  </a:moveTo>
                  <a:cubicBezTo>
                    <a:pt x="869" y="1834"/>
                    <a:pt x="869" y="1834"/>
                    <a:pt x="869" y="1834"/>
                  </a:cubicBezTo>
                  <a:cubicBezTo>
                    <a:pt x="869" y="1834"/>
                    <a:pt x="869" y="1834"/>
                    <a:pt x="869" y="1834"/>
                  </a:cubicBezTo>
                  <a:cubicBezTo>
                    <a:pt x="869" y="1834"/>
                    <a:pt x="869" y="1834"/>
                    <a:pt x="868" y="1834"/>
                  </a:cubicBezTo>
                  <a:cubicBezTo>
                    <a:pt x="869" y="1834"/>
                    <a:pt x="869" y="1834"/>
                    <a:pt x="869" y="1834"/>
                  </a:cubicBezTo>
                  <a:moveTo>
                    <a:pt x="535" y="218"/>
                  </a:moveTo>
                  <a:cubicBezTo>
                    <a:pt x="536" y="218"/>
                    <a:pt x="536" y="219"/>
                    <a:pt x="536" y="219"/>
                  </a:cubicBezTo>
                  <a:cubicBezTo>
                    <a:pt x="536" y="218"/>
                    <a:pt x="536" y="218"/>
                    <a:pt x="536" y="218"/>
                  </a:cubicBezTo>
                  <a:cubicBezTo>
                    <a:pt x="536" y="218"/>
                    <a:pt x="536" y="218"/>
                    <a:pt x="536" y="218"/>
                  </a:cubicBezTo>
                  <a:cubicBezTo>
                    <a:pt x="536" y="218"/>
                    <a:pt x="536" y="218"/>
                    <a:pt x="535" y="218"/>
                  </a:cubicBezTo>
                  <a:moveTo>
                    <a:pt x="680" y="214"/>
                  </a:moveTo>
                  <a:cubicBezTo>
                    <a:pt x="680" y="214"/>
                    <a:pt x="681" y="215"/>
                    <a:pt x="681" y="215"/>
                  </a:cubicBezTo>
                  <a:cubicBezTo>
                    <a:pt x="681" y="215"/>
                    <a:pt x="681" y="215"/>
                    <a:pt x="681" y="214"/>
                  </a:cubicBezTo>
                  <a:cubicBezTo>
                    <a:pt x="681" y="214"/>
                    <a:pt x="681" y="214"/>
                    <a:pt x="681" y="214"/>
                  </a:cubicBezTo>
                  <a:cubicBezTo>
                    <a:pt x="681" y="214"/>
                    <a:pt x="681" y="214"/>
                    <a:pt x="680" y="214"/>
                  </a:cubicBezTo>
                  <a:moveTo>
                    <a:pt x="701" y="1839"/>
                  </a:moveTo>
                  <a:cubicBezTo>
                    <a:pt x="702" y="1840"/>
                    <a:pt x="702" y="1840"/>
                    <a:pt x="702" y="1840"/>
                  </a:cubicBezTo>
                  <a:cubicBezTo>
                    <a:pt x="702" y="1840"/>
                    <a:pt x="702" y="1840"/>
                    <a:pt x="702" y="1840"/>
                  </a:cubicBezTo>
                  <a:cubicBezTo>
                    <a:pt x="702" y="1840"/>
                    <a:pt x="702" y="1839"/>
                    <a:pt x="702" y="1839"/>
                  </a:cubicBezTo>
                  <a:cubicBezTo>
                    <a:pt x="702" y="1839"/>
                    <a:pt x="702" y="1839"/>
                    <a:pt x="701" y="1839"/>
                  </a:cubicBezTo>
                  <a:moveTo>
                    <a:pt x="834" y="1841"/>
                  </a:moveTo>
                  <a:cubicBezTo>
                    <a:pt x="834" y="1840"/>
                    <a:pt x="833" y="1840"/>
                    <a:pt x="833" y="1840"/>
                  </a:cubicBezTo>
                  <a:cubicBezTo>
                    <a:pt x="833" y="1840"/>
                    <a:pt x="833" y="1840"/>
                    <a:pt x="833" y="1840"/>
                  </a:cubicBezTo>
                  <a:cubicBezTo>
                    <a:pt x="833" y="1841"/>
                    <a:pt x="833" y="1841"/>
                    <a:pt x="833" y="1841"/>
                  </a:cubicBezTo>
                  <a:cubicBezTo>
                    <a:pt x="833" y="1841"/>
                    <a:pt x="834" y="1841"/>
                    <a:pt x="834" y="1841"/>
                  </a:cubicBezTo>
                  <a:moveTo>
                    <a:pt x="726" y="1842"/>
                  </a:moveTo>
                  <a:cubicBezTo>
                    <a:pt x="727" y="1842"/>
                    <a:pt x="727" y="1842"/>
                    <a:pt x="727" y="1842"/>
                  </a:cubicBezTo>
                  <a:cubicBezTo>
                    <a:pt x="727" y="1841"/>
                    <a:pt x="727" y="1841"/>
                    <a:pt x="726" y="1841"/>
                  </a:cubicBezTo>
                  <a:cubicBezTo>
                    <a:pt x="726" y="1841"/>
                    <a:pt x="726" y="1842"/>
                    <a:pt x="726" y="1842"/>
                  </a:cubicBezTo>
                  <a:moveTo>
                    <a:pt x="857" y="1844"/>
                  </a:moveTo>
                  <a:cubicBezTo>
                    <a:pt x="857" y="1844"/>
                    <a:pt x="857" y="1845"/>
                    <a:pt x="857" y="1845"/>
                  </a:cubicBezTo>
                  <a:cubicBezTo>
                    <a:pt x="857" y="1845"/>
                    <a:pt x="858" y="1845"/>
                    <a:pt x="858" y="1845"/>
                  </a:cubicBezTo>
                  <a:cubicBezTo>
                    <a:pt x="858" y="1844"/>
                    <a:pt x="857" y="1844"/>
                    <a:pt x="857" y="1844"/>
                  </a:cubicBezTo>
                  <a:cubicBezTo>
                    <a:pt x="857" y="1844"/>
                    <a:pt x="857" y="1844"/>
                    <a:pt x="857" y="1844"/>
                  </a:cubicBezTo>
                  <a:moveTo>
                    <a:pt x="831" y="1845"/>
                  </a:moveTo>
                  <a:cubicBezTo>
                    <a:pt x="831" y="1845"/>
                    <a:pt x="831" y="1845"/>
                    <a:pt x="830" y="1845"/>
                  </a:cubicBezTo>
                  <a:cubicBezTo>
                    <a:pt x="830" y="1845"/>
                    <a:pt x="830" y="1845"/>
                    <a:pt x="830" y="1845"/>
                  </a:cubicBezTo>
                  <a:cubicBezTo>
                    <a:pt x="830" y="1845"/>
                    <a:pt x="830" y="1846"/>
                    <a:pt x="830" y="1846"/>
                  </a:cubicBezTo>
                  <a:cubicBezTo>
                    <a:pt x="831" y="1846"/>
                    <a:pt x="831" y="1846"/>
                    <a:pt x="831" y="1845"/>
                  </a:cubicBezTo>
                  <a:moveTo>
                    <a:pt x="714" y="1848"/>
                  </a:moveTo>
                  <a:cubicBezTo>
                    <a:pt x="714" y="1848"/>
                    <a:pt x="714" y="1848"/>
                    <a:pt x="714" y="1848"/>
                  </a:cubicBezTo>
                  <a:cubicBezTo>
                    <a:pt x="713" y="1848"/>
                    <a:pt x="713" y="1848"/>
                    <a:pt x="713" y="1848"/>
                  </a:cubicBezTo>
                  <a:cubicBezTo>
                    <a:pt x="713" y="1848"/>
                    <a:pt x="713" y="1849"/>
                    <a:pt x="713" y="1849"/>
                  </a:cubicBezTo>
                  <a:cubicBezTo>
                    <a:pt x="713" y="1848"/>
                    <a:pt x="714" y="1848"/>
                    <a:pt x="714" y="1848"/>
                  </a:cubicBezTo>
                  <a:moveTo>
                    <a:pt x="456" y="1835"/>
                  </a:moveTo>
                  <a:cubicBezTo>
                    <a:pt x="456" y="1835"/>
                    <a:pt x="456" y="1835"/>
                    <a:pt x="456" y="1834"/>
                  </a:cubicBezTo>
                  <a:cubicBezTo>
                    <a:pt x="456" y="1834"/>
                    <a:pt x="456" y="1835"/>
                    <a:pt x="456" y="1835"/>
                  </a:cubicBezTo>
                  <a:cubicBezTo>
                    <a:pt x="456" y="1835"/>
                    <a:pt x="456" y="1835"/>
                    <a:pt x="456" y="1835"/>
                  </a:cubicBezTo>
                  <a:cubicBezTo>
                    <a:pt x="456" y="1835"/>
                    <a:pt x="456" y="1835"/>
                    <a:pt x="456" y="1835"/>
                  </a:cubicBezTo>
                  <a:moveTo>
                    <a:pt x="870" y="1835"/>
                  </a:moveTo>
                  <a:cubicBezTo>
                    <a:pt x="870" y="1835"/>
                    <a:pt x="870" y="1835"/>
                    <a:pt x="870" y="1834"/>
                  </a:cubicBezTo>
                  <a:cubicBezTo>
                    <a:pt x="870" y="1834"/>
                    <a:pt x="870" y="1835"/>
                    <a:pt x="869" y="1835"/>
                  </a:cubicBezTo>
                  <a:cubicBezTo>
                    <a:pt x="870" y="1835"/>
                    <a:pt x="870" y="1835"/>
                    <a:pt x="870" y="1835"/>
                  </a:cubicBezTo>
                  <a:cubicBezTo>
                    <a:pt x="870" y="1835"/>
                    <a:pt x="870" y="1835"/>
                    <a:pt x="870" y="1835"/>
                  </a:cubicBezTo>
                  <a:moveTo>
                    <a:pt x="494" y="1835"/>
                  </a:moveTo>
                  <a:cubicBezTo>
                    <a:pt x="494" y="1836"/>
                    <a:pt x="494" y="1836"/>
                    <a:pt x="494" y="1836"/>
                  </a:cubicBezTo>
                  <a:cubicBezTo>
                    <a:pt x="494" y="1836"/>
                    <a:pt x="494" y="1836"/>
                    <a:pt x="495" y="1836"/>
                  </a:cubicBezTo>
                  <a:cubicBezTo>
                    <a:pt x="495" y="1836"/>
                    <a:pt x="495" y="1836"/>
                    <a:pt x="495" y="1836"/>
                  </a:cubicBezTo>
                  <a:cubicBezTo>
                    <a:pt x="495" y="1836"/>
                    <a:pt x="495" y="1836"/>
                    <a:pt x="494" y="1835"/>
                  </a:cubicBezTo>
                  <a:moveTo>
                    <a:pt x="569" y="1836"/>
                  </a:moveTo>
                  <a:cubicBezTo>
                    <a:pt x="569" y="1837"/>
                    <a:pt x="569" y="1837"/>
                    <a:pt x="569" y="1837"/>
                  </a:cubicBezTo>
                  <a:cubicBezTo>
                    <a:pt x="569" y="1837"/>
                    <a:pt x="569" y="1837"/>
                    <a:pt x="570" y="1837"/>
                  </a:cubicBezTo>
                  <a:cubicBezTo>
                    <a:pt x="570" y="1837"/>
                    <a:pt x="570" y="1837"/>
                    <a:pt x="570" y="1837"/>
                  </a:cubicBezTo>
                  <a:cubicBezTo>
                    <a:pt x="570" y="1837"/>
                    <a:pt x="569" y="1836"/>
                    <a:pt x="569" y="1836"/>
                  </a:cubicBezTo>
                  <a:moveTo>
                    <a:pt x="717" y="1838"/>
                  </a:moveTo>
                  <a:cubicBezTo>
                    <a:pt x="717" y="1838"/>
                    <a:pt x="718" y="1838"/>
                    <a:pt x="718" y="1838"/>
                  </a:cubicBezTo>
                  <a:cubicBezTo>
                    <a:pt x="717" y="1838"/>
                    <a:pt x="717" y="1837"/>
                    <a:pt x="717" y="1837"/>
                  </a:cubicBezTo>
                  <a:cubicBezTo>
                    <a:pt x="717" y="1837"/>
                    <a:pt x="717" y="1838"/>
                    <a:pt x="717" y="1838"/>
                  </a:cubicBezTo>
                  <a:cubicBezTo>
                    <a:pt x="717" y="1838"/>
                    <a:pt x="717" y="1838"/>
                    <a:pt x="717" y="1838"/>
                  </a:cubicBezTo>
                  <a:moveTo>
                    <a:pt x="866" y="1838"/>
                  </a:moveTo>
                  <a:cubicBezTo>
                    <a:pt x="866" y="1838"/>
                    <a:pt x="866" y="1838"/>
                    <a:pt x="866" y="1838"/>
                  </a:cubicBezTo>
                  <a:cubicBezTo>
                    <a:pt x="866" y="1838"/>
                    <a:pt x="866" y="1837"/>
                    <a:pt x="866" y="1837"/>
                  </a:cubicBezTo>
                  <a:cubicBezTo>
                    <a:pt x="866" y="1837"/>
                    <a:pt x="866" y="1838"/>
                    <a:pt x="866" y="1838"/>
                  </a:cubicBezTo>
                  <a:cubicBezTo>
                    <a:pt x="866" y="1838"/>
                    <a:pt x="866" y="1838"/>
                    <a:pt x="866" y="1838"/>
                  </a:cubicBezTo>
                  <a:moveTo>
                    <a:pt x="633" y="1839"/>
                  </a:moveTo>
                  <a:cubicBezTo>
                    <a:pt x="633" y="1839"/>
                    <a:pt x="633" y="1839"/>
                    <a:pt x="633" y="1839"/>
                  </a:cubicBezTo>
                  <a:cubicBezTo>
                    <a:pt x="633" y="1839"/>
                    <a:pt x="633" y="1838"/>
                    <a:pt x="633" y="1838"/>
                  </a:cubicBezTo>
                  <a:cubicBezTo>
                    <a:pt x="633" y="1838"/>
                    <a:pt x="632" y="1839"/>
                    <a:pt x="632" y="1839"/>
                  </a:cubicBezTo>
                  <a:cubicBezTo>
                    <a:pt x="632" y="1839"/>
                    <a:pt x="632" y="1839"/>
                    <a:pt x="633" y="1839"/>
                  </a:cubicBezTo>
                  <a:moveTo>
                    <a:pt x="684" y="1839"/>
                  </a:moveTo>
                  <a:cubicBezTo>
                    <a:pt x="684" y="1839"/>
                    <a:pt x="684" y="1838"/>
                    <a:pt x="684" y="1838"/>
                  </a:cubicBezTo>
                  <a:cubicBezTo>
                    <a:pt x="683" y="1838"/>
                    <a:pt x="683" y="1838"/>
                    <a:pt x="683" y="1838"/>
                  </a:cubicBezTo>
                  <a:cubicBezTo>
                    <a:pt x="683" y="1839"/>
                    <a:pt x="683" y="1839"/>
                    <a:pt x="684" y="1839"/>
                  </a:cubicBezTo>
                  <a:cubicBezTo>
                    <a:pt x="684" y="1839"/>
                    <a:pt x="684" y="1839"/>
                    <a:pt x="684" y="1839"/>
                  </a:cubicBezTo>
                  <a:moveTo>
                    <a:pt x="861" y="1838"/>
                  </a:moveTo>
                  <a:cubicBezTo>
                    <a:pt x="861" y="1838"/>
                    <a:pt x="861" y="1839"/>
                    <a:pt x="861" y="1839"/>
                  </a:cubicBezTo>
                  <a:cubicBezTo>
                    <a:pt x="861" y="1839"/>
                    <a:pt x="861" y="1839"/>
                    <a:pt x="861" y="1839"/>
                  </a:cubicBezTo>
                  <a:cubicBezTo>
                    <a:pt x="861" y="1839"/>
                    <a:pt x="861" y="1839"/>
                    <a:pt x="862" y="1839"/>
                  </a:cubicBezTo>
                  <a:cubicBezTo>
                    <a:pt x="862" y="1839"/>
                    <a:pt x="861" y="1838"/>
                    <a:pt x="861" y="1838"/>
                  </a:cubicBezTo>
                  <a:moveTo>
                    <a:pt x="1113" y="230"/>
                  </a:moveTo>
                  <a:cubicBezTo>
                    <a:pt x="1113" y="229"/>
                    <a:pt x="1113" y="229"/>
                    <a:pt x="1113" y="229"/>
                  </a:cubicBezTo>
                  <a:cubicBezTo>
                    <a:pt x="1113" y="229"/>
                    <a:pt x="1113" y="229"/>
                    <a:pt x="1112" y="229"/>
                  </a:cubicBezTo>
                  <a:cubicBezTo>
                    <a:pt x="1112" y="230"/>
                    <a:pt x="1113" y="230"/>
                    <a:pt x="1113" y="230"/>
                  </a:cubicBezTo>
                  <a:cubicBezTo>
                    <a:pt x="1113" y="230"/>
                    <a:pt x="1113" y="230"/>
                    <a:pt x="1113" y="230"/>
                  </a:cubicBezTo>
                  <a:moveTo>
                    <a:pt x="1175" y="229"/>
                  </a:moveTo>
                  <a:cubicBezTo>
                    <a:pt x="1175" y="229"/>
                    <a:pt x="1175" y="228"/>
                    <a:pt x="1175" y="228"/>
                  </a:cubicBezTo>
                  <a:cubicBezTo>
                    <a:pt x="1175" y="228"/>
                    <a:pt x="1175" y="228"/>
                    <a:pt x="1175" y="229"/>
                  </a:cubicBezTo>
                  <a:cubicBezTo>
                    <a:pt x="1175" y="229"/>
                    <a:pt x="1175" y="229"/>
                    <a:pt x="1175" y="229"/>
                  </a:cubicBezTo>
                  <a:cubicBezTo>
                    <a:pt x="1175" y="229"/>
                    <a:pt x="1175" y="229"/>
                    <a:pt x="1175" y="229"/>
                  </a:cubicBezTo>
                  <a:moveTo>
                    <a:pt x="1114" y="228"/>
                  </a:moveTo>
                  <a:cubicBezTo>
                    <a:pt x="1114" y="228"/>
                    <a:pt x="1113" y="229"/>
                    <a:pt x="1113" y="229"/>
                  </a:cubicBezTo>
                  <a:cubicBezTo>
                    <a:pt x="1113" y="229"/>
                    <a:pt x="1113" y="229"/>
                    <a:pt x="1114" y="229"/>
                  </a:cubicBezTo>
                  <a:cubicBezTo>
                    <a:pt x="1114" y="229"/>
                    <a:pt x="1114" y="229"/>
                    <a:pt x="1114" y="229"/>
                  </a:cubicBezTo>
                  <a:cubicBezTo>
                    <a:pt x="1114" y="229"/>
                    <a:pt x="1114" y="228"/>
                    <a:pt x="1114" y="228"/>
                  </a:cubicBezTo>
                  <a:moveTo>
                    <a:pt x="551" y="229"/>
                  </a:moveTo>
                  <a:cubicBezTo>
                    <a:pt x="551" y="229"/>
                    <a:pt x="551" y="229"/>
                    <a:pt x="552" y="229"/>
                  </a:cubicBezTo>
                  <a:cubicBezTo>
                    <a:pt x="551" y="229"/>
                    <a:pt x="551" y="228"/>
                    <a:pt x="551" y="228"/>
                  </a:cubicBezTo>
                  <a:cubicBezTo>
                    <a:pt x="551" y="228"/>
                    <a:pt x="551" y="229"/>
                    <a:pt x="551" y="229"/>
                  </a:cubicBezTo>
                  <a:cubicBezTo>
                    <a:pt x="551" y="229"/>
                    <a:pt x="551" y="229"/>
                    <a:pt x="551" y="229"/>
                  </a:cubicBezTo>
                  <a:moveTo>
                    <a:pt x="228" y="1204"/>
                  </a:moveTo>
                  <a:cubicBezTo>
                    <a:pt x="227" y="1204"/>
                    <a:pt x="227" y="1204"/>
                    <a:pt x="227" y="1204"/>
                  </a:cubicBezTo>
                  <a:cubicBezTo>
                    <a:pt x="227" y="1204"/>
                    <a:pt x="227" y="1204"/>
                    <a:pt x="228" y="1205"/>
                  </a:cubicBezTo>
                  <a:cubicBezTo>
                    <a:pt x="228" y="1204"/>
                    <a:pt x="228" y="1204"/>
                    <a:pt x="228" y="1204"/>
                  </a:cubicBezTo>
                  <a:cubicBezTo>
                    <a:pt x="228" y="1204"/>
                    <a:pt x="228" y="1204"/>
                    <a:pt x="228" y="1204"/>
                  </a:cubicBezTo>
                  <a:moveTo>
                    <a:pt x="1127" y="237"/>
                  </a:moveTo>
                  <a:cubicBezTo>
                    <a:pt x="1127" y="237"/>
                    <a:pt x="1126" y="237"/>
                    <a:pt x="1126" y="237"/>
                  </a:cubicBezTo>
                  <a:cubicBezTo>
                    <a:pt x="1126" y="237"/>
                    <a:pt x="1126" y="237"/>
                    <a:pt x="1126" y="237"/>
                  </a:cubicBezTo>
                  <a:cubicBezTo>
                    <a:pt x="1126" y="237"/>
                    <a:pt x="1126" y="238"/>
                    <a:pt x="1126" y="238"/>
                  </a:cubicBezTo>
                  <a:cubicBezTo>
                    <a:pt x="1126" y="238"/>
                    <a:pt x="1126" y="237"/>
                    <a:pt x="1127" y="237"/>
                  </a:cubicBezTo>
                  <a:moveTo>
                    <a:pt x="532" y="237"/>
                  </a:moveTo>
                  <a:cubicBezTo>
                    <a:pt x="532" y="237"/>
                    <a:pt x="532" y="238"/>
                    <a:pt x="532" y="238"/>
                  </a:cubicBezTo>
                  <a:cubicBezTo>
                    <a:pt x="532" y="238"/>
                    <a:pt x="532" y="238"/>
                    <a:pt x="532" y="238"/>
                  </a:cubicBezTo>
                  <a:cubicBezTo>
                    <a:pt x="532" y="237"/>
                    <a:pt x="532" y="237"/>
                    <a:pt x="532" y="237"/>
                  </a:cubicBezTo>
                  <a:cubicBezTo>
                    <a:pt x="532" y="237"/>
                    <a:pt x="532" y="237"/>
                    <a:pt x="532" y="237"/>
                  </a:cubicBezTo>
                  <a:moveTo>
                    <a:pt x="1077" y="236"/>
                  </a:moveTo>
                  <a:cubicBezTo>
                    <a:pt x="1077" y="236"/>
                    <a:pt x="1077" y="236"/>
                    <a:pt x="1078" y="235"/>
                  </a:cubicBezTo>
                  <a:cubicBezTo>
                    <a:pt x="1078" y="235"/>
                    <a:pt x="1077" y="235"/>
                    <a:pt x="1077" y="235"/>
                  </a:cubicBezTo>
                  <a:cubicBezTo>
                    <a:pt x="1077" y="235"/>
                    <a:pt x="1077" y="235"/>
                    <a:pt x="1077" y="235"/>
                  </a:cubicBezTo>
                  <a:cubicBezTo>
                    <a:pt x="1077" y="236"/>
                    <a:pt x="1077" y="236"/>
                    <a:pt x="1077" y="236"/>
                  </a:cubicBezTo>
                  <a:moveTo>
                    <a:pt x="656" y="234"/>
                  </a:moveTo>
                  <a:cubicBezTo>
                    <a:pt x="656" y="234"/>
                    <a:pt x="656" y="234"/>
                    <a:pt x="656" y="234"/>
                  </a:cubicBezTo>
                  <a:cubicBezTo>
                    <a:pt x="656" y="234"/>
                    <a:pt x="656" y="234"/>
                    <a:pt x="655" y="235"/>
                  </a:cubicBezTo>
                  <a:cubicBezTo>
                    <a:pt x="655" y="235"/>
                    <a:pt x="656" y="235"/>
                    <a:pt x="656" y="235"/>
                  </a:cubicBezTo>
                  <a:cubicBezTo>
                    <a:pt x="656" y="235"/>
                    <a:pt x="656" y="235"/>
                    <a:pt x="656" y="234"/>
                  </a:cubicBezTo>
                  <a:moveTo>
                    <a:pt x="503" y="234"/>
                  </a:moveTo>
                  <a:cubicBezTo>
                    <a:pt x="503" y="234"/>
                    <a:pt x="503" y="234"/>
                    <a:pt x="503" y="234"/>
                  </a:cubicBezTo>
                  <a:cubicBezTo>
                    <a:pt x="502" y="234"/>
                    <a:pt x="502" y="234"/>
                    <a:pt x="502" y="234"/>
                  </a:cubicBezTo>
                  <a:cubicBezTo>
                    <a:pt x="502" y="234"/>
                    <a:pt x="502" y="235"/>
                    <a:pt x="502" y="235"/>
                  </a:cubicBezTo>
                  <a:cubicBezTo>
                    <a:pt x="502" y="235"/>
                    <a:pt x="502" y="235"/>
                    <a:pt x="503" y="234"/>
                  </a:cubicBezTo>
                  <a:moveTo>
                    <a:pt x="1147" y="234"/>
                  </a:moveTo>
                  <a:cubicBezTo>
                    <a:pt x="1148" y="234"/>
                    <a:pt x="1148" y="234"/>
                    <a:pt x="1148" y="234"/>
                  </a:cubicBezTo>
                  <a:cubicBezTo>
                    <a:pt x="1148" y="233"/>
                    <a:pt x="1147" y="233"/>
                    <a:pt x="1147" y="233"/>
                  </a:cubicBezTo>
                  <a:cubicBezTo>
                    <a:pt x="1147" y="233"/>
                    <a:pt x="1147" y="233"/>
                    <a:pt x="1147" y="234"/>
                  </a:cubicBezTo>
                  <a:cubicBezTo>
                    <a:pt x="1147" y="234"/>
                    <a:pt x="1147" y="234"/>
                    <a:pt x="1147" y="234"/>
                  </a:cubicBezTo>
                  <a:moveTo>
                    <a:pt x="530" y="233"/>
                  </a:moveTo>
                  <a:cubicBezTo>
                    <a:pt x="530" y="233"/>
                    <a:pt x="530" y="233"/>
                    <a:pt x="530" y="233"/>
                  </a:cubicBezTo>
                  <a:cubicBezTo>
                    <a:pt x="530" y="233"/>
                    <a:pt x="530" y="233"/>
                    <a:pt x="530" y="234"/>
                  </a:cubicBezTo>
                  <a:cubicBezTo>
                    <a:pt x="530" y="234"/>
                    <a:pt x="530" y="234"/>
                    <a:pt x="530" y="234"/>
                  </a:cubicBezTo>
                  <a:cubicBezTo>
                    <a:pt x="530" y="234"/>
                    <a:pt x="530" y="234"/>
                    <a:pt x="530" y="233"/>
                  </a:cubicBezTo>
                  <a:moveTo>
                    <a:pt x="436" y="228"/>
                  </a:moveTo>
                  <a:cubicBezTo>
                    <a:pt x="436" y="228"/>
                    <a:pt x="436" y="228"/>
                    <a:pt x="436" y="228"/>
                  </a:cubicBezTo>
                  <a:cubicBezTo>
                    <a:pt x="436" y="228"/>
                    <a:pt x="436" y="227"/>
                    <a:pt x="436" y="227"/>
                  </a:cubicBezTo>
                  <a:cubicBezTo>
                    <a:pt x="436" y="228"/>
                    <a:pt x="436" y="228"/>
                    <a:pt x="435" y="228"/>
                  </a:cubicBezTo>
                  <a:cubicBezTo>
                    <a:pt x="436" y="228"/>
                    <a:pt x="436" y="228"/>
                    <a:pt x="436" y="228"/>
                  </a:cubicBezTo>
                  <a:moveTo>
                    <a:pt x="444" y="227"/>
                  </a:moveTo>
                  <a:cubicBezTo>
                    <a:pt x="444" y="227"/>
                    <a:pt x="444" y="226"/>
                    <a:pt x="444" y="226"/>
                  </a:cubicBezTo>
                  <a:cubicBezTo>
                    <a:pt x="443" y="227"/>
                    <a:pt x="443" y="227"/>
                    <a:pt x="443" y="227"/>
                  </a:cubicBezTo>
                  <a:cubicBezTo>
                    <a:pt x="443" y="227"/>
                    <a:pt x="443" y="227"/>
                    <a:pt x="444" y="227"/>
                  </a:cubicBezTo>
                  <a:cubicBezTo>
                    <a:pt x="444" y="227"/>
                    <a:pt x="444" y="227"/>
                    <a:pt x="444" y="227"/>
                  </a:cubicBezTo>
                  <a:moveTo>
                    <a:pt x="632" y="226"/>
                  </a:moveTo>
                  <a:cubicBezTo>
                    <a:pt x="632" y="226"/>
                    <a:pt x="633" y="226"/>
                    <a:pt x="633" y="226"/>
                  </a:cubicBezTo>
                  <a:cubicBezTo>
                    <a:pt x="633" y="226"/>
                    <a:pt x="633" y="226"/>
                    <a:pt x="633" y="226"/>
                  </a:cubicBezTo>
                  <a:cubicBezTo>
                    <a:pt x="633" y="226"/>
                    <a:pt x="633" y="226"/>
                    <a:pt x="633" y="225"/>
                  </a:cubicBezTo>
                  <a:cubicBezTo>
                    <a:pt x="633" y="225"/>
                    <a:pt x="633" y="226"/>
                    <a:pt x="632" y="226"/>
                  </a:cubicBezTo>
                  <a:moveTo>
                    <a:pt x="545" y="224"/>
                  </a:moveTo>
                  <a:cubicBezTo>
                    <a:pt x="545" y="224"/>
                    <a:pt x="545" y="224"/>
                    <a:pt x="545" y="224"/>
                  </a:cubicBezTo>
                  <a:cubicBezTo>
                    <a:pt x="545" y="224"/>
                    <a:pt x="544" y="224"/>
                    <a:pt x="544" y="224"/>
                  </a:cubicBezTo>
                  <a:cubicBezTo>
                    <a:pt x="544" y="224"/>
                    <a:pt x="544" y="224"/>
                    <a:pt x="544" y="224"/>
                  </a:cubicBezTo>
                  <a:cubicBezTo>
                    <a:pt x="544" y="224"/>
                    <a:pt x="544" y="224"/>
                    <a:pt x="545" y="22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2" name="Title 1" title="Presentation title placeholder"/>
          <p:cNvSpPr>
            <a:spLocks noGrp="1"/>
          </p:cNvSpPr>
          <p:nvPr>
            <p:ph type="ctrTitle" hasCustomPrompt="1"/>
          </p:nvPr>
        </p:nvSpPr>
        <p:spPr bwMode="gray">
          <a:xfrm>
            <a:off x="676470" y="620714"/>
            <a:ext cx="7783318" cy="1893938"/>
          </a:xfrm>
        </p:spPr>
        <p:txBody>
          <a:bodyPr anchor="t" anchorCtr="0"/>
          <a:lstStyle>
            <a:lvl1pPr algn="l">
              <a:defRPr sz="6000">
                <a:solidFill>
                  <a:schemeClr val="bg1"/>
                </a:solidFill>
              </a:defRPr>
            </a:lvl1pPr>
          </a:lstStyle>
          <a:p>
            <a:r>
              <a:rPr lang="en-GB" noProof="0"/>
              <a:t>&lt;Insert presentation title&gt;</a:t>
            </a:r>
          </a:p>
        </p:txBody>
      </p:sp>
      <p:sp>
        <p:nvSpPr>
          <p:cNvPr id="3" name="Subtitle 2" title="Presentation sub title placeholder"/>
          <p:cNvSpPr>
            <a:spLocks noGrp="1"/>
          </p:cNvSpPr>
          <p:nvPr>
            <p:ph type="subTitle" idx="1" hasCustomPrompt="1"/>
          </p:nvPr>
        </p:nvSpPr>
        <p:spPr bwMode="gray">
          <a:xfrm>
            <a:off x="676470" y="2997200"/>
            <a:ext cx="7783318" cy="914348"/>
          </a:xfrm>
        </p:spPr>
        <p:txBody>
          <a:bodyPr/>
          <a:lstStyle>
            <a:lvl1pPr marL="0" indent="0" algn="l">
              <a:spcBef>
                <a:spcPts val="0"/>
              </a:spcBef>
              <a:buNone/>
              <a:defRPr sz="4000" baseline="0">
                <a:solidFill>
                  <a:schemeClr val="bg1"/>
                </a:solidFill>
              </a:defRPr>
            </a:lvl1pPr>
            <a:lvl2pPr marL="422015" indent="0" algn="ctr">
              <a:buNone/>
              <a:defRPr>
                <a:solidFill>
                  <a:schemeClr val="tx1">
                    <a:tint val="75000"/>
                  </a:schemeClr>
                </a:solidFill>
              </a:defRPr>
            </a:lvl2pPr>
            <a:lvl3pPr marL="844029" indent="0" algn="ctr">
              <a:buNone/>
              <a:defRPr>
                <a:solidFill>
                  <a:schemeClr val="tx1">
                    <a:tint val="75000"/>
                  </a:schemeClr>
                </a:solidFill>
              </a:defRPr>
            </a:lvl3pPr>
            <a:lvl4pPr marL="1266044" indent="0" algn="ctr">
              <a:buNone/>
              <a:defRPr>
                <a:solidFill>
                  <a:schemeClr val="tx1">
                    <a:tint val="75000"/>
                  </a:schemeClr>
                </a:solidFill>
              </a:defRPr>
            </a:lvl4pPr>
            <a:lvl5pPr marL="1688058" indent="0" algn="ctr">
              <a:buNone/>
              <a:defRPr>
                <a:solidFill>
                  <a:schemeClr val="tx1">
                    <a:tint val="75000"/>
                  </a:schemeClr>
                </a:solidFill>
              </a:defRPr>
            </a:lvl5pPr>
            <a:lvl6pPr marL="2110073" indent="0" algn="ctr">
              <a:buNone/>
              <a:defRPr>
                <a:solidFill>
                  <a:schemeClr val="tx1">
                    <a:tint val="75000"/>
                  </a:schemeClr>
                </a:solidFill>
              </a:defRPr>
            </a:lvl6pPr>
            <a:lvl7pPr marL="2532087" indent="0" algn="ctr">
              <a:buNone/>
              <a:defRPr>
                <a:solidFill>
                  <a:schemeClr val="tx1">
                    <a:tint val="75000"/>
                  </a:schemeClr>
                </a:solidFill>
              </a:defRPr>
            </a:lvl7pPr>
            <a:lvl8pPr marL="2954103" indent="0" algn="ctr">
              <a:buNone/>
              <a:defRPr>
                <a:solidFill>
                  <a:schemeClr val="tx1">
                    <a:tint val="75000"/>
                  </a:schemeClr>
                </a:solidFill>
              </a:defRPr>
            </a:lvl8pPr>
            <a:lvl9pPr marL="3376117" indent="0" algn="ctr">
              <a:buNone/>
              <a:defRPr>
                <a:solidFill>
                  <a:schemeClr val="tx1">
                    <a:tint val="75000"/>
                  </a:schemeClr>
                </a:solidFill>
              </a:defRPr>
            </a:lvl9pPr>
          </a:lstStyle>
          <a:p>
            <a:r>
              <a:rPr lang="en-GB" noProof="0"/>
              <a:t>&lt;Insert sub-title&gt;</a:t>
            </a:r>
          </a:p>
        </p:txBody>
      </p:sp>
      <p:sp>
        <p:nvSpPr>
          <p:cNvPr id="7" name="TextBox 6" title="Web address textbox"/>
          <p:cNvSpPr txBox="1"/>
          <p:nvPr userDrawn="1"/>
        </p:nvSpPr>
        <p:spPr bwMode="gray">
          <a:xfrm>
            <a:off x="676470" y="5940080"/>
            <a:ext cx="3607497" cy="276999"/>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i="0" noProof="0" err="1">
                <a:solidFill>
                  <a:schemeClr val="accent1"/>
                </a:solidFill>
                <a:latin typeface="Arial" charset="0"/>
                <a:ea typeface="Arial" charset="0"/>
                <a:cs typeface="Arial" charset="0"/>
              </a:rPr>
              <a:t>www.senseinternational.org.uk</a:t>
            </a:r>
            <a:endParaRPr lang="en-GB" sz="1800" b="1" i="0" noProof="0">
              <a:solidFill>
                <a:schemeClr val="accent1"/>
              </a:solidFill>
              <a:latin typeface="Arial" charset="0"/>
              <a:ea typeface="Arial" charset="0"/>
              <a:cs typeface="Arial"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bwMode="gray">
          <a:xfrm>
            <a:off x="6097854" y="5708365"/>
            <a:ext cx="2455103" cy="740428"/>
          </a:xfrm>
          <a:prstGeom prst="rect">
            <a:avLst/>
          </a:prstGeom>
        </p:spPr>
      </p:pic>
      <p:sp>
        <p:nvSpPr>
          <p:cNvPr id="6" name="Text Placeholder 5">
            <a:extLst>
              <a:ext uri="{FF2B5EF4-FFF2-40B4-BE49-F238E27FC236}">
                <a16:creationId xmlns:a16="http://schemas.microsoft.com/office/drawing/2014/main" id="{55AB8766-A844-41E1-8261-655905D9CFAD}"/>
              </a:ext>
            </a:extLst>
          </p:cNvPr>
          <p:cNvSpPr>
            <a:spLocks noGrp="1"/>
          </p:cNvSpPr>
          <p:nvPr>
            <p:ph type="body" sz="quarter" idx="11" hasCustomPrompt="1"/>
          </p:nvPr>
        </p:nvSpPr>
        <p:spPr>
          <a:xfrm>
            <a:off x="676470" y="4365625"/>
            <a:ext cx="4896000" cy="367200"/>
          </a:xfrm>
        </p:spPr>
        <p:txBody>
          <a:bodyPr/>
          <a:lstStyle>
            <a:lvl1pPr marL="0" indent="0" defTabSz="179388">
              <a:buFont typeface="Arial" panose="020B0604020202020204" pitchFamily="34" charset="0"/>
              <a:buNone/>
              <a:defRPr lang="en-US" sz="2000" b="0" kern="1200" baseline="0" dirty="0" smtClean="0">
                <a:solidFill>
                  <a:schemeClr val="bg1"/>
                </a:solidFill>
                <a:latin typeface="+mn-lt"/>
                <a:ea typeface="+mn-ea"/>
                <a:cs typeface="+mn-cs"/>
              </a:defRPr>
            </a:lvl1pPr>
            <a:lvl2pPr marL="0" indent="0" defTabSz="179388">
              <a:buNone/>
              <a:defRPr lang="en-US" sz="2000" b="0" kern="1200" baseline="0" dirty="0" smtClean="0">
                <a:solidFill>
                  <a:schemeClr val="bg1"/>
                </a:solidFill>
                <a:latin typeface="+mn-lt"/>
                <a:ea typeface="+mn-ea"/>
                <a:cs typeface="+mn-cs"/>
              </a:defRPr>
            </a:lvl2pPr>
            <a:lvl3pPr marL="0" indent="0" defTabSz="179388">
              <a:buNone/>
              <a:defRPr lang="en-US" sz="2000" b="0" kern="1200" baseline="0" dirty="0" smtClean="0">
                <a:solidFill>
                  <a:schemeClr val="bg1"/>
                </a:solidFill>
                <a:latin typeface="+mn-lt"/>
                <a:ea typeface="+mn-ea"/>
                <a:cs typeface="+mn-cs"/>
              </a:defRPr>
            </a:lvl3pPr>
            <a:lvl4pPr marL="0" indent="0" defTabSz="179388">
              <a:buNone/>
              <a:defRPr lang="en-US" sz="2000" b="0" kern="1200" baseline="0" dirty="0" smtClean="0">
                <a:solidFill>
                  <a:schemeClr val="bg1"/>
                </a:solidFill>
                <a:latin typeface="+mn-lt"/>
                <a:ea typeface="+mn-ea"/>
                <a:cs typeface="+mn-cs"/>
              </a:defRPr>
            </a:lvl4pPr>
            <a:lvl5pPr marL="0" indent="0" defTabSz="179388">
              <a:buNone/>
              <a:defRPr lang="en-US" sz="2000" b="0" kern="1200" baseline="0" dirty="0" smtClean="0">
                <a:solidFill>
                  <a:schemeClr val="bg1"/>
                </a:solidFill>
                <a:latin typeface="+mn-lt"/>
                <a:ea typeface="+mn-ea"/>
                <a:cs typeface="+mn-cs"/>
              </a:defRPr>
            </a:lvl5pPr>
            <a:lvl6pPr marL="0" indent="0" defTabSz="179388">
              <a:buNone/>
              <a:defRPr lang="en-US" sz="2000" b="0" kern="1200" baseline="0" dirty="0" smtClean="0">
                <a:solidFill>
                  <a:schemeClr val="bg1"/>
                </a:solidFill>
                <a:latin typeface="+mn-lt"/>
                <a:ea typeface="+mn-ea"/>
                <a:cs typeface="+mn-cs"/>
              </a:defRPr>
            </a:lvl6pPr>
            <a:lvl7pPr marL="0" indent="0" defTabSz="179388">
              <a:buNone/>
              <a:defRPr lang="en-US" sz="2000" b="0" kern="1200" baseline="0" dirty="0" smtClean="0">
                <a:solidFill>
                  <a:schemeClr val="bg1"/>
                </a:solidFill>
                <a:latin typeface="+mn-lt"/>
                <a:ea typeface="+mn-ea"/>
                <a:cs typeface="+mn-cs"/>
              </a:defRPr>
            </a:lvl7pPr>
            <a:lvl8pPr marL="0" indent="0" defTabSz="179388">
              <a:buNone/>
              <a:defRPr lang="en-US" sz="2000" b="0" kern="1200" baseline="0" dirty="0" smtClean="0">
                <a:solidFill>
                  <a:schemeClr val="bg1"/>
                </a:solidFill>
                <a:latin typeface="+mn-lt"/>
                <a:ea typeface="+mn-ea"/>
                <a:cs typeface="+mn-cs"/>
              </a:defRPr>
            </a:lvl8pPr>
            <a:lvl9pPr marL="0" indent="0" defTabSz="179388">
              <a:buNone/>
              <a:defRPr lang="en-GB" sz="2000" b="0" kern="1200" baseline="0" dirty="0">
                <a:solidFill>
                  <a:schemeClr val="bg1"/>
                </a:solidFill>
                <a:latin typeface="+mn-lt"/>
                <a:ea typeface="+mn-ea"/>
                <a:cs typeface="+mn-cs"/>
              </a:defRPr>
            </a:lvl9pPr>
          </a:lstStyle>
          <a:p>
            <a:pPr lvl="0"/>
            <a:r>
              <a:rPr lang="en-US"/>
              <a:t>&lt;Insert date&gt;</a:t>
            </a:r>
            <a:endParaRPr lang="en-GB"/>
          </a:p>
        </p:txBody>
      </p:sp>
    </p:spTree>
  </p:cSld>
  <p:clrMapOvr>
    <a:masterClrMapping/>
  </p:clrMapOvr>
  <p:extLst>
    <p:ext uri="{DCECCB84-F9BA-43D5-87BE-67443E8EF086}">
      <p15:sldGuideLst xmlns:p15="http://schemas.microsoft.com/office/powerpoint/2012/main">
        <p15:guide id="1" orient="horz" pos="391" userDrawn="1">
          <p15:clr>
            <a:srgbClr val="A4A3A4"/>
          </p15:clr>
        </p15:guide>
        <p15:guide id="2" orient="horz" pos="1888" userDrawn="1">
          <p15:clr>
            <a:srgbClr val="A4A3A4"/>
          </p15:clr>
        </p15:guide>
        <p15:guide id="3" orient="horz" pos="2750" userDrawn="1">
          <p15:clr>
            <a:srgbClr val="A4A3A4"/>
          </p15:clr>
        </p15:guide>
        <p15:guide id="4" pos="431" userDrawn="1">
          <p15:clr>
            <a:srgbClr val="A4A3A4"/>
          </p15:clr>
        </p15:guide>
        <p15:guide id="6" pos="5329" userDrawn="1">
          <p15:clr>
            <a:srgbClr val="A4A3A4"/>
          </p15:clr>
        </p15:guide>
        <p15:guide id="7" orient="horz" pos="3385"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Picture Only">
    <p:spTree>
      <p:nvGrpSpPr>
        <p:cNvPr id="1" name=""/>
        <p:cNvGrpSpPr/>
        <p:nvPr/>
      </p:nvGrpSpPr>
      <p:grpSpPr>
        <a:xfrm>
          <a:off x="0" y="0"/>
          <a:ext cx="0" cy="0"/>
          <a:chOff x="0" y="0"/>
          <a:chExt cx="0" cy="0"/>
        </a:xfrm>
      </p:grpSpPr>
      <p:sp>
        <p:nvSpPr>
          <p:cNvPr id="3" name="Title 2" title="Slide title placeholder"/>
          <p:cNvSpPr>
            <a:spLocks noGrp="1"/>
          </p:cNvSpPr>
          <p:nvPr>
            <p:ph type="title" hasCustomPrompt="1"/>
          </p:nvPr>
        </p:nvSpPr>
        <p:spPr bwMode="gray">
          <a:xfrm>
            <a:off x="684214" y="260351"/>
            <a:ext cx="7775572" cy="720725"/>
          </a:xfrm>
        </p:spPr>
        <p:txBody>
          <a:bodyPr/>
          <a:lstStyle>
            <a:lvl1pPr>
              <a:defRPr/>
            </a:lvl1pPr>
          </a:lstStyle>
          <a:p>
            <a:r>
              <a:rPr lang="en-GB" noProof="0"/>
              <a:t>&lt;Picture only&gt;</a:t>
            </a:r>
          </a:p>
        </p:txBody>
      </p:sp>
      <p:sp>
        <p:nvSpPr>
          <p:cNvPr id="9" name="Picture Placeholder 3" descr="Picture placeholder in picture only layout" title="Picture placeholder"/>
          <p:cNvSpPr>
            <a:spLocks noGrp="1"/>
          </p:cNvSpPr>
          <p:nvPr>
            <p:ph type="pic" sz="quarter" idx="19"/>
          </p:nvPr>
        </p:nvSpPr>
        <p:spPr bwMode="gray">
          <a:xfrm>
            <a:off x="684212" y="1412875"/>
            <a:ext cx="7775575" cy="4392613"/>
          </a:xfrm>
        </p:spPr>
        <p:txBody>
          <a:bodyPr/>
          <a:lstStyle/>
          <a:p>
            <a:r>
              <a:rPr lang="en-US" noProof="0"/>
              <a:t>Click icon to add picture</a:t>
            </a:r>
            <a:endParaRPr lang="en-GB" noProof="0"/>
          </a:p>
        </p:txBody>
      </p:sp>
    </p:spTree>
    <p:extLst>
      <p:ext uri="{BB962C8B-B14F-4D97-AF65-F5344CB8AC3E}">
        <p14:creationId xmlns:p14="http://schemas.microsoft.com/office/powerpoint/2010/main" val="435677252"/>
      </p:ext>
    </p:extLst>
  </p:cSld>
  <p:clrMapOvr>
    <a:masterClrMapping/>
  </p:clrMapOvr>
  <p:extLst>
    <p:ext uri="{DCECCB84-F9BA-43D5-87BE-67443E8EF086}">
      <p15:sldGuideLst xmlns:p15="http://schemas.microsoft.com/office/powerpoint/2012/main">
        <p15:guide id="1" orient="horz" pos="890">
          <p15:clr>
            <a:srgbClr val="A4A3A4"/>
          </p15:clr>
        </p15:guide>
        <p15:guide id="2" orient="horz" pos="3657" userDrawn="1">
          <p15:clr>
            <a:srgbClr val="A4A3A4"/>
          </p15:clr>
        </p15:guide>
        <p15:guide id="3" pos="431" userDrawn="1">
          <p15:clr>
            <a:srgbClr val="A4A3A4"/>
          </p15:clr>
        </p15:guide>
        <p15:guide id="4" pos="5329"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title="Slide title placeholder"/>
          <p:cNvSpPr>
            <a:spLocks noGrp="1"/>
          </p:cNvSpPr>
          <p:nvPr>
            <p:ph type="title" hasCustomPrompt="1"/>
          </p:nvPr>
        </p:nvSpPr>
        <p:spPr bwMode="gray"/>
        <p:txBody>
          <a:bodyPr/>
          <a:lstStyle/>
          <a:p>
            <a:r>
              <a:rPr lang="en-GB" noProof="0"/>
              <a:t>&lt;Insert title&gt;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title="Content placeholder"/>
          <p:cNvSpPr>
            <a:spLocks noGrp="1"/>
          </p:cNvSpPr>
          <p:nvPr>
            <p:ph sz="quarter" idx="13" hasCustomPrompt="1"/>
          </p:nvPr>
        </p:nvSpPr>
        <p:spPr bwMode="gray">
          <a:xfrm>
            <a:off x="683998" y="1989138"/>
            <a:ext cx="7775789" cy="3816349"/>
          </a:xfrm>
        </p:spPr>
        <p:txBody>
          <a:bodyPr/>
          <a:lstStyle>
            <a:lvl1pPr>
              <a:defRPr baseline="0"/>
            </a:lvl1pPr>
            <a:lvl5pPr>
              <a:defRPr/>
            </a:lvl5pPr>
          </a:lstStyle>
          <a:p>
            <a:pPr lvl="0"/>
            <a:r>
              <a:rPr lang="en-GB" noProof="0"/>
              <a:t>&lt;Insert text. To format bullets select ‘Increase / Decrease List level’ on the Home Ribbon&gt;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a:p>
            <a:pPr lvl="6"/>
            <a:r>
              <a:rPr lang="en-GB" noProof="0"/>
              <a:t>Seventh level</a:t>
            </a:r>
          </a:p>
          <a:p>
            <a:pPr lvl="7"/>
            <a:r>
              <a:rPr lang="en-GB" noProof="0"/>
              <a:t>Eighth level</a:t>
            </a:r>
          </a:p>
          <a:p>
            <a:pPr lvl="8"/>
            <a:r>
              <a:rPr lang="en-GB" noProof="0"/>
              <a:t>Ninth level</a:t>
            </a:r>
          </a:p>
        </p:txBody>
      </p:sp>
      <p:sp>
        <p:nvSpPr>
          <p:cNvPr id="3" name="Title 2" title="Slide title placeholder"/>
          <p:cNvSpPr>
            <a:spLocks noGrp="1"/>
          </p:cNvSpPr>
          <p:nvPr>
            <p:ph type="title" hasCustomPrompt="1"/>
          </p:nvPr>
        </p:nvSpPr>
        <p:spPr bwMode="gray">
          <a:xfrm>
            <a:off x="683999" y="260351"/>
            <a:ext cx="7776000" cy="720725"/>
          </a:xfrm>
        </p:spPr>
        <p:txBody>
          <a:bodyPr/>
          <a:lstStyle/>
          <a:p>
            <a:r>
              <a:rPr lang="en-GB" noProof="0"/>
              <a:t>&lt;Insert title&gt;</a:t>
            </a:r>
          </a:p>
        </p:txBody>
      </p:sp>
      <p:sp>
        <p:nvSpPr>
          <p:cNvPr id="4" name="Text Placeholder 3" title="Sub heading placeholder"/>
          <p:cNvSpPr>
            <a:spLocks noGrp="1"/>
          </p:cNvSpPr>
          <p:nvPr>
            <p:ph type="body" sz="quarter" idx="14" hasCustomPrompt="1"/>
          </p:nvPr>
        </p:nvSpPr>
        <p:spPr bwMode="gray">
          <a:xfrm>
            <a:off x="683998" y="1412876"/>
            <a:ext cx="7775789" cy="431800"/>
          </a:xfrm>
        </p:spPr>
        <p:txBody>
          <a:bodyPr/>
          <a:lstStyle>
            <a:lvl1pPr>
              <a:defRPr sz="2400" b="1"/>
            </a:lvl1pPr>
          </a:lstStyle>
          <a:p>
            <a:pPr lvl="0"/>
            <a:r>
              <a:rPr lang="en-GB" noProof="0"/>
              <a:t>Click to edit sub-heading</a:t>
            </a:r>
          </a:p>
        </p:txBody>
      </p:sp>
    </p:spTree>
    <p:extLst>
      <p:ext uri="{BB962C8B-B14F-4D97-AF65-F5344CB8AC3E}">
        <p14:creationId xmlns:p14="http://schemas.microsoft.com/office/powerpoint/2010/main" val="1478379481"/>
      </p:ext>
    </p:extLst>
  </p:cSld>
  <p:clrMapOvr>
    <a:masterClrMapping/>
  </p:clrMapOvr>
  <p:extLst>
    <p:ext uri="{DCECCB84-F9BA-43D5-87BE-67443E8EF086}">
      <p15:sldGuideLst xmlns:p15="http://schemas.microsoft.com/office/powerpoint/2012/main">
        <p15:guide id="1" orient="horz" pos="1253">
          <p15:clr>
            <a:srgbClr val="A4A3A4"/>
          </p15:clr>
        </p15:guide>
        <p15:guide id="2" orient="horz" pos="1162">
          <p15:clr>
            <a:srgbClr val="A4A3A4"/>
          </p15:clr>
        </p15:guide>
        <p15:guide id="3" orient="horz" pos="890">
          <p15:clr>
            <a:srgbClr val="A4A3A4"/>
          </p15:clr>
        </p15:guide>
        <p15:guide id="4" orient="horz" pos="3657">
          <p15:clr>
            <a:srgbClr val="A4A3A4"/>
          </p15:clr>
        </p15:guide>
        <p15:guide id="5" pos="431">
          <p15:clr>
            <a:srgbClr val="A4A3A4"/>
          </p15:clr>
        </p15:guide>
        <p15:guide id="6" pos="5329">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No Sub Heading">
    <p:spTree>
      <p:nvGrpSpPr>
        <p:cNvPr id="1" name=""/>
        <p:cNvGrpSpPr/>
        <p:nvPr/>
      </p:nvGrpSpPr>
      <p:grpSpPr>
        <a:xfrm>
          <a:off x="0" y="0"/>
          <a:ext cx="0" cy="0"/>
          <a:chOff x="0" y="0"/>
          <a:chExt cx="0" cy="0"/>
        </a:xfrm>
      </p:grpSpPr>
      <p:sp>
        <p:nvSpPr>
          <p:cNvPr id="9" name="Content Placeholder 8" title="Content placeholder"/>
          <p:cNvSpPr>
            <a:spLocks noGrp="1"/>
          </p:cNvSpPr>
          <p:nvPr>
            <p:ph sz="quarter" idx="13" hasCustomPrompt="1"/>
          </p:nvPr>
        </p:nvSpPr>
        <p:spPr bwMode="gray">
          <a:xfrm>
            <a:off x="683998" y="1412876"/>
            <a:ext cx="7775789" cy="4392612"/>
          </a:xfrm>
        </p:spPr>
        <p:txBody>
          <a:bodyPr/>
          <a:lstStyle>
            <a:lvl1pPr>
              <a:defRPr baseline="0"/>
            </a:lvl1pPr>
            <a:lvl5pPr>
              <a:defRPr/>
            </a:lvl5pPr>
          </a:lstStyle>
          <a:p>
            <a:pPr lvl="0"/>
            <a:r>
              <a:rPr lang="en-GB" noProof="0"/>
              <a:t>&lt;Insert text. To format bullets select ‘Increase / Decrease List level’ on the Home Ribbon&gt;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a:p>
            <a:pPr lvl="6"/>
            <a:r>
              <a:rPr lang="en-GB" noProof="0"/>
              <a:t>Seventh level</a:t>
            </a:r>
          </a:p>
          <a:p>
            <a:pPr lvl="7"/>
            <a:r>
              <a:rPr lang="en-GB" noProof="0"/>
              <a:t>Eighth level</a:t>
            </a:r>
          </a:p>
          <a:p>
            <a:pPr lvl="8"/>
            <a:r>
              <a:rPr lang="en-GB" noProof="0"/>
              <a:t>Ninth level</a:t>
            </a:r>
          </a:p>
        </p:txBody>
      </p:sp>
      <p:sp>
        <p:nvSpPr>
          <p:cNvPr id="3" name="Title 2" title="Slide title placeholder"/>
          <p:cNvSpPr>
            <a:spLocks noGrp="1"/>
          </p:cNvSpPr>
          <p:nvPr>
            <p:ph type="title" hasCustomPrompt="1"/>
          </p:nvPr>
        </p:nvSpPr>
        <p:spPr bwMode="gray">
          <a:xfrm>
            <a:off x="683999" y="260351"/>
            <a:ext cx="7776000" cy="720725"/>
          </a:xfrm>
        </p:spPr>
        <p:txBody>
          <a:bodyPr/>
          <a:lstStyle/>
          <a:p>
            <a:r>
              <a:rPr lang="en-GB" noProof="0"/>
              <a:t>&lt;Insert title&gt;</a:t>
            </a:r>
          </a:p>
        </p:txBody>
      </p:sp>
    </p:spTree>
  </p:cSld>
  <p:clrMapOvr>
    <a:masterClrMapping/>
  </p:clrMapOvr>
  <p:extLst>
    <p:ext uri="{DCECCB84-F9BA-43D5-87BE-67443E8EF086}">
      <p15:sldGuideLst xmlns:p15="http://schemas.microsoft.com/office/powerpoint/2012/main">
        <p15:guide id="3" orient="horz" pos="890" userDrawn="1">
          <p15:clr>
            <a:srgbClr val="A4A3A4"/>
          </p15:clr>
        </p15:guide>
        <p15:guide id="4" orient="horz" pos="3657" userDrawn="1">
          <p15:clr>
            <a:srgbClr val="A4A3A4"/>
          </p15:clr>
        </p15:guide>
        <p15:guide id="5" pos="431" userDrawn="1">
          <p15:clr>
            <a:srgbClr val="A4A3A4"/>
          </p15:clr>
        </p15:guide>
        <p15:guide id="6" pos="5329" userDrawn="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Section Divider">
    <p:spTree>
      <p:nvGrpSpPr>
        <p:cNvPr id="1" name=""/>
        <p:cNvGrpSpPr/>
        <p:nvPr/>
      </p:nvGrpSpPr>
      <p:grpSpPr>
        <a:xfrm>
          <a:off x="0" y="0"/>
          <a:ext cx="0" cy="0"/>
          <a:chOff x="0" y="0"/>
          <a:chExt cx="0" cy="0"/>
        </a:xfrm>
      </p:grpSpPr>
      <p:sp>
        <p:nvSpPr>
          <p:cNvPr id="8" name="Rectangle 7" descr="Purple background in section divider sits in the back" title="Purple background in section divider"/>
          <p:cNvSpPr/>
          <p:nvPr userDrawn="1"/>
        </p:nvSpPr>
        <p:spPr>
          <a:xfrm flipV="1">
            <a:off x="0" y="0"/>
            <a:ext cx="9144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727" r="29713" b="30008"/>
          <a:stretch/>
        </p:blipFill>
        <p:spPr>
          <a:xfrm>
            <a:off x="4969496" y="3065866"/>
            <a:ext cx="4174504" cy="3792133"/>
          </a:xfrm>
          <a:prstGeom prst="rect">
            <a:avLst/>
          </a:prstGeom>
        </p:spPr>
      </p:pic>
      <p:sp>
        <p:nvSpPr>
          <p:cNvPr id="2" name="Title 1" title="Section divider title"/>
          <p:cNvSpPr>
            <a:spLocks noGrp="1"/>
          </p:cNvSpPr>
          <p:nvPr>
            <p:ph type="ctrTitle" hasCustomPrompt="1"/>
          </p:nvPr>
        </p:nvSpPr>
        <p:spPr bwMode="gray">
          <a:xfrm>
            <a:off x="684213" y="620714"/>
            <a:ext cx="7775575" cy="1440286"/>
          </a:xfrm>
        </p:spPr>
        <p:txBody>
          <a:bodyPr anchor="t" anchorCtr="0"/>
          <a:lstStyle>
            <a:lvl1pPr algn="l">
              <a:defRPr sz="4000">
                <a:solidFill>
                  <a:schemeClr val="bg1"/>
                </a:solidFill>
              </a:defRPr>
            </a:lvl1pPr>
          </a:lstStyle>
          <a:p>
            <a:r>
              <a:rPr lang="en-GB" noProof="0"/>
              <a:t>&lt;Insert section divider title&gt;</a:t>
            </a:r>
          </a:p>
        </p:txBody>
      </p:sp>
      <p:sp>
        <p:nvSpPr>
          <p:cNvPr id="3" name="Subtitle 2" title="Section divider sub title"/>
          <p:cNvSpPr>
            <a:spLocks noGrp="1"/>
          </p:cNvSpPr>
          <p:nvPr>
            <p:ph type="subTitle" idx="1" hasCustomPrompt="1"/>
          </p:nvPr>
        </p:nvSpPr>
        <p:spPr bwMode="gray">
          <a:xfrm>
            <a:off x="684213" y="2118488"/>
            <a:ext cx="7775575" cy="914348"/>
          </a:xfrm>
        </p:spPr>
        <p:txBody>
          <a:bodyPr/>
          <a:lstStyle>
            <a:lvl1pPr marL="0" indent="0" algn="l">
              <a:spcBef>
                <a:spcPts val="0"/>
              </a:spcBef>
              <a:buNone/>
              <a:defRPr sz="3000" baseline="0">
                <a:solidFill>
                  <a:schemeClr val="bg1"/>
                </a:solidFill>
              </a:defRPr>
            </a:lvl1pPr>
            <a:lvl2pPr marL="422015" indent="0" algn="ctr">
              <a:buNone/>
              <a:defRPr>
                <a:solidFill>
                  <a:schemeClr val="tx1">
                    <a:tint val="75000"/>
                  </a:schemeClr>
                </a:solidFill>
              </a:defRPr>
            </a:lvl2pPr>
            <a:lvl3pPr marL="844029" indent="0" algn="ctr">
              <a:buNone/>
              <a:defRPr>
                <a:solidFill>
                  <a:schemeClr val="tx1">
                    <a:tint val="75000"/>
                  </a:schemeClr>
                </a:solidFill>
              </a:defRPr>
            </a:lvl3pPr>
            <a:lvl4pPr marL="1266044" indent="0" algn="ctr">
              <a:buNone/>
              <a:defRPr>
                <a:solidFill>
                  <a:schemeClr val="tx1">
                    <a:tint val="75000"/>
                  </a:schemeClr>
                </a:solidFill>
              </a:defRPr>
            </a:lvl4pPr>
            <a:lvl5pPr marL="1688058" indent="0" algn="ctr">
              <a:buNone/>
              <a:defRPr>
                <a:solidFill>
                  <a:schemeClr val="tx1">
                    <a:tint val="75000"/>
                  </a:schemeClr>
                </a:solidFill>
              </a:defRPr>
            </a:lvl5pPr>
            <a:lvl6pPr marL="2110073" indent="0" algn="ctr">
              <a:buNone/>
              <a:defRPr>
                <a:solidFill>
                  <a:schemeClr val="tx1">
                    <a:tint val="75000"/>
                  </a:schemeClr>
                </a:solidFill>
              </a:defRPr>
            </a:lvl6pPr>
            <a:lvl7pPr marL="2532087" indent="0" algn="ctr">
              <a:buNone/>
              <a:defRPr>
                <a:solidFill>
                  <a:schemeClr val="tx1">
                    <a:tint val="75000"/>
                  </a:schemeClr>
                </a:solidFill>
              </a:defRPr>
            </a:lvl7pPr>
            <a:lvl8pPr marL="2954103" indent="0" algn="ctr">
              <a:buNone/>
              <a:defRPr>
                <a:solidFill>
                  <a:schemeClr val="tx1">
                    <a:tint val="75000"/>
                  </a:schemeClr>
                </a:solidFill>
              </a:defRPr>
            </a:lvl8pPr>
            <a:lvl9pPr marL="3376117" indent="0" algn="ctr">
              <a:buNone/>
              <a:defRPr>
                <a:solidFill>
                  <a:schemeClr val="tx1">
                    <a:tint val="75000"/>
                  </a:schemeClr>
                </a:solidFill>
              </a:defRPr>
            </a:lvl9pPr>
          </a:lstStyle>
          <a:p>
            <a:r>
              <a:rPr lang="en-GB" noProof="0"/>
              <a:t>&lt;Insert sub-title&gt;</a:t>
            </a:r>
          </a:p>
        </p:txBody>
      </p:sp>
    </p:spTree>
    <p:extLst>
      <p:ext uri="{BB962C8B-B14F-4D97-AF65-F5344CB8AC3E}">
        <p14:creationId xmlns:p14="http://schemas.microsoft.com/office/powerpoint/2010/main" val="3755754308"/>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888">
          <p15:clr>
            <a:srgbClr val="A4A3A4"/>
          </p15:clr>
        </p15:guide>
        <p15:guide id="3" orient="horz" pos="2750">
          <p15:clr>
            <a:srgbClr val="A4A3A4"/>
          </p15:clr>
        </p15:guide>
        <p15:guide id="4" pos="431">
          <p15:clr>
            <a:srgbClr val="A4A3A4"/>
          </p15:clr>
        </p15:guide>
        <p15:guide id="6" pos="5329">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Content Placeholder 9" descr="Content placeholder on left in two coloumn layout" title="Content placeholder on left"/>
          <p:cNvSpPr>
            <a:spLocks noGrp="1"/>
          </p:cNvSpPr>
          <p:nvPr>
            <p:ph sz="quarter" idx="13" hasCustomPrompt="1"/>
          </p:nvPr>
        </p:nvSpPr>
        <p:spPr bwMode="gray">
          <a:xfrm>
            <a:off x="684214" y="1989138"/>
            <a:ext cx="3743324" cy="3816350"/>
          </a:xfrm>
        </p:spPr>
        <p:txBody>
          <a:bodyPr/>
          <a:lstStyle>
            <a:lvl5pPr>
              <a:defRPr/>
            </a:lvl5pPr>
          </a:lstStyle>
          <a:p>
            <a:pPr lvl="0"/>
            <a:r>
              <a:rPr lang="en-GB" noProof="0"/>
              <a:t>&lt;Insert text. To format bullets select ‘Increase / Decrease List level’ on the Home Ribbon&gt;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a:p>
            <a:pPr lvl="6"/>
            <a:r>
              <a:rPr lang="en-GB" noProof="0"/>
              <a:t>Seventh level</a:t>
            </a:r>
          </a:p>
        </p:txBody>
      </p:sp>
      <p:sp>
        <p:nvSpPr>
          <p:cNvPr id="11" name="Content Placeholder 9" descr="Content placeholder on right in two coloumn layout" title="Content placeholder on right"/>
          <p:cNvSpPr>
            <a:spLocks noGrp="1"/>
          </p:cNvSpPr>
          <p:nvPr>
            <p:ph sz="quarter" idx="14" hasCustomPrompt="1"/>
          </p:nvPr>
        </p:nvSpPr>
        <p:spPr bwMode="gray">
          <a:xfrm>
            <a:off x="4716463" y="1989138"/>
            <a:ext cx="3743325" cy="3816350"/>
          </a:xfrm>
        </p:spPr>
        <p:txBody>
          <a:bodyPr/>
          <a:lstStyle>
            <a:lvl5pPr>
              <a:defRPr/>
            </a:lvl5pPr>
          </a:lstStyle>
          <a:p>
            <a:pPr lvl="0"/>
            <a:r>
              <a:rPr lang="en-GB" noProof="0"/>
              <a:t>&lt;Insert text. To format bullets select ‘Increase / Decrease List level’ on the Home Ribbon&gt;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a:p>
            <a:pPr lvl="6"/>
            <a:r>
              <a:rPr lang="en-GB" noProof="0"/>
              <a:t>Seventh level</a:t>
            </a:r>
          </a:p>
        </p:txBody>
      </p:sp>
      <p:sp>
        <p:nvSpPr>
          <p:cNvPr id="3" name="Title 2" title="Slide title placeholder"/>
          <p:cNvSpPr>
            <a:spLocks noGrp="1"/>
          </p:cNvSpPr>
          <p:nvPr>
            <p:ph type="title" hasCustomPrompt="1"/>
          </p:nvPr>
        </p:nvSpPr>
        <p:spPr bwMode="gray">
          <a:xfrm>
            <a:off x="684214" y="260351"/>
            <a:ext cx="7775572" cy="720725"/>
          </a:xfrm>
        </p:spPr>
        <p:txBody>
          <a:bodyPr/>
          <a:lstStyle>
            <a:lvl1pPr>
              <a:defRPr baseline="0"/>
            </a:lvl1pPr>
          </a:lstStyle>
          <a:p>
            <a:r>
              <a:rPr lang="en-GB" noProof="0"/>
              <a:t>Two content with sub-headings</a:t>
            </a:r>
          </a:p>
        </p:txBody>
      </p:sp>
      <p:sp>
        <p:nvSpPr>
          <p:cNvPr id="8" name="Text Placeholder 7" descr="subheading placeholder on left in two content layout" title="subheading placeholder on left"/>
          <p:cNvSpPr>
            <a:spLocks noGrp="1"/>
          </p:cNvSpPr>
          <p:nvPr>
            <p:ph type="body" sz="quarter" idx="15" hasCustomPrompt="1"/>
          </p:nvPr>
        </p:nvSpPr>
        <p:spPr bwMode="gray">
          <a:xfrm>
            <a:off x="684213" y="1414132"/>
            <a:ext cx="3743323" cy="433387"/>
          </a:xfrm>
        </p:spPr>
        <p:txBody>
          <a:bodyPr/>
          <a:lstStyle>
            <a:lvl1pPr>
              <a:defRPr sz="2400" b="1"/>
            </a:lvl1pPr>
          </a:lstStyle>
          <a:p>
            <a:pPr lvl="0"/>
            <a:r>
              <a:rPr lang="en-GB" noProof="0"/>
              <a:t>Click to edit sub-heading</a:t>
            </a:r>
          </a:p>
        </p:txBody>
      </p:sp>
      <p:sp>
        <p:nvSpPr>
          <p:cNvPr id="12" name="Text Placeholder 7" descr="subheading placeholder on right in two content layout" title="subheading placeholder on right"/>
          <p:cNvSpPr>
            <a:spLocks noGrp="1"/>
          </p:cNvSpPr>
          <p:nvPr>
            <p:ph type="body" sz="quarter" idx="16" hasCustomPrompt="1"/>
          </p:nvPr>
        </p:nvSpPr>
        <p:spPr bwMode="gray">
          <a:xfrm>
            <a:off x="4716462" y="1414132"/>
            <a:ext cx="3743326" cy="433387"/>
          </a:xfrm>
        </p:spPr>
        <p:txBody>
          <a:bodyPr/>
          <a:lstStyle>
            <a:lvl1pPr>
              <a:defRPr sz="2400" b="1"/>
            </a:lvl1pPr>
          </a:lstStyle>
          <a:p>
            <a:pPr lvl="0"/>
            <a:r>
              <a:rPr lang="en-GB" noProof="0"/>
              <a:t>Click to edit sub-heading</a:t>
            </a:r>
          </a:p>
        </p:txBody>
      </p:sp>
    </p:spTree>
  </p:cSld>
  <p:clrMapOvr>
    <a:masterClrMapping/>
  </p:clrMapOvr>
  <p:extLst>
    <p:ext uri="{DCECCB84-F9BA-43D5-87BE-67443E8EF086}">
      <p15:sldGuideLst xmlns:p15="http://schemas.microsoft.com/office/powerpoint/2012/main">
        <p15:guide id="1" orient="horz" pos="890" userDrawn="1">
          <p15:clr>
            <a:srgbClr val="A4A3A4"/>
          </p15:clr>
        </p15:guide>
        <p15:guide id="2" orient="horz" pos="1162" userDrawn="1">
          <p15:clr>
            <a:srgbClr val="A4A3A4"/>
          </p15:clr>
        </p15:guide>
        <p15:guide id="3" orient="horz" pos="1253" userDrawn="1">
          <p15:clr>
            <a:srgbClr val="A4A3A4"/>
          </p15:clr>
        </p15:guide>
        <p15:guide id="4" pos="2971" userDrawn="1">
          <p15:clr>
            <a:srgbClr val="A4A3A4"/>
          </p15:clr>
        </p15:guide>
        <p15:guide id="5" pos="2789" userDrawn="1">
          <p15:clr>
            <a:srgbClr val="A4A3A4"/>
          </p15:clr>
        </p15:guide>
        <p15:guide id="6" orient="horz" pos="3657" userDrawn="1">
          <p15:clr>
            <a:srgbClr val="A4A3A4"/>
          </p15:clr>
        </p15:guide>
        <p15:guide id="7" pos="431" userDrawn="1">
          <p15:clr>
            <a:srgbClr val="A4A3A4"/>
          </p15:clr>
        </p15:guide>
        <p15:guide id="8" pos="5329"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Section Divider 2">
    <p:spTree>
      <p:nvGrpSpPr>
        <p:cNvPr id="1" name=""/>
        <p:cNvGrpSpPr/>
        <p:nvPr/>
      </p:nvGrpSpPr>
      <p:grpSpPr>
        <a:xfrm>
          <a:off x="0" y="0"/>
          <a:ext cx="0" cy="0"/>
          <a:chOff x="0" y="0"/>
          <a:chExt cx="0" cy="0"/>
        </a:xfrm>
      </p:grpSpPr>
      <p:sp>
        <p:nvSpPr>
          <p:cNvPr id="8" name="Rectangle 7" descr="Orange background in section divider sits in the back" title="Orange background in section divider"/>
          <p:cNvSpPr/>
          <p:nvPr userDrawn="1"/>
        </p:nvSpPr>
        <p:spPr bwMode="gray">
          <a:xfrm flipV="1">
            <a:off x="0" y="0"/>
            <a:ext cx="9144000"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pic>
        <p:nvPicPr>
          <p:cNvPr id="4" name="Picture 3" descr="Circular purple brush stroke on section divider sits on top of the orange background" title="Circular purple brush stroke on section divider"/>
          <p:cNvPicPr>
            <a:picLocks noChangeAspect="1"/>
          </p:cNvPicPr>
          <p:nvPr userDrawn="1"/>
        </p:nvPicPr>
        <p:blipFill rotWithShape="1">
          <a:blip r:embed="rId2"/>
          <a:srcRect r="21186" b="22844"/>
          <a:stretch/>
        </p:blipFill>
        <p:spPr>
          <a:xfrm>
            <a:off x="5004000" y="2978240"/>
            <a:ext cx="4140000" cy="3879759"/>
          </a:xfrm>
          <a:prstGeom prst="rect">
            <a:avLst/>
          </a:prstGeom>
        </p:spPr>
      </p:pic>
      <p:sp>
        <p:nvSpPr>
          <p:cNvPr id="2" name="Title 1" title="Section divider title placeholder"/>
          <p:cNvSpPr>
            <a:spLocks noGrp="1"/>
          </p:cNvSpPr>
          <p:nvPr>
            <p:ph type="ctrTitle" hasCustomPrompt="1"/>
          </p:nvPr>
        </p:nvSpPr>
        <p:spPr bwMode="gray">
          <a:xfrm>
            <a:off x="684213" y="620714"/>
            <a:ext cx="7775575" cy="1440286"/>
          </a:xfrm>
        </p:spPr>
        <p:txBody>
          <a:bodyPr anchor="t" anchorCtr="0"/>
          <a:lstStyle>
            <a:lvl1pPr algn="l">
              <a:defRPr sz="4000">
                <a:solidFill>
                  <a:schemeClr val="bg1"/>
                </a:solidFill>
              </a:defRPr>
            </a:lvl1pPr>
          </a:lstStyle>
          <a:p>
            <a:r>
              <a:rPr lang="en-GB" noProof="0"/>
              <a:t>&lt;Insert section divider title&gt;</a:t>
            </a:r>
          </a:p>
        </p:txBody>
      </p:sp>
      <p:sp>
        <p:nvSpPr>
          <p:cNvPr id="3" name="Subtitle 2" title="Section divider sub title placeholder"/>
          <p:cNvSpPr>
            <a:spLocks noGrp="1"/>
          </p:cNvSpPr>
          <p:nvPr>
            <p:ph type="subTitle" idx="1" hasCustomPrompt="1"/>
          </p:nvPr>
        </p:nvSpPr>
        <p:spPr bwMode="gray">
          <a:xfrm>
            <a:off x="684213" y="2118488"/>
            <a:ext cx="7775575" cy="914348"/>
          </a:xfrm>
        </p:spPr>
        <p:txBody>
          <a:bodyPr/>
          <a:lstStyle>
            <a:lvl1pPr marL="0" indent="0" algn="l">
              <a:spcBef>
                <a:spcPts val="0"/>
              </a:spcBef>
              <a:buNone/>
              <a:defRPr sz="3000" baseline="0">
                <a:solidFill>
                  <a:schemeClr val="bg1"/>
                </a:solidFill>
              </a:defRPr>
            </a:lvl1pPr>
            <a:lvl2pPr marL="422015" indent="0" algn="ctr">
              <a:buNone/>
              <a:defRPr>
                <a:solidFill>
                  <a:schemeClr val="tx1">
                    <a:tint val="75000"/>
                  </a:schemeClr>
                </a:solidFill>
              </a:defRPr>
            </a:lvl2pPr>
            <a:lvl3pPr marL="844029" indent="0" algn="ctr">
              <a:buNone/>
              <a:defRPr>
                <a:solidFill>
                  <a:schemeClr val="tx1">
                    <a:tint val="75000"/>
                  </a:schemeClr>
                </a:solidFill>
              </a:defRPr>
            </a:lvl3pPr>
            <a:lvl4pPr marL="1266044" indent="0" algn="ctr">
              <a:buNone/>
              <a:defRPr>
                <a:solidFill>
                  <a:schemeClr val="tx1">
                    <a:tint val="75000"/>
                  </a:schemeClr>
                </a:solidFill>
              </a:defRPr>
            </a:lvl4pPr>
            <a:lvl5pPr marL="1688058" indent="0" algn="ctr">
              <a:buNone/>
              <a:defRPr>
                <a:solidFill>
                  <a:schemeClr val="tx1">
                    <a:tint val="75000"/>
                  </a:schemeClr>
                </a:solidFill>
              </a:defRPr>
            </a:lvl5pPr>
            <a:lvl6pPr marL="2110073" indent="0" algn="ctr">
              <a:buNone/>
              <a:defRPr>
                <a:solidFill>
                  <a:schemeClr val="tx1">
                    <a:tint val="75000"/>
                  </a:schemeClr>
                </a:solidFill>
              </a:defRPr>
            </a:lvl6pPr>
            <a:lvl7pPr marL="2532087" indent="0" algn="ctr">
              <a:buNone/>
              <a:defRPr>
                <a:solidFill>
                  <a:schemeClr val="tx1">
                    <a:tint val="75000"/>
                  </a:schemeClr>
                </a:solidFill>
              </a:defRPr>
            </a:lvl7pPr>
            <a:lvl8pPr marL="2954103" indent="0" algn="ctr">
              <a:buNone/>
              <a:defRPr>
                <a:solidFill>
                  <a:schemeClr val="tx1">
                    <a:tint val="75000"/>
                  </a:schemeClr>
                </a:solidFill>
              </a:defRPr>
            </a:lvl8pPr>
            <a:lvl9pPr marL="3376117" indent="0" algn="ctr">
              <a:buNone/>
              <a:defRPr>
                <a:solidFill>
                  <a:schemeClr val="tx1">
                    <a:tint val="75000"/>
                  </a:schemeClr>
                </a:solidFill>
              </a:defRPr>
            </a:lvl9pPr>
          </a:lstStyle>
          <a:p>
            <a:r>
              <a:rPr lang="en-GB" noProof="0"/>
              <a:t>&lt;Insert sub-title&gt;</a:t>
            </a:r>
          </a:p>
        </p:txBody>
      </p:sp>
    </p:spTree>
    <p:extLst>
      <p:ext uri="{BB962C8B-B14F-4D97-AF65-F5344CB8AC3E}">
        <p14:creationId xmlns:p14="http://schemas.microsoft.com/office/powerpoint/2010/main" val="1988091343"/>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888">
          <p15:clr>
            <a:srgbClr val="A4A3A4"/>
          </p15:clr>
        </p15:guide>
        <p15:guide id="3" orient="horz" pos="2750">
          <p15:clr>
            <a:srgbClr val="A4A3A4"/>
          </p15:clr>
        </p15:guide>
        <p15:guide id="4" pos="431">
          <p15:clr>
            <a:srgbClr val="A4A3A4"/>
          </p15:clr>
        </p15:guide>
        <p15:guide id="6" pos="5329">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alf Content and Picture">
    <p:spTree>
      <p:nvGrpSpPr>
        <p:cNvPr id="1" name=""/>
        <p:cNvGrpSpPr/>
        <p:nvPr/>
      </p:nvGrpSpPr>
      <p:grpSpPr>
        <a:xfrm>
          <a:off x="0" y="0"/>
          <a:ext cx="0" cy="0"/>
          <a:chOff x="0" y="0"/>
          <a:chExt cx="0" cy="0"/>
        </a:xfrm>
      </p:grpSpPr>
      <p:sp>
        <p:nvSpPr>
          <p:cNvPr id="10" name="Content Placeholder 9" descr="Content placeholder on left in Half Content and Picture layout" title="Content placeholder on left"/>
          <p:cNvSpPr>
            <a:spLocks noGrp="1"/>
          </p:cNvSpPr>
          <p:nvPr>
            <p:ph sz="quarter" idx="13" hasCustomPrompt="1"/>
          </p:nvPr>
        </p:nvSpPr>
        <p:spPr bwMode="gray">
          <a:xfrm>
            <a:off x="684214" y="1989138"/>
            <a:ext cx="3743324" cy="3814761"/>
          </a:xfrm>
        </p:spPr>
        <p:txBody>
          <a:bodyPr/>
          <a:lstStyle>
            <a:lvl5pPr>
              <a:defRPr/>
            </a:lvl5pPr>
          </a:lstStyle>
          <a:p>
            <a:pPr lvl="0"/>
            <a:r>
              <a:rPr lang="en-GB" noProof="0"/>
              <a:t>&lt;Insert text. To format bullets select ‘Increase / Decrease List level’ on the Home Ribbon&gt;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a:p>
            <a:pPr lvl="6"/>
            <a:r>
              <a:rPr lang="en-GB" noProof="0"/>
              <a:t>Seventh level</a:t>
            </a:r>
          </a:p>
        </p:txBody>
      </p:sp>
      <p:sp>
        <p:nvSpPr>
          <p:cNvPr id="3" name="Title 2" title="Slide title placeholder"/>
          <p:cNvSpPr>
            <a:spLocks noGrp="1"/>
          </p:cNvSpPr>
          <p:nvPr>
            <p:ph type="title" hasCustomPrompt="1"/>
          </p:nvPr>
        </p:nvSpPr>
        <p:spPr bwMode="gray">
          <a:xfrm>
            <a:off x="684214" y="260351"/>
            <a:ext cx="7775572" cy="720725"/>
          </a:xfrm>
        </p:spPr>
        <p:txBody>
          <a:bodyPr/>
          <a:lstStyle>
            <a:lvl1pPr>
              <a:defRPr/>
            </a:lvl1pPr>
          </a:lstStyle>
          <a:p>
            <a:r>
              <a:rPr lang="en-GB" noProof="0"/>
              <a:t>&lt;Content and picture&gt;</a:t>
            </a:r>
          </a:p>
        </p:txBody>
      </p:sp>
      <p:sp>
        <p:nvSpPr>
          <p:cNvPr id="8" name="Text Placeholder 7" descr="subheading placeholder on left in Half Content and Picture layout" title="subheading placeholder on left"/>
          <p:cNvSpPr>
            <a:spLocks noGrp="1"/>
          </p:cNvSpPr>
          <p:nvPr>
            <p:ph type="body" sz="quarter" idx="15" hasCustomPrompt="1"/>
          </p:nvPr>
        </p:nvSpPr>
        <p:spPr bwMode="gray">
          <a:xfrm>
            <a:off x="684213" y="1411288"/>
            <a:ext cx="3743323" cy="433387"/>
          </a:xfrm>
        </p:spPr>
        <p:txBody>
          <a:bodyPr/>
          <a:lstStyle>
            <a:lvl1pPr>
              <a:defRPr sz="2400" b="1"/>
            </a:lvl1pPr>
          </a:lstStyle>
          <a:p>
            <a:pPr lvl="0"/>
            <a:r>
              <a:rPr lang="en-GB" noProof="0"/>
              <a:t>Click to edit sub-heading</a:t>
            </a:r>
          </a:p>
        </p:txBody>
      </p:sp>
      <p:sp>
        <p:nvSpPr>
          <p:cNvPr id="4" name="Picture Placeholder 3" descr="Picture placeholder on right in Half Content and Picture layout" title="Picture placeholder on right"/>
          <p:cNvSpPr>
            <a:spLocks noGrp="1"/>
          </p:cNvSpPr>
          <p:nvPr>
            <p:ph type="pic" sz="quarter" idx="16"/>
          </p:nvPr>
        </p:nvSpPr>
        <p:spPr bwMode="gray">
          <a:xfrm>
            <a:off x="4716463" y="1412874"/>
            <a:ext cx="3743323" cy="4392613"/>
          </a:xfrm>
        </p:spPr>
        <p:txBody>
          <a:bodyPr/>
          <a:lstStyle/>
          <a:p>
            <a:r>
              <a:rPr lang="en-US" noProof="0"/>
              <a:t>Click icon to add picture</a:t>
            </a:r>
            <a:endParaRPr lang="en-GB" noProof="0"/>
          </a:p>
        </p:txBody>
      </p:sp>
    </p:spTree>
    <p:extLst>
      <p:ext uri="{BB962C8B-B14F-4D97-AF65-F5344CB8AC3E}">
        <p14:creationId xmlns:p14="http://schemas.microsoft.com/office/powerpoint/2010/main" val="4030254098"/>
      </p:ext>
    </p:extLst>
  </p:cSld>
  <p:clrMapOvr>
    <a:masterClrMapping/>
  </p:clrMapOvr>
  <p:extLst>
    <p:ext uri="{DCECCB84-F9BA-43D5-87BE-67443E8EF086}">
      <p15:sldGuideLst xmlns:p15="http://schemas.microsoft.com/office/powerpoint/2012/main">
        <p15:guide id="1" orient="horz" pos="890" userDrawn="1">
          <p15:clr>
            <a:srgbClr val="A4A3A4"/>
          </p15:clr>
        </p15:guide>
        <p15:guide id="2" orient="horz" pos="1162" userDrawn="1">
          <p15:clr>
            <a:srgbClr val="A4A3A4"/>
          </p15:clr>
        </p15:guide>
        <p15:guide id="3" orient="horz" pos="1253" userDrawn="1">
          <p15:clr>
            <a:srgbClr val="A4A3A4"/>
          </p15:clr>
        </p15:guide>
        <p15:guide id="4" pos="2971">
          <p15:clr>
            <a:srgbClr val="A4A3A4"/>
          </p15:clr>
        </p15:guide>
        <p15:guide id="5" pos="2789">
          <p15:clr>
            <a:srgbClr val="A4A3A4"/>
          </p15:clr>
        </p15:guide>
        <p15:guide id="6" orient="horz" pos="3657" userDrawn="1">
          <p15:clr>
            <a:srgbClr val="A4A3A4"/>
          </p15:clr>
        </p15:guide>
        <p15:guide id="7" pos="431" userDrawn="1">
          <p15:clr>
            <a:srgbClr val="A4A3A4"/>
          </p15:clr>
        </p15:guide>
        <p15:guide id="8" pos="5329"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Picture Layout">
    <p:spTree>
      <p:nvGrpSpPr>
        <p:cNvPr id="1" name=""/>
        <p:cNvGrpSpPr/>
        <p:nvPr/>
      </p:nvGrpSpPr>
      <p:grpSpPr>
        <a:xfrm>
          <a:off x="0" y="0"/>
          <a:ext cx="0" cy="0"/>
          <a:chOff x="0" y="0"/>
          <a:chExt cx="0" cy="0"/>
        </a:xfrm>
      </p:grpSpPr>
      <p:sp>
        <p:nvSpPr>
          <p:cNvPr id="3" name="Title 2" title="Slide title placeholder"/>
          <p:cNvSpPr>
            <a:spLocks noGrp="1"/>
          </p:cNvSpPr>
          <p:nvPr>
            <p:ph type="title" hasCustomPrompt="1"/>
          </p:nvPr>
        </p:nvSpPr>
        <p:spPr bwMode="gray">
          <a:xfrm>
            <a:off x="684214" y="260351"/>
            <a:ext cx="7775572" cy="720725"/>
          </a:xfrm>
        </p:spPr>
        <p:txBody>
          <a:bodyPr/>
          <a:lstStyle>
            <a:lvl1pPr>
              <a:defRPr baseline="0"/>
            </a:lvl1pPr>
          </a:lstStyle>
          <a:p>
            <a:r>
              <a:rPr lang="en-GB" noProof="0"/>
              <a:t>&lt;4 pictures with sub-heading&gt;</a:t>
            </a:r>
          </a:p>
        </p:txBody>
      </p:sp>
      <p:sp>
        <p:nvSpPr>
          <p:cNvPr id="8" name="Text Placeholder 7" title="Sub heading placeholder"/>
          <p:cNvSpPr>
            <a:spLocks noGrp="1"/>
          </p:cNvSpPr>
          <p:nvPr>
            <p:ph type="body" sz="quarter" idx="15" hasCustomPrompt="1"/>
          </p:nvPr>
        </p:nvSpPr>
        <p:spPr bwMode="gray">
          <a:xfrm>
            <a:off x="684213" y="1412875"/>
            <a:ext cx="7775574" cy="433387"/>
          </a:xfrm>
        </p:spPr>
        <p:txBody>
          <a:bodyPr/>
          <a:lstStyle>
            <a:lvl1pPr>
              <a:defRPr sz="2400" b="1"/>
            </a:lvl1pPr>
          </a:lstStyle>
          <a:p>
            <a:pPr lvl="0"/>
            <a:r>
              <a:rPr lang="en-GB" noProof="0"/>
              <a:t>Click to edit sub-heading</a:t>
            </a:r>
          </a:p>
        </p:txBody>
      </p:sp>
      <p:sp>
        <p:nvSpPr>
          <p:cNvPr id="9" name="Picture Placeholder 3" descr="Picture placeholder on left in 4 picture layout" title="Picture placeholder"/>
          <p:cNvSpPr>
            <a:spLocks noGrp="1"/>
          </p:cNvSpPr>
          <p:nvPr>
            <p:ph type="pic" sz="quarter" idx="19"/>
          </p:nvPr>
        </p:nvSpPr>
        <p:spPr bwMode="gray">
          <a:xfrm>
            <a:off x="684213" y="1989138"/>
            <a:ext cx="1728000" cy="3816350"/>
          </a:xfrm>
        </p:spPr>
        <p:txBody>
          <a:bodyPr/>
          <a:lstStyle/>
          <a:p>
            <a:r>
              <a:rPr lang="en-US" noProof="0"/>
              <a:t>Click icon to add picture</a:t>
            </a:r>
            <a:endParaRPr lang="en-GB" noProof="0"/>
          </a:p>
        </p:txBody>
      </p:sp>
      <p:sp>
        <p:nvSpPr>
          <p:cNvPr id="13" name="Picture Placeholder 3" descr="Picture placeholder on second from left in 4 picture layout" title="Picture placeholder "/>
          <p:cNvSpPr>
            <a:spLocks noGrp="1"/>
          </p:cNvSpPr>
          <p:nvPr>
            <p:ph type="pic" sz="quarter" idx="20"/>
          </p:nvPr>
        </p:nvSpPr>
        <p:spPr bwMode="gray">
          <a:xfrm>
            <a:off x="2700071" y="1989138"/>
            <a:ext cx="1728000" cy="3816350"/>
          </a:xfrm>
        </p:spPr>
        <p:txBody>
          <a:bodyPr/>
          <a:lstStyle/>
          <a:p>
            <a:r>
              <a:rPr lang="en-US" noProof="0"/>
              <a:t>Click icon to add picture</a:t>
            </a:r>
            <a:endParaRPr lang="en-GB" noProof="0"/>
          </a:p>
        </p:txBody>
      </p:sp>
      <p:sp>
        <p:nvSpPr>
          <p:cNvPr id="14" name="Picture Placeholder 3" descr="Picture placeholder on third from left in 4 picture layout" title="Picture placeholder "/>
          <p:cNvSpPr>
            <a:spLocks noGrp="1"/>
          </p:cNvSpPr>
          <p:nvPr>
            <p:ph type="pic" sz="quarter" idx="21"/>
          </p:nvPr>
        </p:nvSpPr>
        <p:spPr bwMode="gray">
          <a:xfrm>
            <a:off x="4715929" y="1989138"/>
            <a:ext cx="1728000" cy="3816350"/>
          </a:xfrm>
        </p:spPr>
        <p:txBody>
          <a:bodyPr/>
          <a:lstStyle/>
          <a:p>
            <a:r>
              <a:rPr lang="en-US" noProof="0"/>
              <a:t>Click icon to add picture</a:t>
            </a:r>
            <a:endParaRPr lang="en-GB" noProof="0"/>
          </a:p>
        </p:txBody>
      </p:sp>
      <p:sp>
        <p:nvSpPr>
          <p:cNvPr id="15" name="Picture Placeholder 3" descr="Picture placeholder on right in 4 picture layout" title="Picture placeholder"/>
          <p:cNvSpPr>
            <a:spLocks noGrp="1"/>
          </p:cNvSpPr>
          <p:nvPr>
            <p:ph type="pic" sz="quarter" idx="22"/>
          </p:nvPr>
        </p:nvSpPr>
        <p:spPr bwMode="gray">
          <a:xfrm>
            <a:off x="6731788" y="1989138"/>
            <a:ext cx="1728000" cy="3816350"/>
          </a:xfrm>
        </p:spPr>
        <p:txBody>
          <a:bodyPr/>
          <a:lstStyle/>
          <a:p>
            <a:r>
              <a:rPr lang="en-US" noProof="0"/>
              <a:t>Click icon to add picture</a:t>
            </a:r>
            <a:endParaRPr lang="en-GB" noProof="0"/>
          </a:p>
        </p:txBody>
      </p:sp>
    </p:spTree>
    <p:extLst>
      <p:ext uri="{BB962C8B-B14F-4D97-AF65-F5344CB8AC3E}">
        <p14:creationId xmlns:p14="http://schemas.microsoft.com/office/powerpoint/2010/main" val="3890750421"/>
      </p:ext>
    </p:extLst>
  </p:cSld>
  <p:clrMapOvr>
    <a:masterClrMapping/>
  </p:clrMapOvr>
  <p:extLst>
    <p:ext uri="{DCECCB84-F9BA-43D5-87BE-67443E8EF086}">
      <p15:sldGuideLst xmlns:p15="http://schemas.microsoft.com/office/powerpoint/2012/main">
        <p15:guide id="1" orient="horz" pos="890" userDrawn="1">
          <p15:clr>
            <a:srgbClr val="A4A3A4"/>
          </p15:clr>
        </p15:guide>
        <p15:guide id="2" orient="horz" pos="1162" userDrawn="1">
          <p15:clr>
            <a:srgbClr val="A4A3A4"/>
          </p15:clr>
        </p15:guide>
        <p15:guide id="3" orient="horz" pos="1253" userDrawn="1">
          <p15:clr>
            <a:srgbClr val="A4A3A4"/>
          </p15:clr>
        </p15:guide>
        <p15:guide id="4" pos="2971">
          <p15:clr>
            <a:srgbClr val="A4A3A4"/>
          </p15:clr>
        </p15:guide>
        <p15:guide id="5" pos="2789">
          <p15:clr>
            <a:srgbClr val="A4A3A4"/>
          </p15:clr>
        </p15:guide>
        <p15:guide id="6" pos="1519" userDrawn="1">
          <p15:clr>
            <a:srgbClr val="A4A3A4"/>
          </p15:clr>
        </p15:guide>
        <p15:guide id="7" pos="1701" userDrawn="1">
          <p15:clr>
            <a:srgbClr val="A4A3A4"/>
          </p15:clr>
        </p15:guide>
        <p15:guide id="8" pos="4059" userDrawn="1">
          <p15:clr>
            <a:srgbClr val="A4A3A4"/>
          </p15:clr>
        </p15:guide>
        <p15:guide id="9" pos="4241" userDrawn="1">
          <p15:clr>
            <a:srgbClr val="A4A3A4"/>
          </p15:clr>
        </p15:guide>
        <p15:guide id="10" orient="horz" pos="3657" userDrawn="1">
          <p15:clr>
            <a:srgbClr val="A4A3A4"/>
          </p15:clr>
        </p15:guide>
        <p15:guide id="11" pos="431" userDrawn="1">
          <p15:clr>
            <a:srgbClr val="A4A3A4"/>
          </p15:clr>
        </p15:guide>
        <p15:guide id="12" pos="5329" userDrawn="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ltiple Pictures">
    <p:spTree>
      <p:nvGrpSpPr>
        <p:cNvPr id="1" name=""/>
        <p:cNvGrpSpPr/>
        <p:nvPr/>
      </p:nvGrpSpPr>
      <p:grpSpPr>
        <a:xfrm>
          <a:off x="0" y="0"/>
          <a:ext cx="0" cy="0"/>
          <a:chOff x="0" y="0"/>
          <a:chExt cx="0" cy="0"/>
        </a:xfrm>
      </p:grpSpPr>
      <p:sp>
        <p:nvSpPr>
          <p:cNvPr id="3" name="Title 2" title="Slide title placeholder"/>
          <p:cNvSpPr>
            <a:spLocks noGrp="1"/>
          </p:cNvSpPr>
          <p:nvPr>
            <p:ph type="title" hasCustomPrompt="1"/>
          </p:nvPr>
        </p:nvSpPr>
        <p:spPr bwMode="gray">
          <a:xfrm>
            <a:off x="684214" y="260351"/>
            <a:ext cx="7775572" cy="720725"/>
          </a:xfrm>
        </p:spPr>
        <p:txBody>
          <a:bodyPr/>
          <a:lstStyle>
            <a:lvl1pPr>
              <a:defRPr baseline="0"/>
            </a:lvl1pPr>
          </a:lstStyle>
          <a:p>
            <a:r>
              <a:rPr lang="en-GB" noProof="0"/>
              <a:t>&lt;Multiple pictures&gt;</a:t>
            </a:r>
          </a:p>
        </p:txBody>
      </p:sp>
      <p:sp>
        <p:nvSpPr>
          <p:cNvPr id="9" name="Picture Placeholder 3" descr="Picture placeholder on top left" title="Picture placeholder"/>
          <p:cNvSpPr>
            <a:spLocks noGrp="1"/>
          </p:cNvSpPr>
          <p:nvPr>
            <p:ph type="pic" sz="quarter" idx="19"/>
          </p:nvPr>
        </p:nvSpPr>
        <p:spPr bwMode="gray">
          <a:xfrm>
            <a:off x="684213" y="1426564"/>
            <a:ext cx="1728000" cy="2073874"/>
          </a:xfrm>
        </p:spPr>
        <p:txBody>
          <a:bodyPr/>
          <a:lstStyle/>
          <a:p>
            <a:r>
              <a:rPr lang="en-US" noProof="0"/>
              <a:t>Click icon to add picture</a:t>
            </a:r>
            <a:endParaRPr lang="en-GB" noProof="0"/>
          </a:p>
        </p:txBody>
      </p:sp>
      <p:sp>
        <p:nvSpPr>
          <p:cNvPr id="13" name="Picture Placeholder 3" descr="Picture placeholder on second from top left" title="Picture placeholder"/>
          <p:cNvSpPr>
            <a:spLocks noGrp="1"/>
          </p:cNvSpPr>
          <p:nvPr>
            <p:ph type="pic" sz="quarter" idx="20"/>
          </p:nvPr>
        </p:nvSpPr>
        <p:spPr bwMode="gray">
          <a:xfrm>
            <a:off x="2700071" y="1426564"/>
            <a:ext cx="1728000" cy="2073874"/>
          </a:xfrm>
        </p:spPr>
        <p:txBody>
          <a:bodyPr/>
          <a:lstStyle/>
          <a:p>
            <a:r>
              <a:rPr lang="en-US" noProof="0"/>
              <a:t>Click icon to add picture</a:t>
            </a:r>
            <a:endParaRPr lang="en-GB" noProof="0"/>
          </a:p>
        </p:txBody>
      </p:sp>
      <p:sp>
        <p:nvSpPr>
          <p:cNvPr id="14" name="Picture Placeholder 3" descr="Picture placeholder on third from top left" title="Picture placeholder"/>
          <p:cNvSpPr>
            <a:spLocks noGrp="1"/>
          </p:cNvSpPr>
          <p:nvPr>
            <p:ph type="pic" sz="quarter" idx="21"/>
          </p:nvPr>
        </p:nvSpPr>
        <p:spPr bwMode="gray">
          <a:xfrm>
            <a:off x="4715929" y="1426564"/>
            <a:ext cx="1728000" cy="2073874"/>
          </a:xfrm>
        </p:spPr>
        <p:txBody>
          <a:bodyPr/>
          <a:lstStyle/>
          <a:p>
            <a:r>
              <a:rPr lang="en-US" noProof="0"/>
              <a:t>Click icon to add picture</a:t>
            </a:r>
            <a:endParaRPr lang="en-GB" noProof="0"/>
          </a:p>
        </p:txBody>
      </p:sp>
      <p:sp>
        <p:nvSpPr>
          <p:cNvPr id="15" name="Picture Placeholder 3" descr="Picture placeholder on top right" title="Picture placeholder"/>
          <p:cNvSpPr>
            <a:spLocks noGrp="1"/>
          </p:cNvSpPr>
          <p:nvPr>
            <p:ph type="pic" sz="quarter" idx="22"/>
          </p:nvPr>
        </p:nvSpPr>
        <p:spPr bwMode="gray">
          <a:xfrm>
            <a:off x="6731788" y="1426564"/>
            <a:ext cx="1728000" cy="2073874"/>
          </a:xfrm>
        </p:spPr>
        <p:txBody>
          <a:bodyPr/>
          <a:lstStyle/>
          <a:p>
            <a:r>
              <a:rPr lang="en-US" noProof="0"/>
              <a:t>Click icon to add picture</a:t>
            </a:r>
            <a:endParaRPr lang="en-GB" noProof="0"/>
          </a:p>
        </p:txBody>
      </p:sp>
      <p:sp>
        <p:nvSpPr>
          <p:cNvPr id="21" name="Picture Placeholder 3" descr="Picture placeholder on bottom left" title="Picture placeholder"/>
          <p:cNvSpPr>
            <a:spLocks noGrp="1"/>
          </p:cNvSpPr>
          <p:nvPr>
            <p:ph type="pic" sz="quarter" idx="23"/>
          </p:nvPr>
        </p:nvSpPr>
        <p:spPr bwMode="gray">
          <a:xfrm>
            <a:off x="684213" y="3731614"/>
            <a:ext cx="1728000" cy="2073874"/>
          </a:xfrm>
        </p:spPr>
        <p:txBody>
          <a:bodyPr/>
          <a:lstStyle/>
          <a:p>
            <a:r>
              <a:rPr lang="en-US" noProof="0"/>
              <a:t>Click icon to add picture</a:t>
            </a:r>
            <a:endParaRPr lang="en-GB" noProof="0"/>
          </a:p>
        </p:txBody>
      </p:sp>
      <p:sp>
        <p:nvSpPr>
          <p:cNvPr id="22" name="Picture Placeholder 3" descr="Picture placeholder on second from bottom left" title="Picture placeholder"/>
          <p:cNvSpPr>
            <a:spLocks noGrp="1"/>
          </p:cNvSpPr>
          <p:nvPr>
            <p:ph type="pic" sz="quarter" idx="24"/>
          </p:nvPr>
        </p:nvSpPr>
        <p:spPr bwMode="gray">
          <a:xfrm>
            <a:off x="2700071" y="3731614"/>
            <a:ext cx="1728000" cy="2073874"/>
          </a:xfrm>
        </p:spPr>
        <p:txBody>
          <a:bodyPr/>
          <a:lstStyle/>
          <a:p>
            <a:r>
              <a:rPr lang="en-US" noProof="0"/>
              <a:t>Click icon to add picture</a:t>
            </a:r>
            <a:endParaRPr lang="en-GB" noProof="0"/>
          </a:p>
        </p:txBody>
      </p:sp>
      <p:sp>
        <p:nvSpPr>
          <p:cNvPr id="23" name="Picture Placeholder 3" descr="Picture placeholder on third from bottom left" title="Picture placeholder"/>
          <p:cNvSpPr>
            <a:spLocks noGrp="1"/>
          </p:cNvSpPr>
          <p:nvPr>
            <p:ph type="pic" sz="quarter" idx="25"/>
          </p:nvPr>
        </p:nvSpPr>
        <p:spPr bwMode="gray">
          <a:xfrm>
            <a:off x="4715929" y="3731614"/>
            <a:ext cx="1728000" cy="2073874"/>
          </a:xfrm>
        </p:spPr>
        <p:txBody>
          <a:bodyPr/>
          <a:lstStyle/>
          <a:p>
            <a:r>
              <a:rPr lang="en-US" noProof="0"/>
              <a:t>Click icon to add picture</a:t>
            </a:r>
            <a:endParaRPr lang="en-GB" noProof="0"/>
          </a:p>
        </p:txBody>
      </p:sp>
      <p:sp>
        <p:nvSpPr>
          <p:cNvPr id="24" name="Picture Placeholder 3" descr="Picture placeholder on bottom right" title="Picture placeholder"/>
          <p:cNvSpPr>
            <a:spLocks noGrp="1"/>
          </p:cNvSpPr>
          <p:nvPr>
            <p:ph type="pic" sz="quarter" idx="26"/>
          </p:nvPr>
        </p:nvSpPr>
        <p:spPr bwMode="gray">
          <a:xfrm>
            <a:off x="6731788" y="3731614"/>
            <a:ext cx="1728000" cy="2073874"/>
          </a:xfrm>
        </p:spPr>
        <p:txBody>
          <a:bodyPr/>
          <a:lstStyle/>
          <a:p>
            <a:r>
              <a:rPr lang="en-US" noProof="0"/>
              <a:t>Click icon to add picture</a:t>
            </a:r>
            <a:endParaRPr lang="en-GB" noProof="0"/>
          </a:p>
        </p:txBody>
      </p:sp>
    </p:spTree>
    <p:extLst>
      <p:ext uri="{BB962C8B-B14F-4D97-AF65-F5344CB8AC3E}">
        <p14:creationId xmlns:p14="http://schemas.microsoft.com/office/powerpoint/2010/main" val="2149906066"/>
      </p:ext>
    </p:extLst>
  </p:cSld>
  <p:clrMapOvr>
    <a:masterClrMapping/>
  </p:clrMapOvr>
  <p:extLst>
    <p:ext uri="{DCECCB84-F9BA-43D5-87BE-67443E8EF086}">
      <p15:sldGuideLst xmlns:p15="http://schemas.microsoft.com/office/powerpoint/2012/main">
        <p15:guide id="1" orient="horz" pos="890">
          <p15:clr>
            <a:srgbClr val="A4A3A4"/>
          </p15:clr>
        </p15:guide>
        <p15:guide id="2" orient="horz" pos="2205" userDrawn="1">
          <p15:clr>
            <a:srgbClr val="A4A3A4"/>
          </p15:clr>
        </p15:guide>
        <p15:guide id="3" orient="horz" pos="2341" userDrawn="1">
          <p15:clr>
            <a:srgbClr val="A4A3A4"/>
          </p15:clr>
        </p15:guide>
        <p15:guide id="4" pos="2971">
          <p15:clr>
            <a:srgbClr val="A4A3A4"/>
          </p15:clr>
        </p15:guide>
        <p15:guide id="5" pos="2789">
          <p15:clr>
            <a:srgbClr val="A4A3A4"/>
          </p15:clr>
        </p15:guide>
        <p15:guide id="6" pos="1519">
          <p15:clr>
            <a:srgbClr val="A4A3A4"/>
          </p15:clr>
        </p15:guide>
        <p15:guide id="7" pos="1701">
          <p15:clr>
            <a:srgbClr val="A4A3A4"/>
          </p15:clr>
        </p15:guide>
        <p15:guide id="8" pos="4059">
          <p15:clr>
            <a:srgbClr val="A4A3A4"/>
          </p15:clr>
        </p15:guide>
        <p15:guide id="9" pos="4241">
          <p15:clr>
            <a:srgbClr val="A4A3A4"/>
          </p15:clr>
        </p15:guide>
        <p15:guide id="10" pos="431" userDrawn="1">
          <p15:clr>
            <a:srgbClr val="A4A3A4"/>
          </p15:clr>
        </p15:guide>
        <p15:guide id="11" pos="5329"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B9E96E-AB9B-484A-808C-D8F0B8CECC55}"/>
              </a:ext>
            </a:extLst>
          </p:cNvPr>
          <p:cNvPicPr>
            <a:picLocks noChangeAspect="1"/>
          </p:cNvPicPr>
          <p:nvPr userDrawn="1"/>
        </p:nvPicPr>
        <p:blipFill>
          <a:blip r:embed="rId14"/>
          <a:stretch>
            <a:fillRect/>
          </a:stretch>
        </p:blipFill>
        <p:spPr>
          <a:xfrm>
            <a:off x="-14044" y="320203"/>
            <a:ext cx="624842" cy="600810"/>
          </a:xfrm>
          <a:prstGeom prst="rect">
            <a:avLst/>
          </a:prstGeom>
        </p:spPr>
      </p:pic>
      <p:grpSp>
        <p:nvGrpSpPr>
          <p:cNvPr id="5" name="Group 4" descr="Purple brush stroke as bottom strapline on which the logo sits on right and web address sits on left" title="Purple brush stroke as bottom strapline"/>
          <p:cNvGrpSpPr/>
          <p:nvPr userDrawn="1"/>
        </p:nvGrpSpPr>
        <p:grpSpPr>
          <a:xfrm>
            <a:off x="-4" y="6164999"/>
            <a:ext cx="9185011" cy="693001"/>
            <a:chOff x="-4" y="6164999"/>
            <a:chExt cx="9185011" cy="693001"/>
          </a:xfrm>
        </p:grpSpPr>
        <p:sp>
          <p:nvSpPr>
            <p:cNvPr id="4" name="Rectangle 3"/>
            <p:cNvSpPr/>
            <p:nvPr userDrawn="1"/>
          </p:nvSpPr>
          <p:spPr>
            <a:xfrm>
              <a:off x="-2" y="6398565"/>
              <a:ext cx="9144002" cy="4594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1800" err="1"/>
            </a:p>
          </p:txBody>
        </p:sp>
        <p:pic>
          <p:nvPicPr>
            <p:cNvPr id="14" name="Picture 13"/>
            <p:cNvPicPr>
              <a:picLocks noChangeAspect="1"/>
            </p:cNvPicPr>
            <p:nvPr userDrawn="1"/>
          </p:nvPicPr>
          <p:blipFill rotWithShape="1">
            <a:blip r:embed="rId15"/>
            <a:srcRect r="85670" b="2960"/>
            <a:stretch/>
          </p:blipFill>
          <p:spPr>
            <a:xfrm rot="5400000">
              <a:off x="2699132" y="3468369"/>
              <a:ext cx="503999" cy="5902271"/>
            </a:xfrm>
            <a:prstGeom prst="rect">
              <a:avLst/>
            </a:prstGeom>
          </p:spPr>
        </p:pic>
        <p:pic>
          <p:nvPicPr>
            <p:cNvPr id="15" name="Picture 14"/>
            <p:cNvPicPr>
              <a:picLocks noChangeAspect="1"/>
            </p:cNvPicPr>
            <p:nvPr userDrawn="1"/>
          </p:nvPicPr>
          <p:blipFill rotWithShape="1">
            <a:blip r:embed="rId15"/>
            <a:srcRect t="91714"/>
            <a:stretch/>
          </p:blipFill>
          <p:spPr>
            <a:xfrm rot="10800000">
              <a:off x="5148000" y="6164999"/>
              <a:ext cx="4037007" cy="504000"/>
            </a:xfrm>
            <a:prstGeom prst="rect">
              <a:avLst/>
            </a:prstGeom>
          </p:spPr>
        </p:pic>
      </p:grpSp>
      <p:sp>
        <p:nvSpPr>
          <p:cNvPr id="2" name="Title Placeholder 1" title="slide title placeholder"/>
          <p:cNvSpPr>
            <a:spLocks noGrp="1"/>
          </p:cNvSpPr>
          <p:nvPr>
            <p:ph type="title"/>
          </p:nvPr>
        </p:nvSpPr>
        <p:spPr bwMode="gray">
          <a:xfrm>
            <a:off x="683999" y="260351"/>
            <a:ext cx="7776000" cy="720725"/>
          </a:xfrm>
          <a:prstGeom prst="rect">
            <a:avLst/>
          </a:prstGeom>
        </p:spPr>
        <p:txBody>
          <a:bodyPr vert="horz" lIns="0" tIns="0" rIns="0" bIns="0" rtlCol="0" anchor="ctr">
            <a:noAutofit/>
          </a:bodyPr>
          <a:lstStyle/>
          <a:p>
            <a:r>
              <a:rPr lang="en-GB" noProof="0"/>
              <a:t>&lt;Insert title&gt;</a:t>
            </a:r>
          </a:p>
        </p:txBody>
      </p:sp>
      <p:sp>
        <p:nvSpPr>
          <p:cNvPr id="3" name="Text Placeholder 2" title="content placeholder"/>
          <p:cNvSpPr>
            <a:spLocks noGrp="1"/>
          </p:cNvSpPr>
          <p:nvPr>
            <p:ph type="body" idx="1"/>
          </p:nvPr>
        </p:nvSpPr>
        <p:spPr bwMode="gray">
          <a:xfrm>
            <a:off x="683999" y="1412875"/>
            <a:ext cx="7776000" cy="4392613"/>
          </a:xfrm>
          <a:prstGeom prst="rect">
            <a:avLst/>
          </a:prstGeom>
        </p:spPr>
        <p:txBody>
          <a:bodyPr vert="horz" lIns="0" tIns="0" rIns="0" bIns="0" rtlCol="0">
            <a:noAutofit/>
          </a:bodyPr>
          <a:lstStyle/>
          <a:p>
            <a:pPr lvl="0"/>
            <a:r>
              <a:rPr lang="en-GB" noProof="0"/>
              <a:t>&lt;Insert text. To format bullets select ‘Increase / Decrease List level’ on the Home Ribbon&gt;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a:p>
            <a:pPr lvl="6"/>
            <a:r>
              <a:rPr lang="en-GB" noProof="0"/>
              <a:t>Seventh level</a:t>
            </a:r>
          </a:p>
          <a:p>
            <a:pPr lvl="7"/>
            <a:r>
              <a:rPr lang="en-GB" noProof="0"/>
              <a:t>Eighth level</a:t>
            </a:r>
          </a:p>
          <a:p>
            <a:pPr lvl="8"/>
            <a:r>
              <a:rPr lang="en-GB" noProof="0"/>
              <a:t>Ninth level</a:t>
            </a:r>
          </a:p>
        </p:txBody>
      </p:sp>
      <p:sp>
        <p:nvSpPr>
          <p:cNvPr id="42" name="TextBox 41" descr="Web address textbox in the bottom banner on left" title="Web address textbox"/>
          <p:cNvSpPr txBox="1"/>
          <p:nvPr userDrawn="1"/>
        </p:nvSpPr>
        <p:spPr bwMode="gray">
          <a:xfrm>
            <a:off x="683998" y="6464001"/>
            <a:ext cx="3671977" cy="276999"/>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i="0" noProof="0" err="1">
                <a:solidFill>
                  <a:schemeClr val="bg1"/>
                </a:solidFill>
                <a:latin typeface="Arial" charset="0"/>
                <a:ea typeface="Arial" charset="0"/>
                <a:cs typeface="Arial" charset="0"/>
              </a:rPr>
              <a:t>www.senseinternational.org.uk</a:t>
            </a:r>
            <a:endParaRPr lang="en-GB" sz="1800" b="1" i="0" noProof="0">
              <a:solidFill>
                <a:schemeClr val="bg1"/>
              </a:solidFill>
              <a:latin typeface="Arial" charset="0"/>
              <a:ea typeface="Arial" charset="0"/>
              <a:cs typeface="Arial" charset="0"/>
            </a:endParaRPr>
          </a:p>
        </p:txBody>
      </p:sp>
      <p:sp>
        <p:nvSpPr>
          <p:cNvPr id="1032" name="TextBox 1031" title="page number textbox"/>
          <p:cNvSpPr txBox="1"/>
          <p:nvPr userDrawn="1"/>
        </p:nvSpPr>
        <p:spPr bwMode="gray">
          <a:xfrm>
            <a:off x="53998" y="476991"/>
            <a:ext cx="504000" cy="287444"/>
          </a:xfrm>
          <a:prstGeom prst="rect">
            <a:avLst/>
          </a:prstGeom>
          <a:noFill/>
        </p:spPr>
        <p:txBody>
          <a:bodyPr wrap="square" lIns="0" tIns="0" rIns="0" bIns="0" rtlCol="0" anchor="ctr" anchorCtr="1">
            <a:noAutofit/>
          </a:bodyPr>
          <a:lstStyle/>
          <a:p>
            <a:fld id="{0BBC784F-7B41-49DB-A790-EE5A291AFD92}" type="slidenum">
              <a:rPr lang="en-GB" sz="2000" b="1" noProof="0" smtClean="0">
                <a:solidFill>
                  <a:schemeClr val="bg1"/>
                </a:solidFill>
              </a:rPr>
              <a:pPr/>
              <a:t>‹#›</a:t>
            </a:fld>
            <a:endParaRPr lang="en-GB" sz="2000" b="1" noProof="0">
              <a:solidFill>
                <a:schemeClr val="bg1"/>
              </a:solidFill>
            </a:endParaRPr>
          </a:p>
        </p:txBody>
      </p:sp>
      <p:pic>
        <p:nvPicPr>
          <p:cNvPr id="7" name="Picture 6">
            <a:extLst>
              <a:ext uri="{FF2B5EF4-FFF2-40B4-BE49-F238E27FC236}">
                <a16:creationId xmlns:a16="http://schemas.microsoft.com/office/drawing/2014/main" id="{029BC7CC-A64A-E44F-95ED-3401625C0DE5}"/>
              </a:ext>
            </a:extLst>
          </p:cNvPr>
          <p:cNvPicPr>
            <a:picLocks noChangeAspect="1"/>
          </p:cNvPicPr>
          <p:nvPr userDrawn="1"/>
        </p:nvPicPr>
        <p:blipFill>
          <a:blip r:embed="rId16"/>
          <a:stretch>
            <a:fillRect/>
          </a:stretch>
        </p:blipFill>
        <p:spPr>
          <a:xfrm>
            <a:off x="8047091" y="6328962"/>
            <a:ext cx="423423" cy="43428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2" r:id="rId4"/>
    <p:sldLayoutId id="2147483652" r:id="rId5"/>
    <p:sldLayoutId id="2147483663" r:id="rId6"/>
    <p:sldLayoutId id="2147483657" r:id="rId7"/>
    <p:sldLayoutId id="2147483658" r:id="rId8"/>
    <p:sldLayoutId id="2147483660" r:id="rId9"/>
    <p:sldLayoutId id="2147483659" r:id="rId10"/>
    <p:sldLayoutId id="2147483654" r:id="rId11"/>
    <p:sldLayoutId id="2147483655" r:id="rId12"/>
  </p:sldLayoutIdLst>
  <p:hf sldNum="0" hdr="0" ftr="0"/>
  <p:txStyles>
    <p:titleStyle>
      <a:lvl1pPr algn="l" defTabSz="844029" rtl="0" eaLnBrk="1" latinLnBrk="0" hangingPunct="1">
        <a:spcBef>
          <a:spcPct val="0"/>
        </a:spcBef>
        <a:buNone/>
        <a:defRPr sz="3600" b="1" kern="1200" baseline="0">
          <a:solidFill>
            <a:schemeClr val="accent1"/>
          </a:solidFill>
          <a:latin typeface="+mj-lt"/>
          <a:ea typeface="+mj-ea"/>
          <a:cs typeface="+mj-cs"/>
        </a:defRPr>
      </a:lvl1pPr>
    </p:titleStyle>
    <p:bodyStyle>
      <a:lvl1pPr marL="0" indent="0" algn="l" defTabSz="844029" rtl="0" eaLnBrk="1" latinLnBrk="0" hangingPunct="1">
        <a:lnSpc>
          <a:spcPct val="100000"/>
        </a:lnSpc>
        <a:spcBef>
          <a:spcPts val="1200"/>
        </a:spcBef>
        <a:buFont typeface="Arial" pitchFamily="34" charset="0"/>
        <a:buNone/>
        <a:defRPr sz="2400" b="0" kern="1200" baseline="0">
          <a:solidFill>
            <a:schemeClr val="tx1"/>
          </a:solidFill>
          <a:latin typeface="+mn-lt"/>
          <a:ea typeface="+mn-ea"/>
          <a:cs typeface="+mn-cs"/>
        </a:defRPr>
      </a:lvl1pPr>
      <a:lvl2pPr marL="360000" indent="-360000" algn="l" defTabSz="844029" rtl="0" eaLnBrk="1" latinLnBrk="0" hangingPunct="1">
        <a:lnSpc>
          <a:spcPct val="100000"/>
        </a:lnSpc>
        <a:spcBef>
          <a:spcPts val="1000"/>
        </a:spcBef>
        <a:buClr>
          <a:schemeClr val="tx2"/>
        </a:buClr>
        <a:buSzPct val="90000"/>
        <a:buFont typeface="Arial" panose="020B0604020202020204" pitchFamily="34" charset="0"/>
        <a:buChar char="●"/>
        <a:defRPr lang="en-GB" sz="2400" kern="1200" noProof="0" dirty="0" smtClean="0">
          <a:solidFill>
            <a:schemeClr val="tx1"/>
          </a:solidFill>
          <a:latin typeface="+mn-lt"/>
          <a:ea typeface="+mn-ea"/>
          <a:cs typeface="+mn-cs"/>
        </a:defRPr>
      </a:lvl2pPr>
      <a:lvl3pPr marL="720000" indent="-360000" algn="l" defTabSz="844029" rtl="0" eaLnBrk="1" latinLnBrk="0" hangingPunct="1">
        <a:spcBef>
          <a:spcPts val="600"/>
        </a:spcBef>
        <a:buClr>
          <a:schemeClr val="tx2"/>
        </a:buClr>
        <a:buFont typeface="Arial" panose="020B0604020202020204" pitchFamily="34" charset="0"/>
        <a:buChar char="–"/>
        <a:defRPr sz="2400" kern="1200" baseline="0">
          <a:solidFill>
            <a:schemeClr val="tx1"/>
          </a:solidFill>
          <a:latin typeface="+mn-lt"/>
          <a:ea typeface="+mn-ea"/>
          <a:cs typeface="+mn-cs"/>
        </a:defRPr>
      </a:lvl3pPr>
      <a:lvl4pPr marL="1080000" indent="-360000" algn="l" defTabSz="844029" rtl="0" eaLnBrk="1" latinLnBrk="0" hangingPunct="1">
        <a:lnSpc>
          <a:spcPct val="100000"/>
        </a:lnSpc>
        <a:spcBef>
          <a:spcPts val="600"/>
        </a:spcBef>
        <a:buClr>
          <a:schemeClr val="tx2"/>
        </a:buClr>
        <a:buSzPct val="90000"/>
        <a:buFont typeface="Courier New" panose="02070309020205020404" pitchFamily="49" charset="0"/>
        <a:buChar char="o"/>
        <a:defRPr sz="2400" kern="1200" baseline="0">
          <a:solidFill>
            <a:schemeClr val="tx1"/>
          </a:solidFill>
          <a:latin typeface="+mn-lt"/>
          <a:ea typeface="+mn-ea"/>
          <a:cs typeface="+mn-cs"/>
        </a:defRPr>
      </a:lvl4pPr>
      <a:lvl5pPr marL="1440000" indent="-360000" algn="l" defTabSz="844029" rtl="0" eaLnBrk="1" latinLnBrk="0" hangingPunct="1">
        <a:lnSpc>
          <a:spcPct val="100000"/>
        </a:lnSpc>
        <a:spcBef>
          <a:spcPts val="600"/>
        </a:spcBef>
        <a:buClr>
          <a:schemeClr val="tx2"/>
        </a:buClr>
        <a:buSzPct val="90000"/>
        <a:buFont typeface="Courier New" panose="02070309020205020404" pitchFamily="49" charset="0"/>
        <a:buChar char="o"/>
        <a:defRPr sz="2400" kern="1200" baseline="0">
          <a:solidFill>
            <a:schemeClr val="tx1"/>
          </a:solidFill>
          <a:latin typeface="+mn-lt"/>
          <a:ea typeface="+mn-ea"/>
          <a:cs typeface="+mn-cs"/>
        </a:defRPr>
      </a:lvl5pPr>
      <a:lvl6pPr marL="1800000" indent="-360000" algn="l" defTabSz="844029" rtl="0" eaLnBrk="1" latinLnBrk="0" hangingPunct="1">
        <a:lnSpc>
          <a:spcPct val="100000"/>
        </a:lnSpc>
        <a:spcBef>
          <a:spcPts val="600"/>
        </a:spcBef>
        <a:buClr>
          <a:schemeClr val="tx2"/>
        </a:buClr>
        <a:buSzPct val="90000"/>
        <a:buFont typeface="Courier New" panose="02070309020205020404" pitchFamily="49" charset="0"/>
        <a:buChar char="o"/>
        <a:defRPr sz="2400" kern="1200">
          <a:solidFill>
            <a:schemeClr val="tx1"/>
          </a:solidFill>
          <a:latin typeface="+mn-lt"/>
          <a:ea typeface="+mn-ea"/>
          <a:cs typeface="+mn-cs"/>
        </a:defRPr>
      </a:lvl6pPr>
      <a:lvl7pPr marL="2160000" indent="-360000" algn="l" defTabSz="844029" rtl="0" eaLnBrk="1" latinLnBrk="0" hangingPunct="1">
        <a:lnSpc>
          <a:spcPct val="100000"/>
        </a:lnSpc>
        <a:spcBef>
          <a:spcPts val="600"/>
        </a:spcBef>
        <a:buClr>
          <a:schemeClr val="tx2"/>
        </a:buClr>
        <a:buSzPct val="90000"/>
        <a:buFont typeface="Courier New" panose="02070309020205020404" pitchFamily="49" charset="0"/>
        <a:buChar char="o"/>
        <a:defRPr sz="2400" kern="1200" baseline="0">
          <a:solidFill>
            <a:schemeClr val="tx1"/>
          </a:solidFill>
          <a:latin typeface="+mn-lt"/>
          <a:ea typeface="+mn-ea"/>
          <a:cs typeface="+mn-cs"/>
        </a:defRPr>
      </a:lvl7pPr>
      <a:lvl8pPr marL="2520000" indent="-360000" algn="l" defTabSz="844029" rtl="0" eaLnBrk="1" latinLnBrk="0" hangingPunct="1">
        <a:lnSpc>
          <a:spcPct val="100000"/>
        </a:lnSpc>
        <a:spcBef>
          <a:spcPts val="600"/>
        </a:spcBef>
        <a:buClr>
          <a:schemeClr val="tx2"/>
        </a:buClr>
        <a:buSzPct val="90000"/>
        <a:buFont typeface="Courier New" panose="02070309020205020404" pitchFamily="49" charset="0"/>
        <a:buChar char="o"/>
        <a:defRPr sz="2400" kern="1200">
          <a:solidFill>
            <a:schemeClr val="tx1"/>
          </a:solidFill>
          <a:latin typeface="+mn-lt"/>
          <a:ea typeface="+mn-ea"/>
          <a:cs typeface="+mn-cs"/>
        </a:defRPr>
      </a:lvl8pPr>
      <a:lvl9pPr marL="2880000" indent="-360000" algn="l" defTabSz="844029" rtl="0" eaLnBrk="1" latinLnBrk="0" hangingPunct="1">
        <a:lnSpc>
          <a:spcPct val="100000"/>
        </a:lnSpc>
        <a:spcBef>
          <a:spcPts val="600"/>
        </a:spcBef>
        <a:buClr>
          <a:schemeClr val="tx2"/>
        </a:buClr>
        <a:buSzPct val="90000"/>
        <a:buFont typeface="Courier New" panose="02070309020205020404" pitchFamily="49" charset="0"/>
        <a:buChar char="o"/>
        <a:defRPr sz="2400" kern="1200" baseline="0">
          <a:solidFill>
            <a:schemeClr val="tx1"/>
          </a:solidFill>
          <a:latin typeface="+mn-lt"/>
          <a:ea typeface="+mn-ea"/>
          <a:cs typeface="+mn-cs"/>
        </a:defRPr>
      </a:lvl9pPr>
    </p:bodyStyle>
    <p:otherStyle>
      <a:defPPr>
        <a:defRPr lang="en-GB"/>
      </a:defPPr>
      <a:lvl1pPr marL="0" indent="0" algn="l" defTabSz="844029" rtl="0" eaLnBrk="1" latinLnBrk="0" hangingPunct="1">
        <a:lnSpc>
          <a:spcPct val="100000"/>
        </a:lnSpc>
        <a:spcBef>
          <a:spcPts val="400"/>
        </a:spcBef>
        <a:buFont typeface="Arial" pitchFamily="34" charset="0"/>
        <a:buNone/>
        <a:defRPr sz="2000" b="0" kern="1200" baseline="0">
          <a:solidFill>
            <a:schemeClr val="tx1"/>
          </a:solidFill>
          <a:latin typeface="+mn-lt"/>
          <a:ea typeface="+mn-ea"/>
          <a:cs typeface="+mn-cs"/>
        </a:defRPr>
      </a:lvl1pPr>
      <a:lvl2pPr marL="270000" indent="-270000" algn="l" defTabSz="844029" rtl="0" eaLnBrk="1" latinLnBrk="0" hangingPunct="1">
        <a:lnSpc>
          <a:spcPct val="100000"/>
        </a:lnSpc>
        <a:spcBef>
          <a:spcPts val="400"/>
        </a:spcBef>
        <a:buClr>
          <a:schemeClr val="accent2"/>
        </a:buClr>
        <a:buSzPct val="90000"/>
        <a:buFont typeface="Arial" panose="020B0604020202020204" pitchFamily="34" charset="0"/>
        <a:buChar char="●"/>
        <a:defRPr lang="en-GB" sz="1800" kern="1200" noProof="0" dirty="0" smtClean="0">
          <a:solidFill>
            <a:schemeClr val="tx1"/>
          </a:solidFill>
          <a:latin typeface="+mn-lt"/>
          <a:ea typeface="+mn-ea"/>
          <a:cs typeface="+mn-cs"/>
        </a:defRPr>
      </a:lvl2pPr>
      <a:lvl3pPr marL="540000" indent="-270000" algn="l" defTabSz="844029" rtl="0" eaLnBrk="1" latinLnBrk="0" hangingPunct="1">
        <a:spcBef>
          <a:spcPts val="400"/>
        </a:spcBef>
        <a:buClr>
          <a:schemeClr val="accent2"/>
        </a:buClr>
        <a:buFont typeface="Arial" panose="020B0604020202020204" pitchFamily="34" charset="0"/>
        <a:buChar char="–"/>
        <a:defRPr sz="1800" kern="1200" baseline="0">
          <a:solidFill>
            <a:schemeClr val="tx1"/>
          </a:solidFill>
          <a:latin typeface="+mn-lt"/>
          <a:ea typeface="+mn-ea"/>
          <a:cs typeface="+mn-cs"/>
        </a:defRPr>
      </a:lvl3pPr>
      <a:lvl4pPr marL="810000" indent="-270000" algn="l" defTabSz="844029" rtl="0" eaLnBrk="1" latinLnBrk="0" hangingPunct="1">
        <a:lnSpc>
          <a:spcPct val="100000"/>
        </a:lnSpc>
        <a:spcBef>
          <a:spcPts val="400"/>
        </a:spcBef>
        <a:buClr>
          <a:schemeClr val="accent2"/>
        </a:buClr>
        <a:buSzPct val="90000"/>
        <a:buFont typeface="Courier New" panose="02070309020205020404" pitchFamily="49" charset="0"/>
        <a:buChar char="o"/>
        <a:defRPr sz="1800" kern="1200" baseline="0">
          <a:solidFill>
            <a:schemeClr val="tx1"/>
          </a:solidFill>
          <a:latin typeface="+mn-lt"/>
          <a:ea typeface="+mn-ea"/>
          <a:cs typeface="+mn-cs"/>
        </a:defRPr>
      </a:lvl4pPr>
      <a:lvl5pPr marL="1080000" indent="-270000" algn="l" defTabSz="844029" rtl="0" eaLnBrk="1" latinLnBrk="0" hangingPunct="1">
        <a:lnSpc>
          <a:spcPct val="100000"/>
        </a:lnSpc>
        <a:spcBef>
          <a:spcPts val="400"/>
        </a:spcBef>
        <a:buClr>
          <a:schemeClr val="accent2"/>
        </a:buClr>
        <a:buSzPct val="90000"/>
        <a:buFont typeface="Courier New" panose="02070309020205020404" pitchFamily="49" charset="0"/>
        <a:buChar char="o"/>
        <a:defRPr sz="1800" kern="1200" baseline="0">
          <a:solidFill>
            <a:schemeClr val="tx1"/>
          </a:solidFill>
          <a:latin typeface="+mn-lt"/>
          <a:ea typeface="+mn-ea"/>
          <a:cs typeface="+mn-cs"/>
        </a:defRPr>
      </a:lvl5pPr>
      <a:lvl6pPr marL="1350000" indent="-270000" algn="l" defTabSz="844029" rtl="0" eaLnBrk="1" latinLnBrk="0" hangingPunct="1">
        <a:lnSpc>
          <a:spcPct val="100000"/>
        </a:lnSpc>
        <a:spcBef>
          <a:spcPts val="400"/>
        </a:spcBef>
        <a:buClr>
          <a:schemeClr val="accent2"/>
        </a:buClr>
        <a:buSzPct val="90000"/>
        <a:buFont typeface="Courier New" panose="02070309020205020404" pitchFamily="49" charset="0"/>
        <a:buChar char="o"/>
        <a:defRPr sz="1800" kern="1200">
          <a:solidFill>
            <a:schemeClr val="tx1"/>
          </a:solidFill>
          <a:latin typeface="+mn-lt"/>
          <a:ea typeface="+mn-ea"/>
          <a:cs typeface="+mn-cs"/>
        </a:defRPr>
      </a:lvl6pPr>
      <a:lvl7pPr marL="1620000" indent="-270000" algn="l" defTabSz="844029" rtl="0" eaLnBrk="1" latinLnBrk="0" hangingPunct="1">
        <a:lnSpc>
          <a:spcPct val="100000"/>
        </a:lnSpc>
        <a:spcBef>
          <a:spcPts val="400"/>
        </a:spcBef>
        <a:buClr>
          <a:schemeClr val="accent2"/>
        </a:buClr>
        <a:buSzPct val="90000"/>
        <a:buFont typeface="Courier New" panose="02070309020205020404" pitchFamily="49" charset="0"/>
        <a:buChar char="o"/>
        <a:defRPr sz="1800" kern="1200" baseline="0">
          <a:solidFill>
            <a:schemeClr val="tx1"/>
          </a:solidFill>
          <a:latin typeface="+mn-lt"/>
          <a:ea typeface="+mn-ea"/>
          <a:cs typeface="+mn-cs"/>
        </a:defRPr>
      </a:lvl7pPr>
      <a:lvl8pPr marL="1890000" indent="-270000" algn="l" defTabSz="844029" rtl="0" eaLnBrk="1" latinLnBrk="0" hangingPunct="1">
        <a:lnSpc>
          <a:spcPct val="100000"/>
        </a:lnSpc>
        <a:spcBef>
          <a:spcPts val="400"/>
        </a:spcBef>
        <a:buClr>
          <a:schemeClr val="accent2"/>
        </a:buClr>
        <a:buSzPct val="90000"/>
        <a:buFont typeface="Courier New" panose="02070309020205020404" pitchFamily="49" charset="0"/>
        <a:buChar char="o"/>
        <a:defRPr sz="1800" kern="1200">
          <a:solidFill>
            <a:schemeClr val="tx1"/>
          </a:solidFill>
          <a:latin typeface="+mn-lt"/>
          <a:ea typeface="+mn-ea"/>
          <a:cs typeface="+mn-cs"/>
        </a:defRPr>
      </a:lvl8pPr>
      <a:lvl9pPr marL="2160000" indent="-270000" algn="l" defTabSz="844029" rtl="0" eaLnBrk="1" latinLnBrk="0" hangingPunct="1">
        <a:lnSpc>
          <a:spcPct val="100000"/>
        </a:lnSpc>
        <a:spcBef>
          <a:spcPts val="400"/>
        </a:spcBef>
        <a:buClr>
          <a:schemeClr val="accent2"/>
        </a:buClr>
        <a:buSzPct val="90000"/>
        <a:buFont typeface="Courier New" panose="02070309020205020404" pitchFamily="49" charset="0"/>
        <a:buChar char="o"/>
        <a:defRPr sz="1800" kern="1200" baseline="0">
          <a:solidFill>
            <a:schemeClr val="tx1"/>
          </a:solidFill>
          <a:latin typeface="+mn-lt"/>
          <a:ea typeface="+mn-ea"/>
          <a:cs typeface="+mn-cs"/>
        </a:defRPr>
      </a:lvl9pPr>
    </p:otherStyle>
  </p:txStyles>
  <p:extLst>
    <p:ext uri="{27BBF7A9-308A-43DC-89C8-2F10F3537804}">
      <p15:sldGuideLst xmlns:p15="http://schemas.microsoft.com/office/powerpoint/2012/main">
        <p15:guide id="1" pos="5329" userDrawn="1">
          <p15:clr>
            <a:srgbClr val="F26B43"/>
          </p15:clr>
        </p15:guide>
        <p15:guide id="2" pos="431" userDrawn="1">
          <p15:clr>
            <a:srgbClr val="F26B43"/>
          </p15:clr>
        </p15:guide>
        <p15:guide id="3" orient="horz" pos="890" userDrawn="1">
          <p15:clr>
            <a:srgbClr val="F26B43"/>
          </p15:clr>
        </p15:guide>
        <p15:guide id="4" orient="horz" pos="3657" userDrawn="1">
          <p15:clr>
            <a:srgbClr val="F26B43"/>
          </p15:clr>
        </p15:guide>
        <p15:guide id="5" orient="horz" pos="618" userDrawn="1">
          <p15:clr>
            <a:srgbClr val="F26B43"/>
          </p15:clr>
        </p15:guide>
        <p15:guide id="6" orient="horz" pos="1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B38757-C2D6-4F11-85CB-56139F518A80}"/>
              </a:ext>
            </a:extLst>
          </p:cNvPr>
          <p:cNvSpPr>
            <a:spLocks noGrp="1"/>
          </p:cNvSpPr>
          <p:nvPr>
            <p:ph type="ctrTitle"/>
          </p:nvPr>
        </p:nvSpPr>
        <p:spPr>
          <a:xfrm>
            <a:off x="663646" y="260648"/>
            <a:ext cx="7783318" cy="1893938"/>
          </a:xfrm>
        </p:spPr>
        <p:txBody>
          <a:bodyPr/>
          <a:lstStyle/>
          <a:p>
            <a:r>
              <a:rPr lang="en-GB"/>
              <a:t>Sense International- Livelihoods</a:t>
            </a:r>
          </a:p>
        </p:txBody>
      </p:sp>
      <p:sp>
        <p:nvSpPr>
          <p:cNvPr id="4" name="Subtitle 3">
            <a:extLst>
              <a:ext uri="{FF2B5EF4-FFF2-40B4-BE49-F238E27FC236}">
                <a16:creationId xmlns:a16="http://schemas.microsoft.com/office/drawing/2014/main" id="{267E5F86-B120-40B8-9394-7FA75A1EC931}"/>
              </a:ext>
            </a:extLst>
          </p:cNvPr>
          <p:cNvSpPr>
            <a:spLocks noGrp="1"/>
          </p:cNvSpPr>
          <p:nvPr>
            <p:ph type="subTitle" idx="1"/>
          </p:nvPr>
        </p:nvSpPr>
        <p:spPr>
          <a:xfrm>
            <a:off x="663646" y="2420888"/>
            <a:ext cx="7783318" cy="914348"/>
          </a:xfrm>
        </p:spPr>
        <p:txBody>
          <a:bodyPr/>
          <a:lstStyle/>
          <a:p>
            <a:r>
              <a:rPr lang="en-GB"/>
              <a:t>Presentation for IDDC </a:t>
            </a:r>
            <a:r>
              <a:rPr lang="en-GB" sz="2800"/>
              <a:t>- 16</a:t>
            </a:r>
            <a:r>
              <a:rPr lang="en-GB" sz="2800" baseline="30000"/>
              <a:t>th</a:t>
            </a:r>
            <a:r>
              <a:rPr lang="en-GB" sz="2800"/>
              <a:t> May 2024</a:t>
            </a:r>
          </a:p>
          <a:p>
            <a:endParaRPr lang="en-GB"/>
          </a:p>
        </p:txBody>
      </p:sp>
      <p:sp>
        <p:nvSpPr>
          <p:cNvPr id="5" name="Text Placeholder 4">
            <a:extLst>
              <a:ext uri="{FF2B5EF4-FFF2-40B4-BE49-F238E27FC236}">
                <a16:creationId xmlns:a16="http://schemas.microsoft.com/office/drawing/2014/main" id="{F87DE7A3-8CE4-4352-8D00-B9573CAA466E}"/>
              </a:ext>
            </a:extLst>
          </p:cNvPr>
          <p:cNvSpPr>
            <a:spLocks noGrp="1"/>
          </p:cNvSpPr>
          <p:nvPr>
            <p:ph type="body" sz="quarter" idx="11"/>
          </p:nvPr>
        </p:nvSpPr>
        <p:spPr>
          <a:xfrm>
            <a:off x="663646" y="3420740"/>
            <a:ext cx="8071994" cy="1893938"/>
          </a:xfrm>
        </p:spPr>
        <p:txBody>
          <a:bodyPr/>
          <a:lstStyle/>
          <a:p>
            <a:r>
              <a:rPr lang="en-GB" sz="2800"/>
              <a:t>Elizabeth Ewen – Senior Programme Manager South Asia</a:t>
            </a:r>
          </a:p>
          <a:p>
            <a:r>
              <a:rPr lang="en-GB" sz="2800"/>
              <a:t>Isabelle de Vugt – Senior Programme Manager East Africa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3F90CB-53A3-AC80-D4DC-A536CD1583A2}"/>
              </a:ext>
            </a:extLst>
          </p:cNvPr>
          <p:cNvSpPr>
            <a:spLocks noGrp="1"/>
          </p:cNvSpPr>
          <p:nvPr>
            <p:ph type="title"/>
          </p:nvPr>
        </p:nvSpPr>
        <p:spPr>
          <a:xfrm>
            <a:off x="684214" y="260351"/>
            <a:ext cx="7775572" cy="720725"/>
          </a:xfrm>
        </p:spPr>
        <p:txBody>
          <a:bodyPr anchor="ctr">
            <a:normAutofit/>
          </a:bodyPr>
          <a:lstStyle/>
          <a:p>
            <a:r>
              <a:rPr lang="en-GB"/>
              <a:t>Life stories: Job secured</a:t>
            </a:r>
          </a:p>
        </p:txBody>
      </p:sp>
      <p:sp>
        <p:nvSpPr>
          <p:cNvPr id="4" name="Text Placeholder 3">
            <a:extLst>
              <a:ext uri="{FF2B5EF4-FFF2-40B4-BE49-F238E27FC236}">
                <a16:creationId xmlns:a16="http://schemas.microsoft.com/office/drawing/2014/main" id="{13D62152-177F-55B6-F7BD-255E40A4749E}"/>
              </a:ext>
            </a:extLst>
          </p:cNvPr>
          <p:cNvSpPr>
            <a:spLocks noGrp="1"/>
          </p:cNvSpPr>
          <p:nvPr>
            <p:ph type="body" sz="quarter" idx="15"/>
          </p:nvPr>
        </p:nvSpPr>
        <p:spPr>
          <a:xfrm>
            <a:off x="684214" y="944564"/>
            <a:ext cx="4887910" cy="609600"/>
          </a:xfrm>
        </p:spPr>
        <p:txBody>
          <a:bodyPr>
            <a:noAutofit/>
          </a:bodyPr>
          <a:lstStyle/>
          <a:p>
            <a:r>
              <a:rPr lang="en-GB" sz="2800"/>
              <a:t>Talha (</a:t>
            </a:r>
            <a:r>
              <a:rPr lang="en-GB" sz="2800" err="1"/>
              <a:t>Bogura</a:t>
            </a:r>
            <a:r>
              <a:rPr lang="en-GB" sz="2800"/>
              <a:t>, Bangladesh)</a:t>
            </a:r>
          </a:p>
        </p:txBody>
      </p:sp>
      <p:pic>
        <p:nvPicPr>
          <p:cNvPr id="12" name="Picture Placeholder 11" descr="A  picture of Talha fixing a motorcycle wheel in the workshop. He is wearing glasses, a purple and white t-shirt and jeans. ">
            <a:extLst>
              <a:ext uri="{FF2B5EF4-FFF2-40B4-BE49-F238E27FC236}">
                <a16:creationId xmlns:a16="http://schemas.microsoft.com/office/drawing/2014/main" id="{E88D430B-29CC-6C5A-98A9-342859B90A9A}"/>
              </a:ext>
            </a:extLst>
          </p:cNvPr>
          <p:cNvPicPr>
            <a:picLocks noGrp="1" noChangeAspect="1"/>
          </p:cNvPicPr>
          <p:nvPr>
            <p:ph sz="quarter" idx="13"/>
          </p:nvPr>
        </p:nvPicPr>
        <p:blipFill rotWithShape="1">
          <a:blip r:embed="rId3" cstate="print">
            <a:extLst>
              <a:ext uri="{28A0092B-C50C-407E-A947-70E740481C1C}">
                <a14:useLocalDpi xmlns:a14="http://schemas.microsoft.com/office/drawing/2010/main" val="0"/>
              </a:ext>
            </a:extLst>
          </a:blip>
          <a:srcRect l="13202" r="13203" b="1"/>
          <a:stretch/>
        </p:blipFill>
        <p:spPr>
          <a:xfrm>
            <a:off x="323528" y="1494115"/>
            <a:ext cx="3312368" cy="3375581"/>
          </a:xfrm>
          <a:noFill/>
        </p:spPr>
      </p:pic>
      <p:pic>
        <p:nvPicPr>
          <p:cNvPr id="15" name="Content Placeholder 8" descr="A picture of  Talha standing next to his mother in the motorcycle workshop in which he works.  His colleague who he works with is standing to the side of the picture.  there are around 5 motor cycles in the workshop. ">
            <a:extLst>
              <a:ext uri="{FF2B5EF4-FFF2-40B4-BE49-F238E27FC236}">
                <a16:creationId xmlns:a16="http://schemas.microsoft.com/office/drawing/2014/main" id="{AC7D6BEE-E88E-6365-98DB-23BBBBF47F1A}"/>
              </a:ext>
            </a:extLst>
          </p:cNvPr>
          <p:cNvPicPr>
            <a:picLocks noGrp="1" noChangeAspect="1"/>
          </p:cNvPicPr>
          <p:nvPr>
            <p:ph type="pic" sz="quarter" idx="16"/>
          </p:nvPr>
        </p:nvPicPr>
        <p:blipFill rotWithShape="1">
          <a:blip r:embed="rId4" cstate="print">
            <a:extLst>
              <a:ext uri="{28A0092B-C50C-407E-A947-70E740481C1C}">
                <a14:useLocalDpi xmlns:a14="http://schemas.microsoft.com/office/drawing/2010/main" val="0"/>
              </a:ext>
            </a:extLst>
          </a:blip>
          <a:srcRect t="5302" b="5302"/>
          <a:stretch/>
        </p:blipFill>
        <p:spPr>
          <a:xfrm>
            <a:off x="3851920" y="1459480"/>
            <a:ext cx="5112097" cy="3427471"/>
          </a:xfrm>
          <a:noFill/>
        </p:spPr>
      </p:pic>
      <p:sp>
        <p:nvSpPr>
          <p:cNvPr id="2" name="TextBox 1">
            <a:extLst>
              <a:ext uri="{FF2B5EF4-FFF2-40B4-BE49-F238E27FC236}">
                <a16:creationId xmlns:a16="http://schemas.microsoft.com/office/drawing/2014/main" id="{A37A7389-75FB-5F1D-6B81-6393E68D8699}"/>
              </a:ext>
            </a:extLst>
          </p:cNvPr>
          <p:cNvSpPr txBox="1"/>
          <p:nvPr/>
        </p:nvSpPr>
        <p:spPr>
          <a:xfrm>
            <a:off x="822854" y="4831378"/>
            <a:ext cx="7498292" cy="1212833"/>
          </a:xfrm>
          <a:prstGeom prst="rect">
            <a:avLst/>
          </a:prstGeom>
          <a:noFill/>
        </p:spPr>
        <p:txBody>
          <a:bodyPr wrap="square" lIns="0" tIns="0" rIns="0" bIns="0" rtlCol="0">
            <a:spAutoFit/>
          </a:bodyPr>
          <a:lstStyle/>
          <a:p>
            <a:pPr>
              <a:lnSpc>
                <a:spcPct val="150000"/>
              </a:lnSpc>
            </a:pPr>
            <a:r>
              <a:rPr lang="en-GB" sz="2800"/>
              <a:t>“Talha likes to use his earnings to take his grandfather out for a meal.” said his mother </a:t>
            </a:r>
          </a:p>
        </p:txBody>
      </p:sp>
    </p:spTree>
    <p:extLst>
      <p:ext uri="{BB962C8B-B14F-4D97-AF65-F5344CB8AC3E}">
        <p14:creationId xmlns:p14="http://schemas.microsoft.com/office/powerpoint/2010/main" val="3546911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876EB-D2A9-C7CA-6192-68C23AF62044}"/>
              </a:ext>
            </a:extLst>
          </p:cNvPr>
          <p:cNvSpPr>
            <a:spLocks noGrp="1"/>
          </p:cNvSpPr>
          <p:nvPr>
            <p:ph type="title"/>
          </p:nvPr>
        </p:nvSpPr>
        <p:spPr/>
        <p:txBody>
          <a:bodyPr/>
          <a:lstStyle/>
          <a:p>
            <a:r>
              <a:rPr lang="en-GB" err="1"/>
              <a:t>InBusiness</a:t>
            </a:r>
            <a:r>
              <a:rPr lang="en-GB"/>
              <a:t> </a:t>
            </a:r>
            <a:br>
              <a:rPr lang="en-GB"/>
            </a:br>
            <a:r>
              <a:rPr lang="en-GB"/>
              <a:t>Programme </a:t>
            </a:r>
          </a:p>
        </p:txBody>
      </p:sp>
      <p:sp>
        <p:nvSpPr>
          <p:cNvPr id="2" name="Content Placeholder 1">
            <a:extLst>
              <a:ext uri="{FF2B5EF4-FFF2-40B4-BE49-F238E27FC236}">
                <a16:creationId xmlns:a16="http://schemas.microsoft.com/office/drawing/2014/main" id="{D5CD1991-40B3-2F12-2D36-F61F5910A5F7}"/>
              </a:ext>
            </a:extLst>
          </p:cNvPr>
          <p:cNvSpPr>
            <a:spLocks noGrp="1"/>
          </p:cNvSpPr>
          <p:nvPr>
            <p:ph sz="quarter" idx="13"/>
          </p:nvPr>
        </p:nvSpPr>
        <p:spPr>
          <a:xfrm>
            <a:off x="251520" y="1412776"/>
            <a:ext cx="8640960" cy="4680520"/>
          </a:xfrm>
        </p:spPr>
        <p:txBody>
          <a:bodyPr/>
          <a:lstStyle/>
          <a:p>
            <a:pPr marL="342900" indent="-342900">
              <a:lnSpc>
                <a:spcPct val="150000"/>
              </a:lnSpc>
              <a:buFont typeface="Arial" panose="020B0604020202020204" pitchFamily="34" charset="0"/>
              <a:buChar char="•"/>
            </a:pPr>
            <a:r>
              <a:rPr lang="en-GB" sz="2800"/>
              <a:t>Identification of Business Development Service Providers (BDS Providers).</a:t>
            </a:r>
          </a:p>
          <a:p>
            <a:pPr marL="342900" indent="-342900">
              <a:lnSpc>
                <a:spcPct val="150000"/>
              </a:lnSpc>
              <a:buFont typeface="Arial" panose="020B0604020202020204" pitchFamily="34" charset="0"/>
              <a:buChar char="•"/>
            </a:pPr>
            <a:r>
              <a:rPr lang="en-GB" sz="2800"/>
              <a:t>Business training of BDS providers.</a:t>
            </a:r>
          </a:p>
          <a:p>
            <a:pPr marL="342900" indent="-342900">
              <a:lnSpc>
                <a:spcPct val="150000"/>
              </a:lnSpc>
              <a:buFont typeface="Arial" panose="020B0604020202020204" pitchFamily="34" charset="0"/>
              <a:buChar char="•"/>
            </a:pPr>
            <a:r>
              <a:rPr lang="en-GB" sz="2800"/>
              <a:t>Adaptation of training manual.</a:t>
            </a:r>
          </a:p>
          <a:p>
            <a:pPr marL="342900" indent="-342900">
              <a:lnSpc>
                <a:spcPct val="150000"/>
              </a:lnSpc>
              <a:buFont typeface="Arial" panose="020B0604020202020204" pitchFamily="34" charset="0"/>
              <a:buChar char="•"/>
            </a:pPr>
            <a:r>
              <a:rPr lang="en-GB" sz="2800"/>
              <a:t>Identification of Micro-Entrepreneurs with complex disabilities, already running small businesses.</a:t>
            </a:r>
          </a:p>
        </p:txBody>
      </p:sp>
      <p:pic>
        <p:nvPicPr>
          <p:cNvPr id="3" name="Picture 2">
            <a:extLst>
              <a:ext uri="{FF2B5EF4-FFF2-40B4-BE49-F238E27FC236}">
                <a16:creationId xmlns:a16="http://schemas.microsoft.com/office/drawing/2014/main" id="{5E68DF36-AB1C-0501-1CEB-39A4DD871DC5}"/>
              </a:ext>
            </a:extLst>
          </p:cNvPr>
          <p:cNvPicPr>
            <a:picLocks noChangeAspect="1"/>
          </p:cNvPicPr>
          <p:nvPr/>
        </p:nvPicPr>
        <p:blipFill>
          <a:blip r:embed="rId3"/>
          <a:stretch>
            <a:fillRect/>
          </a:stretch>
        </p:blipFill>
        <p:spPr>
          <a:xfrm>
            <a:off x="4664273" y="224438"/>
            <a:ext cx="4261473" cy="792549"/>
          </a:xfrm>
          <a:prstGeom prst="rect">
            <a:avLst/>
          </a:prstGeom>
        </p:spPr>
      </p:pic>
    </p:spTree>
    <p:extLst>
      <p:ext uri="{BB962C8B-B14F-4D97-AF65-F5344CB8AC3E}">
        <p14:creationId xmlns:p14="http://schemas.microsoft.com/office/powerpoint/2010/main" val="2647849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876EB-D2A9-C7CA-6192-68C23AF62044}"/>
              </a:ext>
            </a:extLst>
          </p:cNvPr>
          <p:cNvSpPr>
            <a:spLocks noGrp="1"/>
          </p:cNvSpPr>
          <p:nvPr>
            <p:ph type="title"/>
          </p:nvPr>
        </p:nvSpPr>
        <p:spPr/>
        <p:txBody>
          <a:bodyPr/>
          <a:lstStyle/>
          <a:p>
            <a:r>
              <a:rPr lang="en-GB"/>
              <a:t>Micro-entrepreneurs in Kenya: </a:t>
            </a:r>
            <a:r>
              <a:rPr lang="en-GB" err="1"/>
              <a:t>InBusiness</a:t>
            </a:r>
            <a:r>
              <a:rPr lang="en-GB"/>
              <a:t> Programme</a:t>
            </a:r>
          </a:p>
        </p:txBody>
      </p:sp>
      <p:sp>
        <p:nvSpPr>
          <p:cNvPr id="2" name="Content Placeholder 1">
            <a:extLst>
              <a:ext uri="{FF2B5EF4-FFF2-40B4-BE49-F238E27FC236}">
                <a16:creationId xmlns:a16="http://schemas.microsoft.com/office/drawing/2014/main" id="{D5CD1991-40B3-2F12-2D36-F61F5910A5F7}"/>
              </a:ext>
            </a:extLst>
          </p:cNvPr>
          <p:cNvSpPr>
            <a:spLocks noGrp="1"/>
          </p:cNvSpPr>
          <p:nvPr>
            <p:ph sz="quarter" idx="13"/>
          </p:nvPr>
        </p:nvSpPr>
        <p:spPr>
          <a:xfrm>
            <a:off x="251520" y="1412776"/>
            <a:ext cx="8640960" cy="4680520"/>
          </a:xfrm>
        </p:spPr>
        <p:txBody>
          <a:bodyPr/>
          <a:lstStyle/>
          <a:p>
            <a:pPr marL="342900" indent="-342900">
              <a:lnSpc>
                <a:spcPct val="150000"/>
              </a:lnSpc>
              <a:buFont typeface="Arial" panose="020B0604020202020204" pitchFamily="34" charset="0"/>
              <a:buChar char="•"/>
            </a:pPr>
            <a:r>
              <a:rPr lang="en-GB" sz="2800"/>
              <a:t>Training of Micro-Entrepreneurs and primary caregiver.</a:t>
            </a:r>
          </a:p>
          <a:p>
            <a:pPr marL="342900" indent="-342900">
              <a:lnSpc>
                <a:spcPct val="150000"/>
              </a:lnSpc>
              <a:buFont typeface="Arial" panose="020B0604020202020204" pitchFamily="34" charset="0"/>
              <a:buChar char="•"/>
            </a:pPr>
            <a:r>
              <a:rPr lang="en-GB" sz="2800"/>
              <a:t>Family sensitisation and safeguarding training</a:t>
            </a:r>
          </a:p>
          <a:p>
            <a:pPr marL="342900" indent="-342900">
              <a:lnSpc>
                <a:spcPct val="150000"/>
              </a:lnSpc>
              <a:buFont typeface="Arial" panose="020B0604020202020204" pitchFamily="34" charset="0"/>
              <a:buChar char="•"/>
            </a:pPr>
            <a:r>
              <a:rPr lang="en-GB" sz="2800"/>
              <a:t>Supply Chain linkages</a:t>
            </a:r>
          </a:p>
          <a:p>
            <a:pPr marL="342900" indent="-342900">
              <a:lnSpc>
                <a:spcPct val="150000"/>
              </a:lnSpc>
              <a:buFont typeface="Arial" panose="020B0604020202020204" pitchFamily="34" charset="0"/>
              <a:buChar char="•"/>
            </a:pPr>
            <a:r>
              <a:rPr lang="en-GB" sz="2800"/>
              <a:t>Business growth kits</a:t>
            </a:r>
          </a:p>
          <a:p>
            <a:pPr marL="342900" indent="-342900">
              <a:lnSpc>
                <a:spcPct val="150000"/>
              </a:lnSpc>
              <a:buFont typeface="Arial" panose="020B0604020202020204" pitchFamily="34" charset="0"/>
              <a:buChar char="•"/>
            </a:pPr>
            <a:r>
              <a:rPr lang="en-GB" sz="2800"/>
              <a:t>Local Advocacy</a:t>
            </a:r>
          </a:p>
        </p:txBody>
      </p:sp>
    </p:spTree>
    <p:extLst>
      <p:ext uri="{BB962C8B-B14F-4D97-AF65-F5344CB8AC3E}">
        <p14:creationId xmlns:p14="http://schemas.microsoft.com/office/powerpoint/2010/main" val="4128528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876EB-D2A9-C7CA-6192-68C23AF62044}"/>
              </a:ext>
            </a:extLst>
          </p:cNvPr>
          <p:cNvSpPr>
            <a:spLocks noGrp="1"/>
          </p:cNvSpPr>
          <p:nvPr>
            <p:ph type="title"/>
          </p:nvPr>
        </p:nvSpPr>
        <p:spPr>
          <a:xfrm>
            <a:off x="684214" y="304527"/>
            <a:ext cx="8208266" cy="720725"/>
          </a:xfrm>
        </p:spPr>
        <p:txBody>
          <a:bodyPr/>
          <a:lstStyle/>
          <a:p>
            <a:r>
              <a:rPr lang="en-GB"/>
              <a:t>Microentrepreneurs in Kenya: </a:t>
            </a:r>
            <a:r>
              <a:rPr lang="en-GB" err="1"/>
              <a:t>InBusiness</a:t>
            </a:r>
            <a:r>
              <a:rPr lang="en-GB"/>
              <a:t> Programme - Successes</a:t>
            </a:r>
          </a:p>
        </p:txBody>
      </p:sp>
      <p:sp>
        <p:nvSpPr>
          <p:cNvPr id="2" name="Content Placeholder 1">
            <a:extLst>
              <a:ext uri="{FF2B5EF4-FFF2-40B4-BE49-F238E27FC236}">
                <a16:creationId xmlns:a16="http://schemas.microsoft.com/office/drawing/2014/main" id="{D5CD1991-40B3-2F12-2D36-F61F5910A5F7}"/>
              </a:ext>
            </a:extLst>
          </p:cNvPr>
          <p:cNvSpPr>
            <a:spLocks noGrp="1"/>
          </p:cNvSpPr>
          <p:nvPr>
            <p:ph sz="quarter" idx="13"/>
          </p:nvPr>
        </p:nvSpPr>
        <p:spPr>
          <a:xfrm>
            <a:off x="684214" y="1701800"/>
            <a:ext cx="8208266" cy="3966087"/>
          </a:xfrm>
        </p:spPr>
        <p:txBody>
          <a:bodyPr vert="horz" lIns="0" tIns="0" rIns="0" bIns="0" rtlCol="0" anchor="t">
            <a:noAutofit/>
          </a:bodyPr>
          <a:lstStyle/>
          <a:p>
            <a:pPr marL="342900" indent="-342900">
              <a:lnSpc>
                <a:spcPct val="150000"/>
              </a:lnSpc>
              <a:buFont typeface="Arial" panose="020B0604020202020204" pitchFamily="34" charset="0"/>
              <a:buChar char="•"/>
            </a:pPr>
            <a:r>
              <a:rPr lang="en-GB" sz="2800">
                <a:cs typeface="Arial"/>
              </a:rPr>
              <a:t>Identified and trained 5 BDS providers</a:t>
            </a:r>
          </a:p>
          <a:p>
            <a:pPr marL="342900" indent="-342900">
              <a:lnSpc>
                <a:spcPct val="150000"/>
              </a:lnSpc>
              <a:buFont typeface="Arial" panose="020B0604020202020204" pitchFamily="34" charset="0"/>
              <a:buChar char="•"/>
            </a:pPr>
            <a:r>
              <a:rPr lang="en-GB" sz="2800">
                <a:cs typeface="Arial"/>
              </a:rPr>
              <a:t>Adaptation BDS training manual</a:t>
            </a:r>
          </a:p>
          <a:p>
            <a:pPr marL="342900" indent="-342900">
              <a:lnSpc>
                <a:spcPct val="150000"/>
              </a:lnSpc>
              <a:buFont typeface="Arial" panose="020B0604020202020204" pitchFamily="34" charset="0"/>
              <a:buChar char="•"/>
            </a:pPr>
            <a:r>
              <a:rPr lang="en-GB" sz="2800">
                <a:cs typeface="Arial"/>
              </a:rPr>
              <a:t>Identified and trained 36 MEs, and 54 caregivers</a:t>
            </a:r>
          </a:p>
          <a:p>
            <a:pPr marL="342900" indent="-342900">
              <a:lnSpc>
                <a:spcPct val="150000"/>
              </a:lnSpc>
              <a:buFont typeface="Arial" panose="020B0604020202020204" pitchFamily="34" charset="0"/>
              <a:buChar char="•"/>
            </a:pPr>
            <a:r>
              <a:rPr lang="en-GB" sz="2800">
                <a:cs typeface="Arial"/>
              </a:rPr>
              <a:t>Cohort 1 - 60% recorded more than double sales</a:t>
            </a:r>
          </a:p>
          <a:p>
            <a:pPr marL="342900" indent="-342900">
              <a:lnSpc>
                <a:spcPct val="150000"/>
              </a:lnSpc>
              <a:buFont typeface="Arial" panose="020B0604020202020204" pitchFamily="34" charset="0"/>
              <a:buChar char="•"/>
            </a:pPr>
            <a:r>
              <a:rPr lang="en-GB" sz="2800">
                <a:cs typeface="Arial"/>
              </a:rPr>
              <a:t>Exhibitions</a:t>
            </a:r>
          </a:p>
        </p:txBody>
      </p:sp>
    </p:spTree>
    <p:extLst>
      <p:ext uri="{BB962C8B-B14F-4D97-AF65-F5344CB8AC3E}">
        <p14:creationId xmlns:p14="http://schemas.microsoft.com/office/powerpoint/2010/main" val="1861817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AED4A881-E916-BB1F-854B-CC32719121D3}"/>
              </a:ext>
            </a:extLst>
          </p:cNvPr>
          <p:cNvSpPr>
            <a:spLocks noGrp="1"/>
          </p:cNvSpPr>
          <p:nvPr>
            <p:ph type="title"/>
          </p:nvPr>
        </p:nvSpPr>
        <p:spPr>
          <a:xfrm>
            <a:off x="684213" y="260350"/>
            <a:ext cx="8136259" cy="720725"/>
          </a:xfrm>
        </p:spPr>
        <p:txBody>
          <a:bodyPr/>
          <a:lstStyle/>
          <a:p>
            <a:r>
              <a:rPr lang="en-GB"/>
              <a:t>Microentrepreneurs in Kenya: </a:t>
            </a:r>
            <a:r>
              <a:rPr lang="en-GB" err="1"/>
              <a:t>InBusiness</a:t>
            </a:r>
            <a:r>
              <a:rPr lang="en-GB"/>
              <a:t> Programme - Challenges</a:t>
            </a:r>
          </a:p>
        </p:txBody>
      </p:sp>
      <p:sp>
        <p:nvSpPr>
          <p:cNvPr id="3" name="Content Placeholder 2">
            <a:extLst>
              <a:ext uri="{FF2B5EF4-FFF2-40B4-BE49-F238E27FC236}">
                <a16:creationId xmlns:a16="http://schemas.microsoft.com/office/drawing/2014/main" id="{891B83A2-A6BA-3936-B0EB-6B3DB85E2DC2}"/>
              </a:ext>
            </a:extLst>
          </p:cNvPr>
          <p:cNvSpPr>
            <a:spLocks noGrp="1"/>
          </p:cNvSpPr>
          <p:nvPr>
            <p:ph sz="quarter" idx="14"/>
          </p:nvPr>
        </p:nvSpPr>
        <p:spPr>
          <a:xfrm>
            <a:off x="684213" y="1484784"/>
            <a:ext cx="7775575" cy="4320704"/>
          </a:xfrm>
        </p:spPr>
        <p:txBody>
          <a:bodyPr/>
          <a:lstStyle/>
          <a:p>
            <a:pPr marL="342900" indent="-342900">
              <a:lnSpc>
                <a:spcPct val="150000"/>
              </a:lnSpc>
              <a:buFont typeface="Arial" panose="020B0604020202020204" pitchFamily="34" charset="0"/>
              <a:buChar char="•"/>
            </a:pPr>
            <a:r>
              <a:rPr lang="en-GB" sz="2800"/>
              <a:t>Existing training materials</a:t>
            </a:r>
            <a:endParaRPr lang="en-GB" sz="2800">
              <a:cs typeface="Arial"/>
            </a:endParaRPr>
          </a:p>
          <a:p>
            <a:pPr marL="342900" indent="-342900">
              <a:lnSpc>
                <a:spcPct val="150000"/>
              </a:lnSpc>
              <a:buFont typeface="Arial" panose="020B0604020202020204" pitchFamily="34" charset="0"/>
              <a:buChar char="•"/>
            </a:pPr>
            <a:r>
              <a:rPr lang="en-GB" sz="2800"/>
              <a:t>Involvement of caregivers</a:t>
            </a:r>
            <a:endParaRPr lang="en-GB" sz="2800">
              <a:cs typeface="Arial"/>
            </a:endParaRPr>
          </a:p>
          <a:p>
            <a:pPr marL="342900" indent="-342900">
              <a:lnSpc>
                <a:spcPct val="150000"/>
              </a:lnSpc>
              <a:buFont typeface="Arial" panose="020B0604020202020204" pitchFamily="34" charset="0"/>
              <a:buChar char="•"/>
            </a:pPr>
            <a:r>
              <a:rPr lang="en-GB" sz="2800"/>
              <a:t>Low incidence disability </a:t>
            </a:r>
          </a:p>
          <a:p>
            <a:pPr marL="342900" indent="-342900">
              <a:lnSpc>
                <a:spcPct val="150000"/>
              </a:lnSpc>
              <a:buFont typeface="Arial" panose="020B0604020202020204" pitchFamily="34" charset="0"/>
              <a:buChar char="•"/>
            </a:pPr>
            <a:r>
              <a:rPr lang="en-GB" sz="2800"/>
              <a:t>Adverse weather in East Africa.</a:t>
            </a:r>
            <a:endParaRPr lang="en-GB" sz="2800">
              <a:cs typeface="Arial"/>
            </a:endParaRPr>
          </a:p>
          <a:p>
            <a:endParaRPr lang="en-GB"/>
          </a:p>
        </p:txBody>
      </p:sp>
    </p:spTree>
    <p:extLst>
      <p:ext uri="{BB962C8B-B14F-4D97-AF65-F5344CB8AC3E}">
        <p14:creationId xmlns:p14="http://schemas.microsoft.com/office/powerpoint/2010/main" val="1211217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876EB-D2A9-C7CA-6192-68C23AF62044}"/>
              </a:ext>
            </a:extLst>
          </p:cNvPr>
          <p:cNvSpPr>
            <a:spLocks noGrp="1"/>
          </p:cNvSpPr>
          <p:nvPr>
            <p:ph type="title"/>
          </p:nvPr>
        </p:nvSpPr>
        <p:spPr/>
        <p:txBody>
          <a:bodyPr/>
          <a:lstStyle/>
          <a:p>
            <a:r>
              <a:rPr lang="en-GB"/>
              <a:t>Story of Entrepreneur: Kenneth</a:t>
            </a:r>
          </a:p>
        </p:txBody>
      </p:sp>
      <p:pic>
        <p:nvPicPr>
          <p:cNvPr id="7" name="Content Placeholder 6" descr="Micro-entrepreneur Paul with his wife Grace and Sense International Kenya Programme Manager Daniel in front of Paul's fruit and vegetable stall. ">
            <a:extLst>
              <a:ext uri="{FF2B5EF4-FFF2-40B4-BE49-F238E27FC236}">
                <a16:creationId xmlns:a16="http://schemas.microsoft.com/office/drawing/2014/main" id="{0A8B67E4-73C1-478B-3CCE-D74C6969804E}"/>
              </a:ext>
              <a:ext uri="{C183D7F6-B498-43B3-948B-1728B52AA6E4}">
                <adec:decorative xmlns:adec="http://schemas.microsoft.com/office/drawing/2017/decorative" val="0"/>
              </a:ext>
            </a:extLst>
          </p:cNvPr>
          <p:cNvPicPr>
            <a:picLocks noGrp="1" noChangeAspect="1"/>
          </p:cNvPicPr>
          <p:nvPr>
            <p:ph sz="quarter" idx="13"/>
          </p:nvPr>
        </p:nvPicPr>
        <p:blipFill>
          <a:blip r:embed="rId3"/>
          <a:stretch>
            <a:fillRect/>
          </a:stretch>
        </p:blipFill>
        <p:spPr>
          <a:xfrm>
            <a:off x="692071" y="1093179"/>
            <a:ext cx="4210258" cy="3150581"/>
          </a:xfrm>
          <a:prstGeom prst="rect">
            <a:avLst/>
          </a:prstGeom>
        </p:spPr>
      </p:pic>
      <p:pic>
        <p:nvPicPr>
          <p:cNvPr id="8" name="Content Placeholder 7" descr="Sense International Kenya Programme Manager Daniel in (tactile) conversation with micro-entrepreneur Paul in front of their market stall.">
            <a:extLst>
              <a:ext uri="{FF2B5EF4-FFF2-40B4-BE49-F238E27FC236}">
                <a16:creationId xmlns:a16="http://schemas.microsoft.com/office/drawing/2014/main" id="{F6A028DA-FBDF-7CAE-737C-A2C4CAA72E5B}"/>
              </a:ext>
            </a:extLst>
          </p:cNvPr>
          <p:cNvPicPr>
            <a:picLocks noGrp="1" noChangeAspect="1"/>
          </p:cNvPicPr>
          <p:nvPr>
            <p:ph sz="quarter" idx="14"/>
          </p:nvPr>
        </p:nvPicPr>
        <p:blipFill>
          <a:blip r:embed="rId4"/>
          <a:stretch>
            <a:fillRect/>
          </a:stretch>
        </p:blipFill>
        <p:spPr>
          <a:xfrm>
            <a:off x="5126236" y="1095050"/>
            <a:ext cx="3168352" cy="4230273"/>
          </a:xfrm>
          <a:prstGeom prst="rect">
            <a:avLst/>
          </a:prstGeom>
        </p:spPr>
      </p:pic>
      <p:sp>
        <p:nvSpPr>
          <p:cNvPr id="3" name="TextBox 2">
            <a:extLst>
              <a:ext uri="{FF2B5EF4-FFF2-40B4-BE49-F238E27FC236}">
                <a16:creationId xmlns:a16="http://schemas.microsoft.com/office/drawing/2014/main" id="{8D041471-D517-BCA7-0507-1EBB6DBF5605}"/>
              </a:ext>
            </a:extLst>
          </p:cNvPr>
          <p:cNvSpPr txBox="1"/>
          <p:nvPr/>
        </p:nvSpPr>
        <p:spPr>
          <a:xfrm>
            <a:off x="622672" y="4149080"/>
            <a:ext cx="4597400" cy="1951496"/>
          </a:xfrm>
          <a:prstGeom prst="rect">
            <a:avLst/>
          </a:prstGeom>
          <a:noFill/>
        </p:spPr>
        <p:txBody>
          <a:bodyPr wrap="square">
            <a:spAutoFit/>
          </a:bodyPr>
          <a:lstStyle/>
          <a:p>
            <a:pPr>
              <a:lnSpc>
                <a:spcPct val="150000"/>
              </a:lnSpc>
              <a:spcBef>
                <a:spcPts val="1200"/>
              </a:spcBef>
            </a:pPr>
            <a:r>
              <a:rPr lang="en-GB" sz="2800"/>
              <a:t>We are extremely excited to diversify and grow our businesses.</a:t>
            </a:r>
          </a:p>
        </p:txBody>
      </p:sp>
    </p:spTree>
    <p:extLst>
      <p:ext uri="{BB962C8B-B14F-4D97-AF65-F5344CB8AC3E}">
        <p14:creationId xmlns:p14="http://schemas.microsoft.com/office/powerpoint/2010/main" val="1510976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876EB-D2A9-C7CA-6192-68C23AF62044}"/>
              </a:ext>
            </a:extLst>
          </p:cNvPr>
          <p:cNvSpPr>
            <a:spLocks noGrp="1"/>
          </p:cNvSpPr>
          <p:nvPr>
            <p:ph type="title"/>
          </p:nvPr>
        </p:nvSpPr>
        <p:spPr/>
        <p:txBody>
          <a:bodyPr/>
          <a:lstStyle/>
          <a:p>
            <a:r>
              <a:rPr lang="en-GB"/>
              <a:t>Story of Entrepreneur: Lucy</a:t>
            </a:r>
          </a:p>
        </p:txBody>
      </p:sp>
      <p:pic>
        <p:nvPicPr>
          <p:cNvPr id="9" name="Content Placeholder 8" descr="Lucy sitting down with her Business Development Service Provider who is teaching her how to measure her food for sales to the customer to maximise profits.">
            <a:extLst>
              <a:ext uri="{FF2B5EF4-FFF2-40B4-BE49-F238E27FC236}">
                <a16:creationId xmlns:a16="http://schemas.microsoft.com/office/drawing/2014/main" id="{428A6BF9-4CCD-9FE3-9072-717B6AF31C28}"/>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70520" y="1412776"/>
            <a:ext cx="2173288" cy="4401892"/>
          </a:xfrm>
        </p:spPr>
      </p:pic>
      <p:pic>
        <p:nvPicPr>
          <p:cNvPr id="12" name="Content Placeholder 11" descr="Lucy sitting on a chair smiling, during a training. She is holding a training book on her lap.">
            <a:extLst>
              <a:ext uri="{FF2B5EF4-FFF2-40B4-BE49-F238E27FC236}">
                <a16:creationId xmlns:a16="http://schemas.microsoft.com/office/drawing/2014/main" id="{8A888A59-B5AD-7FD9-2D64-CC66CD6D0216}"/>
              </a:ext>
            </a:extLst>
          </p:cNvPr>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3071347" y="1412776"/>
            <a:ext cx="3301418" cy="4401892"/>
          </a:xfrm>
        </p:spPr>
      </p:pic>
      <p:sp>
        <p:nvSpPr>
          <p:cNvPr id="2" name="TextBox 1">
            <a:extLst>
              <a:ext uri="{FF2B5EF4-FFF2-40B4-BE49-F238E27FC236}">
                <a16:creationId xmlns:a16="http://schemas.microsoft.com/office/drawing/2014/main" id="{BC3A6E11-3CD0-93A2-A378-B69DF2017640}"/>
              </a:ext>
            </a:extLst>
          </p:cNvPr>
          <p:cNvSpPr txBox="1"/>
          <p:nvPr/>
        </p:nvSpPr>
        <p:spPr>
          <a:xfrm>
            <a:off x="6701003" y="1370182"/>
            <a:ext cx="2088232" cy="4444486"/>
          </a:xfrm>
          <a:prstGeom prst="rect">
            <a:avLst/>
          </a:prstGeom>
          <a:noFill/>
        </p:spPr>
        <p:txBody>
          <a:bodyPr wrap="square" lIns="0" tIns="0" rIns="0" bIns="0" rtlCol="0">
            <a:spAutoFit/>
          </a:bodyPr>
          <a:lstStyle/>
          <a:p>
            <a:pPr>
              <a:lnSpc>
                <a:spcPct val="150000"/>
              </a:lnSpc>
            </a:pPr>
            <a:r>
              <a:rPr lang="en-US" sz="2800">
                <a:effectLst/>
                <a:latin typeface="Arial" panose="020B0604020202020204" pitchFamily="34" charset="0"/>
                <a:ea typeface="Calibri" panose="020F0502020204030204" pitchFamily="34" charset="0"/>
                <a:cs typeface="Times New Roman" panose="02020603050405020304" pitchFamily="18" charset="0"/>
              </a:rPr>
              <a:t>Lucy’s successes include; doubling of profits and business expansion</a:t>
            </a:r>
            <a:endParaRPr lang="en-GB" sz="2800" err="1"/>
          </a:p>
        </p:txBody>
      </p:sp>
    </p:spTree>
    <p:extLst>
      <p:ext uri="{BB962C8B-B14F-4D97-AF65-F5344CB8AC3E}">
        <p14:creationId xmlns:p14="http://schemas.microsoft.com/office/powerpoint/2010/main" val="1176983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EF05F4-4DD8-D3D5-111C-4E85D111302D}"/>
              </a:ext>
            </a:extLst>
          </p:cNvPr>
          <p:cNvSpPr>
            <a:spLocks noGrp="1"/>
          </p:cNvSpPr>
          <p:nvPr>
            <p:ph type="ctrTitle"/>
          </p:nvPr>
        </p:nvSpPr>
        <p:spPr/>
        <p:txBody>
          <a:bodyPr/>
          <a:lstStyle/>
          <a:p>
            <a:r>
              <a:rPr lang="en-US">
                <a:cs typeface="Arial"/>
              </a:rPr>
              <a:t>Any Questions?</a:t>
            </a:r>
            <a:endParaRPr lang="en-US"/>
          </a:p>
        </p:txBody>
      </p:sp>
    </p:spTree>
    <p:extLst>
      <p:ext uri="{BB962C8B-B14F-4D97-AF65-F5344CB8AC3E}">
        <p14:creationId xmlns:p14="http://schemas.microsoft.com/office/powerpoint/2010/main" val="245189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B2ECC7-640B-DFAA-7BB0-B7383AAF8AFD}"/>
              </a:ext>
            </a:extLst>
          </p:cNvPr>
          <p:cNvSpPr>
            <a:spLocks noGrp="1"/>
          </p:cNvSpPr>
          <p:nvPr>
            <p:ph type="title"/>
          </p:nvPr>
        </p:nvSpPr>
        <p:spPr/>
        <p:txBody>
          <a:bodyPr/>
          <a:lstStyle/>
          <a:p>
            <a:r>
              <a:rPr lang="en-GB"/>
              <a:t>Where we work</a:t>
            </a:r>
          </a:p>
        </p:txBody>
      </p:sp>
      <p:pic>
        <p:nvPicPr>
          <p:cNvPr id="7" name="Content Placeholder 6" descr="A map of the world showing the countries in which Sense International works- Peru, Romania, Uganda, Tanzania, Kenya, India, Nepal and Bangladesh,">
            <a:extLst>
              <a:ext uri="{FF2B5EF4-FFF2-40B4-BE49-F238E27FC236}">
                <a16:creationId xmlns:a16="http://schemas.microsoft.com/office/drawing/2014/main" id="{38944D80-6C7B-4D33-038E-76D8F6A1E898}"/>
              </a:ext>
            </a:extLst>
          </p:cNvPr>
          <p:cNvPicPr>
            <a:picLocks noGrp="1" noChangeAspect="1"/>
          </p:cNvPicPr>
          <p:nvPr>
            <p:ph sz="quarter" idx="13"/>
          </p:nvPr>
        </p:nvPicPr>
        <p:blipFill rotWithShape="1">
          <a:blip r:embed="rId2"/>
          <a:srcRect l="15004" b="-786"/>
          <a:stretch/>
        </p:blipFill>
        <p:spPr>
          <a:xfrm>
            <a:off x="1008384" y="1412875"/>
            <a:ext cx="7127233" cy="4392613"/>
          </a:xfrm>
          <a:prstGeom prst="rect">
            <a:avLst/>
          </a:prstGeom>
        </p:spPr>
      </p:pic>
    </p:spTree>
    <p:extLst>
      <p:ext uri="{BB962C8B-B14F-4D97-AF65-F5344CB8AC3E}">
        <p14:creationId xmlns:p14="http://schemas.microsoft.com/office/powerpoint/2010/main" val="3232501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3A523D-66EF-3682-DFF9-320F19F0B448}"/>
              </a:ext>
            </a:extLst>
          </p:cNvPr>
          <p:cNvSpPr>
            <a:spLocks noGrp="1"/>
          </p:cNvSpPr>
          <p:nvPr>
            <p:ph type="title"/>
          </p:nvPr>
        </p:nvSpPr>
        <p:spPr>
          <a:xfrm>
            <a:off x="611560" y="260351"/>
            <a:ext cx="8532439" cy="720725"/>
          </a:xfrm>
        </p:spPr>
        <p:txBody>
          <a:bodyPr/>
          <a:lstStyle/>
          <a:p>
            <a:r>
              <a:rPr lang="en-GB" sz="3000"/>
              <a:t>What is Deafblindness and Complex Disability?</a:t>
            </a:r>
          </a:p>
        </p:txBody>
      </p:sp>
      <p:sp>
        <p:nvSpPr>
          <p:cNvPr id="2" name="Content Placeholder 1">
            <a:extLst>
              <a:ext uri="{FF2B5EF4-FFF2-40B4-BE49-F238E27FC236}">
                <a16:creationId xmlns:a16="http://schemas.microsoft.com/office/drawing/2014/main" id="{B48A819B-B689-B352-B753-8A831EDBBE76}"/>
              </a:ext>
            </a:extLst>
          </p:cNvPr>
          <p:cNvSpPr>
            <a:spLocks noGrp="1"/>
          </p:cNvSpPr>
          <p:nvPr>
            <p:ph sz="quarter" idx="13"/>
          </p:nvPr>
        </p:nvSpPr>
        <p:spPr>
          <a:xfrm>
            <a:off x="467544" y="1124744"/>
            <a:ext cx="7775789" cy="5108698"/>
          </a:xfrm>
        </p:spPr>
        <p:txBody>
          <a:bodyPr/>
          <a:lstStyle/>
          <a:p>
            <a:r>
              <a:rPr lang="en-GB" sz="2800" b="1" u="sng"/>
              <a:t>Deafblindness</a:t>
            </a:r>
          </a:p>
          <a:p>
            <a:pPr marL="342900" indent="-342900">
              <a:buFont typeface="Arial" panose="020B0604020202020204" pitchFamily="34" charset="0"/>
              <a:buChar char="•"/>
            </a:pPr>
            <a:r>
              <a:rPr lang="en-GB" sz="2800"/>
              <a:t>Combination of sight and hearing impairments</a:t>
            </a:r>
          </a:p>
          <a:p>
            <a:pPr marL="342900" indent="-342900">
              <a:buFont typeface="Arial" panose="020B0604020202020204" pitchFamily="34" charset="0"/>
              <a:buChar char="•"/>
            </a:pPr>
            <a:r>
              <a:rPr lang="en-GB" sz="2800"/>
              <a:t>Senses cannot compensate for each other</a:t>
            </a:r>
          </a:p>
          <a:p>
            <a:pPr marL="342900" indent="-342900">
              <a:buFont typeface="Arial" panose="020B0604020202020204" pitchFamily="34" charset="0"/>
              <a:buChar char="•"/>
            </a:pPr>
            <a:r>
              <a:rPr lang="en-GB" sz="2800"/>
              <a:t>Congenital or acquired</a:t>
            </a:r>
          </a:p>
          <a:p>
            <a:pPr marL="342900" indent="-342900">
              <a:buFont typeface="Arial" panose="020B0604020202020204" pitchFamily="34" charset="0"/>
              <a:buChar char="•"/>
            </a:pPr>
            <a:r>
              <a:rPr lang="en-GB" sz="2800"/>
              <a:t>High support needs</a:t>
            </a:r>
          </a:p>
          <a:p>
            <a:r>
              <a:rPr lang="en-GB" sz="2800" b="1" u="sng"/>
              <a:t>Complex Disability</a:t>
            </a:r>
          </a:p>
          <a:p>
            <a:pPr marL="342900" indent="-342900">
              <a:buFont typeface="Arial" panose="020B0604020202020204" pitchFamily="34" charset="0"/>
              <a:buChar char="•"/>
            </a:pPr>
            <a:r>
              <a:rPr lang="en-GB" sz="2800"/>
              <a:t>Combination of conditions</a:t>
            </a:r>
          </a:p>
          <a:p>
            <a:pPr marL="342900" indent="-342900">
              <a:buFont typeface="Arial" panose="020B0604020202020204" pitchFamily="34" charset="0"/>
              <a:buChar char="•"/>
            </a:pPr>
            <a:r>
              <a:rPr lang="en-GB" sz="2800"/>
              <a:t>Congenital or acquired</a:t>
            </a:r>
          </a:p>
          <a:p>
            <a:pPr marL="342900" indent="-342900">
              <a:buFont typeface="Arial" panose="020B0604020202020204" pitchFamily="34" charset="0"/>
              <a:buChar char="•"/>
            </a:pPr>
            <a:r>
              <a:rPr lang="en-GB" sz="2800"/>
              <a:t>High support needs</a:t>
            </a:r>
          </a:p>
          <a:p>
            <a:pPr marL="342900" indent="-342900">
              <a:buFont typeface="Arial" panose="020B0604020202020204" pitchFamily="34" charset="0"/>
              <a:buChar char="•"/>
            </a:pPr>
            <a:endParaRPr lang="en-GB"/>
          </a:p>
        </p:txBody>
      </p:sp>
    </p:spTree>
    <p:extLst>
      <p:ext uri="{BB962C8B-B14F-4D97-AF65-F5344CB8AC3E}">
        <p14:creationId xmlns:p14="http://schemas.microsoft.com/office/powerpoint/2010/main" val="3248243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94F498-E4A1-4849-8EA1-B090A964B73C}"/>
              </a:ext>
            </a:extLst>
          </p:cNvPr>
          <p:cNvSpPr>
            <a:spLocks noGrp="1"/>
          </p:cNvSpPr>
          <p:nvPr>
            <p:ph type="title"/>
          </p:nvPr>
        </p:nvSpPr>
        <p:spPr/>
        <p:txBody>
          <a:bodyPr/>
          <a:lstStyle/>
          <a:p>
            <a:r>
              <a:rPr lang="en-GB">
                <a:cs typeface="Arial"/>
              </a:rPr>
              <a:t>Life cycle approach</a:t>
            </a:r>
            <a:endParaRPr lang="en-US"/>
          </a:p>
        </p:txBody>
      </p:sp>
      <p:pic>
        <p:nvPicPr>
          <p:cNvPr id="5" name="Picture 4" descr="Diagram of Sense International's 'life cycle approach'.&#10;Diagram shows hows how Sense International work in &#10;Early Intervention: To ensure that infants thrive when they receive the right support early in life.  &#10;Then support children as they transition to...&#10;Inclusive Education: To ensure that children build skills and knowledge to equip them for life.&#10;Then support young people as they transition to...&#10;Vocational training: To support young people develop the means to live independently&#10;Sense International also demonstrate and advocate for inclusion of people with deafblindness in all these areas.&#10;The principle aim is to ensure that people with deafblindness are equal and active members of society. ">
            <a:extLst>
              <a:ext uri="{FF2B5EF4-FFF2-40B4-BE49-F238E27FC236}">
                <a16:creationId xmlns:a16="http://schemas.microsoft.com/office/drawing/2014/main" id="{5F5A24E4-E394-427F-AF90-E422832D9D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9043" y="990014"/>
            <a:ext cx="6585914" cy="4877972"/>
          </a:xfrm>
          <a:prstGeom prst="rect">
            <a:avLst/>
          </a:prstGeom>
        </p:spPr>
      </p:pic>
    </p:spTree>
    <p:extLst>
      <p:ext uri="{BB962C8B-B14F-4D97-AF65-F5344CB8AC3E}">
        <p14:creationId xmlns:p14="http://schemas.microsoft.com/office/powerpoint/2010/main" val="2457738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clusive Futures logo">
            <a:extLst>
              <a:ext uri="{FF2B5EF4-FFF2-40B4-BE49-F238E27FC236}">
                <a16:creationId xmlns:a16="http://schemas.microsoft.com/office/drawing/2014/main" id="{4417C198-C545-E64A-1C10-B2723EB4E7AD}"/>
              </a:ext>
            </a:extLst>
          </p:cNvPr>
          <p:cNvPicPr>
            <a:picLocks noChangeAspect="1"/>
          </p:cNvPicPr>
          <p:nvPr/>
        </p:nvPicPr>
        <p:blipFill>
          <a:blip r:embed="rId3"/>
          <a:stretch>
            <a:fillRect/>
          </a:stretch>
        </p:blipFill>
        <p:spPr>
          <a:xfrm>
            <a:off x="4630114" y="146286"/>
            <a:ext cx="4261473" cy="792549"/>
          </a:xfrm>
          <a:prstGeom prst="rect">
            <a:avLst/>
          </a:prstGeom>
        </p:spPr>
      </p:pic>
      <p:sp>
        <p:nvSpPr>
          <p:cNvPr id="3" name="Title 2">
            <a:extLst>
              <a:ext uri="{FF2B5EF4-FFF2-40B4-BE49-F238E27FC236}">
                <a16:creationId xmlns:a16="http://schemas.microsoft.com/office/drawing/2014/main" id="{97E9B87B-252F-8B74-6BCD-B0103C497535}"/>
              </a:ext>
            </a:extLst>
          </p:cNvPr>
          <p:cNvSpPr>
            <a:spLocks noGrp="1"/>
          </p:cNvSpPr>
          <p:nvPr>
            <p:ph type="title"/>
          </p:nvPr>
        </p:nvSpPr>
        <p:spPr>
          <a:xfrm>
            <a:off x="683999" y="260351"/>
            <a:ext cx="8207588" cy="720725"/>
          </a:xfrm>
        </p:spPr>
        <p:txBody>
          <a:bodyPr/>
          <a:lstStyle/>
          <a:p>
            <a:r>
              <a:rPr lang="en-GB" sz="3600"/>
              <a:t>STAR model </a:t>
            </a:r>
            <a:endParaRPr lang="en-GB"/>
          </a:p>
        </p:txBody>
      </p:sp>
      <p:sp>
        <p:nvSpPr>
          <p:cNvPr id="2" name="Content Placeholder 1">
            <a:extLst>
              <a:ext uri="{FF2B5EF4-FFF2-40B4-BE49-F238E27FC236}">
                <a16:creationId xmlns:a16="http://schemas.microsoft.com/office/drawing/2014/main" id="{AC2B83EA-F6C2-37DA-1610-790296E17721}"/>
              </a:ext>
            </a:extLst>
          </p:cNvPr>
          <p:cNvSpPr>
            <a:spLocks noGrp="1"/>
          </p:cNvSpPr>
          <p:nvPr>
            <p:ph sz="quarter" idx="13"/>
          </p:nvPr>
        </p:nvSpPr>
        <p:spPr>
          <a:xfrm>
            <a:off x="107504" y="972304"/>
            <a:ext cx="8639174" cy="5048984"/>
          </a:xfrm>
        </p:spPr>
        <p:txBody>
          <a:bodyPr vert="horz" lIns="0" tIns="0" rIns="0" bIns="0" rtlCol="0" anchor="t">
            <a:noAutofit/>
          </a:bodyPr>
          <a:lstStyle/>
          <a:p>
            <a:pPr marL="457200" indent="-457200">
              <a:lnSpc>
                <a:spcPct val="150000"/>
              </a:lnSpc>
              <a:buFont typeface="Arial" pitchFamily="34" charset="0"/>
              <a:buChar char="•"/>
            </a:pPr>
            <a:r>
              <a:rPr lang="en-GB" sz="2800">
                <a:cs typeface="Arial"/>
              </a:rPr>
              <a:t>Skills Training for Advancing Resources (STAR) developed by BRAC</a:t>
            </a:r>
          </a:p>
          <a:p>
            <a:pPr marL="457200" indent="-457200">
              <a:lnSpc>
                <a:spcPct val="150000"/>
              </a:lnSpc>
              <a:buFont typeface="Arial" pitchFamily="34" charset="0"/>
              <a:buChar char="•"/>
            </a:pPr>
            <a:r>
              <a:rPr lang="en-GB" sz="2800">
                <a:cs typeface="Arial"/>
              </a:rPr>
              <a:t>Aimed at 14-18 year old school drop-outs (class 9+) to increase employability. </a:t>
            </a:r>
          </a:p>
          <a:p>
            <a:pPr marL="457200" indent="-457200">
              <a:lnSpc>
                <a:spcPct val="150000"/>
              </a:lnSpc>
              <a:buChar char="•"/>
            </a:pPr>
            <a:r>
              <a:rPr lang="en-GB" sz="2800">
                <a:cs typeface="Arial"/>
              </a:rPr>
              <a:t>Apprenticeship model of training including: </a:t>
            </a:r>
          </a:p>
          <a:p>
            <a:pPr marL="816610" lvl="1" indent="-359410">
              <a:lnSpc>
                <a:spcPct val="150000"/>
              </a:lnSpc>
              <a:buFont typeface="Courier New" pitchFamily="34" charset="0"/>
              <a:buChar char="o"/>
            </a:pPr>
            <a:r>
              <a:rPr lang="en-GB" sz="2800">
                <a:cs typeface="Arial"/>
              </a:rPr>
              <a:t>Technical skills, financial literacy, customer relations and class-based theory.</a:t>
            </a:r>
            <a:endParaRPr lang="en-GB">
              <a:cs typeface="Arial"/>
            </a:endParaRPr>
          </a:p>
          <a:p>
            <a:endParaRPr lang="en-GB"/>
          </a:p>
        </p:txBody>
      </p:sp>
    </p:spTree>
    <p:extLst>
      <p:ext uri="{BB962C8B-B14F-4D97-AF65-F5344CB8AC3E}">
        <p14:creationId xmlns:p14="http://schemas.microsoft.com/office/powerpoint/2010/main" val="56276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7029DD-D775-FAD1-491B-6729D91D5E19}"/>
              </a:ext>
            </a:extLst>
          </p:cNvPr>
          <p:cNvSpPr>
            <a:spLocks noGrp="1"/>
          </p:cNvSpPr>
          <p:nvPr>
            <p:ph type="title"/>
          </p:nvPr>
        </p:nvSpPr>
        <p:spPr>
          <a:xfrm>
            <a:off x="683999" y="260351"/>
            <a:ext cx="7776000" cy="996949"/>
          </a:xfrm>
        </p:spPr>
        <p:txBody>
          <a:bodyPr/>
          <a:lstStyle/>
          <a:p>
            <a:r>
              <a:rPr lang="en-GB"/>
              <a:t>Adaptation of STAR model for people with deafblindness:</a:t>
            </a:r>
          </a:p>
        </p:txBody>
      </p:sp>
      <p:sp>
        <p:nvSpPr>
          <p:cNvPr id="2" name="Content Placeholder 1">
            <a:extLst>
              <a:ext uri="{FF2B5EF4-FFF2-40B4-BE49-F238E27FC236}">
                <a16:creationId xmlns:a16="http://schemas.microsoft.com/office/drawing/2014/main" id="{DB6E10E2-2B6B-9689-D7A0-92B9A5841493}"/>
              </a:ext>
            </a:extLst>
          </p:cNvPr>
          <p:cNvSpPr>
            <a:spLocks noGrp="1"/>
          </p:cNvSpPr>
          <p:nvPr>
            <p:ph sz="quarter" idx="13"/>
          </p:nvPr>
        </p:nvSpPr>
        <p:spPr>
          <a:xfrm>
            <a:off x="100011" y="1403350"/>
            <a:ext cx="8943975" cy="4683125"/>
          </a:xfrm>
        </p:spPr>
        <p:txBody>
          <a:bodyPr vert="horz" lIns="0" tIns="0" rIns="0" bIns="0" rtlCol="0" anchor="t">
            <a:noAutofit/>
          </a:bodyPr>
          <a:lstStyle/>
          <a:p>
            <a:pPr marL="342900" indent="-342900">
              <a:lnSpc>
                <a:spcPct val="150000"/>
              </a:lnSpc>
              <a:buFont typeface="Arial" panose="020B0604020202020204" pitchFamily="34" charset="0"/>
              <a:buChar char="•"/>
            </a:pPr>
            <a:r>
              <a:rPr lang="en-GB" sz="2800">
                <a:cs typeface="Arial"/>
              </a:rPr>
              <a:t>Waved class 9+ entry requirement/ family income. </a:t>
            </a:r>
          </a:p>
          <a:p>
            <a:pPr marL="342900" indent="-342900">
              <a:lnSpc>
                <a:spcPct val="150000"/>
              </a:lnSpc>
              <a:buFont typeface="Arial" panose="020B0604020202020204" pitchFamily="34" charset="0"/>
              <a:buChar char="•"/>
            </a:pPr>
            <a:r>
              <a:rPr lang="en-GB" sz="2800">
                <a:cs typeface="Arial"/>
              </a:rPr>
              <a:t>Extended 6-month apprenticeship training to include:</a:t>
            </a:r>
          </a:p>
          <a:p>
            <a:pPr marL="702310" lvl="1" indent="-342900">
              <a:lnSpc>
                <a:spcPct val="150000"/>
              </a:lnSpc>
              <a:buClr>
                <a:srgbClr val="009C9B"/>
              </a:buClr>
              <a:buFont typeface="Courier New" panose="020B0604020202020204" pitchFamily="34" charset="0"/>
              <a:buChar char="o"/>
            </a:pPr>
            <a:r>
              <a:rPr lang="en-GB" sz="2800">
                <a:cs typeface="Arial"/>
              </a:rPr>
              <a:t>4 months of pre-training for deafblind learner</a:t>
            </a:r>
          </a:p>
          <a:p>
            <a:pPr marL="702310" lvl="1" indent="-342900">
              <a:lnSpc>
                <a:spcPct val="150000"/>
              </a:lnSpc>
              <a:buClr>
                <a:srgbClr val="009C9B"/>
              </a:buClr>
              <a:buFont typeface="Courier New" panose="020B0604020202020204" pitchFamily="34" charset="0"/>
              <a:buChar char="o"/>
            </a:pPr>
            <a:r>
              <a:rPr lang="en-GB" sz="2800">
                <a:cs typeface="Arial"/>
              </a:rPr>
              <a:t>Sensitisation of Master Craft Person (MCP) </a:t>
            </a:r>
          </a:p>
          <a:p>
            <a:pPr marL="702310" lvl="1" indent="-342900">
              <a:lnSpc>
                <a:spcPct val="150000"/>
              </a:lnSpc>
              <a:buClr>
                <a:srgbClr val="009C9B"/>
              </a:buClr>
              <a:buFont typeface="Courier New" panose="020B0604020202020204" pitchFamily="34" charset="0"/>
              <a:buChar char="o"/>
            </a:pPr>
            <a:r>
              <a:rPr lang="en-GB" sz="2800">
                <a:cs typeface="Arial"/>
              </a:rPr>
              <a:t>Communication and adaptation training for MCP. </a:t>
            </a:r>
          </a:p>
          <a:p>
            <a:pPr marL="702310" lvl="1" indent="-342900">
              <a:lnSpc>
                <a:spcPct val="150000"/>
              </a:lnSpc>
              <a:buClr>
                <a:srgbClr val="009C9B"/>
              </a:buClr>
              <a:buFont typeface="Courier New" panose="020B0604020202020204" pitchFamily="34" charset="0"/>
              <a:buChar char="o"/>
            </a:pPr>
            <a:r>
              <a:rPr lang="en-GB" sz="2800">
                <a:cs typeface="Arial"/>
              </a:rPr>
              <a:t>Workplace adaptations/ accommodations. </a:t>
            </a:r>
          </a:p>
          <a:p>
            <a:endParaRPr lang="en-GB"/>
          </a:p>
        </p:txBody>
      </p:sp>
    </p:spTree>
    <p:extLst>
      <p:ext uri="{BB962C8B-B14F-4D97-AF65-F5344CB8AC3E}">
        <p14:creationId xmlns:p14="http://schemas.microsoft.com/office/powerpoint/2010/main" val="2472826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4883D3-EE86-A07E-211A-A22CE16EDB34}"/>
              </a:ext>
            </a:extLst>
          </p:cNvPr>
          <p:cNvSpPr>
            <a:spLocks noGrp="1"/>
          </p:cNvSpPr>
          <p:nvPr>
            <p:ph type="title"/>
          </p:nvPr>
        </p:nvSpPr>
        <p:spPr/>
        <p:txBody>
          <a:bodyPr/>
          <a:lstStyle/>
          <a:p>
            <a:r>
              <a:rPr lang="en-GB"/>
              <a:t>Pilot results:</a:t>
            </a:r>
          </a:p>
        </p:txBody>
      </p:sp>
      <p:sp>
        <p:nvSpPr>
          <p:cNvPr id="2" name="Content Placeholder 1">
            <a:extLst>
              <a:ext uri="{FF2B5EF4-FFF2-40B4-BE49-F238E27FC236}">
                <a16:creationId xmlns:a16="http://schemas.microsoft.com/office/drawing/2014/main" id="{F00E5230-1EC3-6C40-CD62-1A3C6D986DB4}"/>
              </a:ext>
            </a:extLst>
          </p:cNvPr>
          <p:cNvSpPr>
            <a:spLocks noGrp="1"/>
          </p:cNvSpPr>
          <p:nvPr>
            <p:ph sz="quarter" idx="13"/>
          </p:nvPr>
        </p:nvSpPr>
        <p:spPr>
          <a:xfrm>
            <a:off x="683998" y="1412876"/>
            <a:ext cx="7775789" cy="3600300"/>
          </a:xfrm>
        </p:spPr>
        <p:txBody>
          <a:bodyPr/>
          <a:lstStyle/>
          <a:p>
            <a:pPr>
              <a:lnSpc>
                <a:spcPct val="150000"/>
              </a:lnSpc>
            </a:pPr>
            <a:r>
              <a:rPr lang="en-GB" sz="2800"/>
              <a:t>29 learners in total:</a:t>
            </a:r>
          </a:p>
          <a:p>
            <a:pPr marL="342900" indent="-342900">
              <a:lnSpc>
                <a:spcPct val="150000"/>
              </a:lnSpc>
              <a:buFont typeface="Arial" panose="020B0604020202020204" pitchFamily="34" charset="0"/>
              <a:buChar char="•"/>
            </a:pPr>
            <a:r>
              <a:rPr lang="en-GB" sz="2800"/>
              <a:t>18 employed by MCP</a:t>
            </a:r>
          </a:p>
          <a:p>
            <a:pPr marL="342900" indent="-342900">
              <a:lnSpc>
                <a:spcPct val="150000"/>
              </a:lnSpc>
              <a:buFont typeface="Arial" panose="020B0604020202020204" pitchFamily="34" charset="0"/>
              <a:buChar char="•"/>
            </a:pPr>
            <a:r>
              <a:rPr lang="en-GB" sz="2800"/>
              <a:t>8 started own businesses</a:t>
            </a:r>
          </a:p>
          <a:p>
            <a:pPr marL="342900" indent="-342900">
              <a:lnSpc>
                <a:spcPct val="150000"/>
              </a:lnSpc>
              <a:buFont typeface="Arial" panose="020B0604020202020204" pitchFamily="34" charset="0"/>
              <a:buChar char="•"/>
            </a:pPr>
            <a:r>
              <a:rPr lang="en-GB" sz="2800"/>
              <a:t>3 continued apprenticeships (needed more time). </a:t>
            </a:r>
          </a:p>
          <a:p>
            <a:endParaRPr lang="en-GB"/>
          </a:p>
        </p:txBody>
      </p:sp>
    </p:spTree>
    <p:extLst>
      <p:ext uri="{BB962C8B-B14F-4D97-AF65-F5344CB8AC3E}">
        <p14:creationId xmlns:p14="http://schemas.microsoft.com/office/powerpoint/2010/main" val="1967130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4883D3-EE86-A07E-211A-A22CE16EDB34}"/>
              </a:ext>
            </a:extLst>
          </p:cNvPr>
          <p:cNvSpPr>
            <a:spLocks noGrp="1"/>
          </p:cNvSpPr>
          <p:nvPr>
            <p:ph type="title"/>
          </p:nvPr>
        </p:nvSpPr>
        <p:spPr/>
        <p:txBody>
          <a:bodyPr/>
          <a:lstStyle/>
          <a:p>
            <a:r>
              <a:rPr lang="en-GB"/>
              <a:t>Key learnings: </a:t>
            </a:r>
          </a:p>
        </p:txBody>
      </p:sp>
      <p:sp>
        <p:nvSpPr>
          <p:cNvPr id="2" name="Content Placeholder 1">
            <a:extLst>
              <a:ext uri="{FF2B5EF4-FFF2-40B4-BE49-F238E27FC236}">
                <a16:creationId xmlns:a16="http://schemas.microsoft.com/office/drawing/2014/main" id="{F00E5230-1EC3-6C40-CD62-1A3C6D986DB4}"/>
              </a:ext>
            </a:extLst>
          </p:cNvPr>
          <p:cNvSpPr>
            <a:spLocks noGrp="1"/>
          </p:cNvSpPr>
          <p:nvPr>
            <p:ph sz="quarter" idx="13"/>
          </p:nvPr>
        </p:nvSpPr>
        <p:spPr>
          <a:xfrm>
            <a:off x="95250" y="895350"/>
            <a:ext cx="8953500" cy="5341962"/>
          </a:xfrm>
        </p:spPr>
        <p:txBody>
          <a:bodyPr vert="horz" lIns="0" tIns="0" rIns="0" bIns="0" rtlCol="0" anchor="t">
            <a:noAutofit/>
          </a:bodyPr>
          <a:lstStyle/>
          <a:p>
            <a:pPr marL="342900" indent="-342900">
              <a:lnSpc>
                <a:spcPct val="150000"/>
              </a:lnSpc>
              <a:buFont typeface="Arial" panose="020B0604020202020204" pitchFamily="34" charset="0"/>
              <a:buChar char="•"/>
            </a:pPr>
            <a:r>
              <a:rPr lang="en-GB" sz="2800"/>
              <a:t>Involve caregivers ‘learning together' </a:t>
            </a:r>
          </a:p>
          <a:p>
            <a:pPr marL="342900" indent="-342900">
              <a:lnSpc>
                <a:spcPct val="150000"/>
              </a:lnSpc>
              <a:buFont typeface="Arial" panose="020B0604020202020204" pitchFamily="34" charset="0"/>
              <a:buChar char="•"/>
            </a:pPr>
            <a:r>
              <a:rPr lang="en-GB" sz="2800"/>
              <a:t>Sensitisation to combat negative perceptions</a:t>
            </a:r>
          </a:p>
          <a:p>
            <a:pPr marL="342900" indent="-342900">
              <a:lnSpc>
                <a:spcPct val="150000"/>
              </a:lnSpc>
              <a:buFont typeface="Arial" panose="020B0604020202020204" pitchFamily="34" charset="0"/>
              <a:buChar char="•"/>
            </a:pPr>
            <a:r>
              <a:rPr lang="en-GB" sz="2800"/>
              <a:t>Explanation of training model and benefits to trainees</a:t>
            </a:r>
            <a:endParaRPr lang="en-GB" sz="2800">
              <a:cs typeface="Arial"/>
            </a:endParaRPr>
          </a:p>
          <a:p>
            <a:pPr marL="342900" indent="-342900">
              <a:lnSpc>
                <a:spcPct val="150000"/>
              </a:lnSpc>
              <a:buFont typeface="Arial" panose="020B0604020202020204" pitchFamily="34" charset="0"/>
              <a:buChar char="•"/>
            </a:pPr>
            <a:r>
              <a:rPr lang="en-GB" sz="2800"/>
              <a:t>Adjusted entry criteria- education/ family income</a:t>
            </a:r>
            <a:endParaRPr lang="en-GB" sz="2800">
              <a:cs typeface="Arial"/>
            </a:endParaRPr>
          </a:p>
          <a:p>
            <a:pPr marL="342900" indent="-342900">
              <a:lnSpc>
                <a:spcPct val="150000"/>
              </a:lnSpc>
              <a:buFont typeface="Arial" panose="020B0604020202020204" pitchFamily="34" charset="0"/>
              <a:buChar char="•"/>
            </a:pPr>
            <a:r>
              <a:rPr lang="en-GB" sz="2800"/>
              <a:t>Flexibility- extend the length of training</a:t>
            </a:r>
            <a:endParaRPr lang="en-GB" sz="2800">
              <a:cs typeface="Arial"/>
            </a:endParaRPr>
          </a:p>
          <a:p>
            <a:pPr marL="342900" indent="-342900">
              <a:lnSpc>
                <a:spcPct val="150000"/>
              </a:lnSpc>
              <a:buFont typeface="Arial" panose="020B0604020202020204" pitchFamily="34" charset="0"/>
              <a:buChar char="•"/>
            </a:pPr>
            <a:r>
              <a:rPr lang="en-GB" sz="2800"/>
              <a:t>Range- more appropriate and safer trades</a:t>
            </a:r>
            <a:endParaRPr lang="en-GB" sz="2800">
              <a:cs typeface="Arial"/>
            </a:endParaRPr>
          </a:p>
          <a:p>
            <a:pPr marL="342900" indent="-342900">
              <a:lnSpc>
                <a:spcPct val="150000"/>
              </a:lnSpc>
              <a:buFont typeface="Arial" panose="020B0604020202020204" pitchFamily="34" charset="0"/>
              <a:buChar char="•"/>
            </a:pPr>
            <a:r>
              <a:rPr lang="en-GB" sz="2800"/>
              <a:t>Adaptation of tools for the job</a:t>
            </a:r>
            <a:endParaRPr lang="en-GB" sz="2800">
              <a:cs typeface="Arial"/>
            </a:endParaRPr>
          </a:p>
          <a:p>
            <a:pPr marL="342900" indent="-342900">
              <a:lnSpc>
                <a:spcPct val="150000"/>
              </a:lnSpc>
              <a:buFont typeface="Arial" panose="020B0604020202020204" pitchFamily="34" charset="0"/>
              <a:buChar char="•"/>
            </a:pPr>
            <a:endParaRPr lang="en-GB" sz="2800"/>
          </a:p>
          <a:p>
            <a:endParaRPr lang="en-GB" sz="2800"/>
          </a:p>
          <a:p>
            <a:endParaRPr lang="en-GB"/>
          </a:p>
        </p:txBody>
      </p:sp>
    </p:spTree>
    <p:extLst>
      <p:ext uri="{BB962C8B-B14F-4D97-AF65-F5344CB8AC3E}">
        <p14:creationId xmlns:p14="http://schemas.microsoft.com/office/powerpoint/2010/main" val="2113767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3F90CB-53A3-AC80-D4DC-A536CD1583A2}"/>
              </a:ext>
            </a:extLst>
          </p:cNvPr>
          <p:cNvSpPr>
            <a:spLocks noGrp="1"/>
          </p:cNvSpPr>
          <p:nvPr>
            <p:ph type="title"/>
          </p:nvPr>
        </p:nvSpPr>
        <p:spPr/>
        <p:txBody>
          <a:bodyPr/>
          <a:lstStyle/>
          <a:p>
            <a:r>
              <a:rPr lang="en-GB"/>
              <a:t>Life stories: Started own business</a:t>
            </a:r>
          </a:p>
        </p:txBody>
      </p:sp>
      <p:sp>
        <p:nvSpPr>
          <p:cNvPr id="4" name="Text Placeholder 3">
            <a:extLst>
              <a:ext uri="{FF2B5EF4-FFF2-40B4-BE49-F238E27FC236}">
                <a16:creationId xmlns:a16="http://schemas.microsoft.com/office/drawing/2014/main" id="{13D62152-177F-55B6-F7BD-255E40A4749E}"/>
              </a:ext>
            </a:extLst>
          </p:cNvPr>
          <p:cNvSpPr>
            <a:spLocks noGrp="1"/>
          </p:cNvSpPr>
          <p:nvPr>
            <p:ph type="body" sz="quarter" idx="15"/>
          </p:nvPr>
        </p:nvSpPr>
        <p:spPr>
          <a:xfrm>
            <a:off x="760413" y="981077"/>
            <a:ext cx="5899819" cy="431700"/>
          </a:xfrm>
        </p:spPr>
        <p:txBody>
          <a:bodyPr/>
          <a:lstStyle/>
          <a:p>
            <a:r>
              <a:rPr lang="en-GB" sz="2800" err="1"/>
              <a:t>Mortuza</a:t>
            </a:r>
            <a:r>
              <a:rPr lang="en-GB" sz="2800"/>
              <a:t> (Rangpur, Bangladesh)</a:t>
            </a:r>
          </a:p>
        </p:txBody>
      </p:sp>
      <p:pic>
        <p:nvPicPr>
          <p:cNvPr id="13" name="Content Placeholder 12" descr="Picture of Mortuza smiling wearing a head scarf in her yard. &#10;&#10;">
            <a:extLst>
              <a:ext uri="{FF2B5EF4-FFF2-40B4-BE49-F238E27FC236}">
                <a16:creationId xmlns:a16="http://schemas.microsoft.com/office/drawing/2014/main" id="{4B82E127-7778-AA86-410E-F130D128B316}"/>
              </a:ext>
            </a:extLst>
          </p:cNvPr>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760413" y="1548146"/>
            <a:ext cx="4332009" cy="3249006"/>
          </a:xfrm>
        </p:spPr>
      </p:pic>
      <p:pic>
        <p:nvPicPr>
          <p:cNvPr id="9" name="Picture Placeholder 8" descr="A person of Mortuza using her sewing machine">
            <a:extLst>
              <a:ext uri="{FF2B5EF4-FFF2-40B4-BE49-F238E27FC236}">
                <a16:creationId xmlns:a16="http://schemas.microsoft.com/office/drawing/2014/main" id="{982BFB4A-DDFB-6903-6A3E-BD2D3DD3655E}"/>
              </a:ext>
            </a:extLst>
          </p:cNvPr>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l="18043" r="18043"/>
          <a:stretch>
            <a:fillRect/>
          </a:stretch>
        </p:blipFill>
        <p:spPr>
          <a:xfrm>
            <a:off x="5461621" y="1548146"/>
            <a:ext cx="2768757" cy="3249006"/>
          </a:xfrm>
        </p:spPr>
      </p:pic>
      <p:sp>
        <p:nvSpPr>
          <p:cNvPr id="2" name="TextBox 1">
            <a:extLst>
              <a:ext uri="{FF2B5EF4-FFF2-40B4-BE49-F238E27FC236}">
                <a16:creationId xmlns:a16="http://schemas.microsoft.com/office/drawing/2014/main" id="{77AD3855-C9BC-807A-38F6-9DBC2E63D04E}"/>
              </a:ext>
            </a:extLst>
          </p:cNvPr>
          <p:cNvSpPr txBox="1"/>
          <p:nvPr/>
        </p:nvSpPr>
        <p:spPr>
          <a:xfrm>
            <a:off x="760413" y="4886457"/>
            <a:ext cx="7346948" cy="1212833"/>
          </a:xfrm>
          <a:prstGeom prst="rect">
            <a:avLst/>
          </a:prstGeom>
          <a:noFill/>
        </p:spPr>
        <p:txBody>
          <a:bodyPr wrap="square" lIns="0" tIns="0" rIns="0" bIns="0" rtlCol="0">
            <a:spAutoFit/>
          </a:bodyPr>
          <a:lstStyle/>
          <a:p>
            <a:pPr>
              <a:lnSpc>
                <a:spcPct val="150000"/>
              </a:lnSpc>
            </a:pPr>
            <a:r>
              <a:rPr lang="en-GB" sz="2800"/>
              <a:t>New seed funding, means new machine and selection of fabric for customers</a:t>
            </a:r>
          </a:p>
        </p:txBody>
      </p:sp>
    </p:spTree>
    <p:extLst>
      <p:ext uri="{BB962C8B-B14F-4D97-AF65-F5344CB8AC3E}">
        <p14:creationId xmlns:p14="http://schemas.microsoft.com/office/powerpoint/2010/main" val="3010736205"/>
      </p:ext>
    </p:extLst>
  </p:cSld>
  <p:clrMapOvr>
    <a:masterClrMapping/>
  </p:clrMapOvr>
</p:sld>
</file>

<file path=ppt/theme/theme1.xml><?xml version="1.0" encoding="utf-8"?>
<a:theme xmlns:a="http://schemas.openxmlformats.org/drawingml/2006/main" name="Sense Template">
  <a:themeElements>
    <a:clrScheme name="Sense International PP">
      <a:dk1>
        <a:srgbClr val="000000"/>
      </a:dk1>
      <a:lt1>
        <a:srgbClr val="FFFFFF"/>
      </a:lt1>
      <a:dk2>
        <a:srgbClr val="009C9B"/>
      </a:dk2>
      <a:lt2>
        <a:srgbClr val="888B8D"/>
      </a:lt2>
      <a:accent1>
        <a:srgbClr val="653279"/>
      </a:accent1>
      <a:accent2>
        <a:srgbClr val="E57200"/>
      </a:accent2>
      <a:accent3>
        <a:srgbClr val="E7343F"/>
      </a:accent3>
      <a:accent4>
        <a:srgbClr val="FDC300"/>
      </a:accent4>
      <a:accent5>
        <a:srgbClr val="169FDB"/>
      </a:accent5>
      <a:accent6>
        <a:srgbClr val="E83273"/>
      </a:accent6>
      <a:hlink>
        <a:srgbClr val="653279"/>
      </a:hlink>
      <a:folHlink>
        <a:srgbClr val="E8327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54000" tIns="54000" rIns="54000" bIns="54000" rtlCol="0" anchor="ctr"/>
      <a:lstStyle>
        <a:defPPr algn="ctr">
          <a:defRPr sz="18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dirty="0" err="1" smtClean="0"/>
        </a:defPPr>
      </a:lstStyle>
    </a:txDef>
  </a:objectDefaults>
  <a:extraClrSchemeLst/>
  <a:extLst>
    <a:ext uri="{05A4C25C-085E-4340-85A3-A5531E510DB2}">
      <thm15:themeFamily xmlns:thm15="http://schemas.microsoft.com/office/thememl/2012/main" name="Sense_International_Powerpoint_with_instructions" id="{BE7EABFD-540C-3741-A176-06CFA20E0637}" vid="{27A691A9-D2A7-DC46-AA92-0D0B6573C2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e65d1f9-df31-432c-bc77-452c86afd23c">
      <Terms xmlns="http://schemas.microsoft.com/office/infopath/2007/PartnerControls"/>
    </lcf76f155ced4ddcb4097134ff3c332f>
    <TaxCatchAll xmlns="2e91ebd4-80dd-4848-a761-ef6de8f41fdf" xsi:nil="true"/>
    <_Flow_SignoffStatus xmlns="4e65d1f9-df31-432c-bc77-452c86afd23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11FDBD80210A64A9189AE45EADF0D78" ma:contentTypeVersion="16" ma:contentTypeDescription="Create a new document." ma:contentTypeScope="" ma:versionID="7a82e69674e26ff6fb88890715dd748f">
  <xsd:schema xmlns:xsd="http://www.w3.org/2001/XMLSchema" xmlns:xs="http://www.w3.org/2001/XMLSchema" xmlns:p="http://schemas.microsoft.com/office/2006/metadata/properties" xmlns:ns2="4e65d1f9-df31-432c-bc77-452c86afd23c" xmlns:ns3="2e91ebd4-80dd-4848-a761-ef6de8f41fdf" targetNamespace="http://schemas.microsoft.com/office/2006/metadata/properties" ma:root="true" ma:fieldsID="46a70ee9ceb6fe046eac086de9e4d9dc" ns2:_="" ns3:_="">
    <xsd:import namespace="4e65d1f9-df31-432c-bc77-452c86afd23c"/>
    <xsd:import namespace="2e91ebd4-80dd-4848-a761-ef6de8f41fdf"/>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MediaServiceLocation"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65d1f9-df31-432c-bc77-452c86afd23c"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2b31bd30-da68-44f1-8b4e-d3897d99eaa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21" nillable="true" ma:displayName="Location" ma:description="" ma:indexed="true" ma:internalName="MediaServiceLocation" ma:readOnly="true">
      <xsd:simpleType>
        <xsd:restriction base="dms:Text"/>
      </xsd:simpleType>
    </xsd:element>
    <xsd:element name="_Flow_SignoffStatus" ma:index="22" nillable="true" ma:displayName="Sign-off status" ma:internalName="Sign_x002d_off_x0020_status">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91ebd4-80dd-4848-a761-ef6de8f41fdf"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cac45702-3d75-4933-a075-acc05804b044}" ma:internalName="TaxCatchAll" ma:showField="CatchAllData" ma:web="2e91ebd4-80dd-4848-a761-ef6de8f41fd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BDF780-B556-4627-B205-F93E3E8ECB4A}">
  <ds:schemaRefs>
    <ds:schemaRef ds:uri="http://schemas.microsoft.com/sharepoint/v3/contenttype/forms"/>
  </ds:schemaRefs>
</ds:datastoreItem>
</file>

<file path=customXml/itemProps2.xml><?xml version="1.0" encoding="utf-8"?>
<ds:datastoreItem xmlns:ds="http://schemas.openxmlformats.org/officeDocument/2006/customXml" ds:itemID="{4DF15879-587D-4AD1-95F4-996D239DD459}">
  <ds:schemaRefs>
    <ds:schemaRef ds:uri="2e91ebd4-80dd-4848-a761-ef6de8f41fdf"/>
    <ds:schemaRef ds:uri="4e65d1f9-df31-432c-bc77-452c86afd2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C7AC920-AF5C-42F7-A094-1705FCF56625}">
  <ds:schemaRefs>
    <ds:schemaRef ds:uri="2e91ebd4-80dd-4848-a761-ef6de8f41fdf"/>
    <ds:schemaRef ds:uri="4e65d1f9-df31-432c-bc77-452c86afd2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8fe71382-e383-476d-b38c-5f12820eb22a}" enabled="0" method="" siteId="{8fe71382-e383-476d-b38c-5f12820eb22a}" removed="1"/>
</clbl:labelList>
</file>

<file path=docProps/app.xml><?xml version="1.0" encoding="utf-8"?>
<Properties xmlns="http://schemas.openxmlformats.org/officeDocument/2006/extended-properties" xmlns:vt="http://schemas.openxmlformats.org/officeDocument/2006/docPropsVTypes">
  <Template>Sense_International_Powerpoint_with_instructions</Template>
  <Application>Microsoft Office PowerPoint</Application>
  <PresentationFormat>On-screen Show (4:3)</PresentationFormat>
  <Slides>17</Slides>
  <Notes>14</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Sense Template</vt:lpstr>
      <vt:lpstr>Sense International- Livelihoods</vt:lpstr>
      <vt:lpstr>Where we work</vt:lpstr>
      <vt:lpstr>What is Deafblindness and Complex Disability?</vt:lpstr>
      <vt:lpstr>Life cycle approach</vt:lpstr>
      <vt:lpstr>STAR model </vt:lpstr>
      <vt:lpstr>Adaptation of STAR model for people with deafblindness:</vt:lpstr>
      <vt:lpstr>Pilot results:</vt:lpstr>
      <vt:lpstr>Key learnings: </vt:lpstr>
      <vt:lpstr>Life stories: Started own business</vt:lpstr>
      <vt:lpstr>Life stories: Job secured</vt:lpstr>
      <vt:lpstr>InBusiness  Programme </vt:lpstr>
      <vt:lpstr>Micro-entrepreneurs in Kenya: InBusiness Programme</vt:lpstr>
      <vt:lpstr>Microentrepreneurs in Kenya: InBusiness Programme - Successes</vt:lpstr>
      <vt:lpstr>Microentrepreneurs in Kenya: InBusiness Programme - Challenges</vt:lpstr>
      <vt:lpstr>Story of Entrepreneur: Kenneth</vt:lpstr>
      <vt:lpstr>Story of Entrepreneur: Lucy</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Ewen</dc:creator>
  <cp:revision>1</cp:revision>
  <dcterms:created xsi:type="dcterms:W3CDTF">2024-04-18T11:29:44Z</dcterms:created>
  <dcterms:modified xsi:type="dcterms:W3CDTF">2024-05-14T10:25:35Z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1.02</vt:lpwstr>
  </property>
  <property fmtid="{D5CDD505-2E9C-101B-9397-08002B2CF9AE}" pid="3" name="Date">
    <vt:lpwstr>05 February 2018</vt:lpwstr>
  </property>
  <property fmtid="{D5CDD505-2E9C-101B-9397-08002B2CF9AE}" pid="4" name="ContentTypeId">
    <vt:lpwstr>0x010100911FDBD80210A64A9189AE45EADF0D78</vt:lpwstr>
  </property>
  <property fmtid="{D5CDD505-2E9C-101B-9397-08002B2CF9AE}" pid="5" name="Order">
    <vt:r8>234800</vt:r8>
  </property>
  <property fmtid="{D5CDD505-2E9C-101B-9397-08002B2CF9AE}" pid="6" name="MediaServiceImageTags">
    <vt:lpwstr/>
  </property>
</Properties>
</file>