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97" r:id="rId4"/>
  </p:sldMasterIdLst>
  <p:notesMasterIdLst>
    <p:notesMasterId r:id="rId13"/>
  </p:notesMasterIdLst>
  <p:handoutMasterIdLst>
    <p:handoutMasterId r:id="rId14"/>
  </p:handoutMasterIdLst>
  <p:sldIdLst>
    <p:sldId id="256" r:id="rId5"/>
    <p:sldId id="260" r:id="rId6"/>
    <p:sldId id="303" r:id="rId7"/>
    <p:sldId id="305" r:id="rId8"/>
    <p:sldId id="307" r:id="rId9"/>
    <p:sldId id="306" r:id="rId10"/>
    <p:sldId id="304" r:id="rId11"/>
    <p:sldId id="308" r:id="rId12"/>
  </p:sldIdLst>
  <p:sldSz cx="9144000" cy="5143500" type="screen16x9"/>
  <p:notesSz cx="9926638" cy="6797675"/>
  <p:embeddedFontLst>
    <p:embeddedFont>
      <p:font typeface="Nunito" panose="00000500000000000000" pitchFamily="2" charset="0"/>
      <p:regular r:id="rId15"/>
      <p:bold r:id="rId16"/>
      <p:italic r:id="rId17"/>
      <p:boldItalic r:id="rId18"/>
    </p:embeddedFont>
    <p:embeddedFont>
      <p:font typeface="Nunito ExtraBold" panose="00000900000000000000" pitchFamily="2" charset="0"/>
      <p:bold r:id="rId19"/>
      <p:italic r:id="rId20"/>
      <p:boldItalic r:id="rId21"/>
    </p:embeddedFont>
    <p:embeddedFont>
      <p:font typeface="Nunito Light" panose="00000400000000000000" pitchFamily="2" charset="0"/>
      <p:regular r:id="rId22"/>
      <p:italic r:id="rId23"/>
    </p:embeddedFont>
  </p:embeddedFontLst>
  <p:defaultTextStyle>
    <a:defPPr>
      <a:defRPr lang="fr-FR"/>
    </a:defPPr>
    <a:lvl1pPr marL="0" algn="l" defTabSz="778710" rtl="0" eaLnBrk="1" latinLnBrk="0" hangingPunct="1">
      <a:defRPr sz="1600" kern="1200">
        <a:solidFill>
          <a:schemeClr val="tx1"/>
        </a:solidFill>
        <a:latin typeface="+mn-lt"/>
        <a:ea typeface="+mn-ea"/>
        <a:cs typeface="+mn-cs"/>
      </a:defRPr>
    </a:lvl1pPr>
    <a:lvl2pPr marL="389354" algn="l" defTabSz="778710" rtl="0" eaLnBrk="1" latinLnBrk="0" hangingPunct="1">
      <a:defRPr sz="1600" kern="1200">
        <a:solidFill>
          <a:schemeClr val="tx1"/>
        </a:solidFill>
        <a:latin typeface="+mn-lt"/>
        <a:ea typeface="+mn-ea"/>
        <a:cs typeface="+mn-cs"/>
      </a:defRPr>
    </a:lvl2pPr>
    <a:lvl3pPr marL="778710" algn="l" defTabSz="778710" rtl="0" eaLnBrk="1" latinLnBrk="0" hangingPunct="1">
      <a:defRPr sz="1600" kern="1200">
        <a:solidFill>
          <a:schemeClr val="tx1"/>
        </a:solidFill>
        <a:latin typeface="+mn-lt"/>
        <a:ea typeface="+mn-ea"/>
        <a:cs typeface="+mn-cs"/>
      </a:defRPr>
    </a:lvl3pPr>
    <a:lvl4pPr marL="1168064" algn="l" defTabSz="778710" rtl="0" eaLnBrk="1" latinLnBrk="0" hangingPunct="1">
      <a:defRPr sz="1600" kern="1200">
        <a:solidFill>
          <a:schemeClr val="tx1"/>
        </a:solidFill>
        <a:latin typeface="+mn-lt"/>
        <a:ea typeface="+mn-ea"/>
        <a:cs typeface="+mn-cs"/>
      </a:defRPr>
    </a:lvl4pPr>
    <a:lvl5pPr marL="1557419" algn="l" defTabSz="778710" rtl="0" eaLnBrk="1" latinLnBrk="0" hangingPunct="1">
      <a:defRPr sz="1600" kern="1200">
        <a:solidFill>
          <a:schemeClr val="tx1"/>
        </a:solidFill>
        <a:latin typeface="+mn-lt"/>
        <a:ea typeface="+mn-ea"/>
        <a:cs typeface="+mn-cs"/>
      </a:defRPr>
    </a:lvl5pPr>
    <a:lvl6pPr marL="1946775" algn="l" defTabSz="778710" rtl="0" eaLnBrk="1" latinLnBrk="0" hangingPunct="1">
      <a:defRPr sz="1600" kern="1200">
        <a:solidFill>
          <a:schemeClr val="tx1"/>
        </a:solidFill>
        <a:latin typeface="+mn-lt"/>
        <a:ea typeface="+mn-ea"/>
        <a:cs typeface="+mn-cs"/>
      </a:defRPr>
    </a:lvl6pPr>
    <a:lvl7pPr marL="2336131" algn="l" defTabSz="778710" rtl="0" eaLnBrk="1" latinLnBrk="0" hangingPunct="1">
      <a:defRPr sz="1600" kern="1200">
        <a:solidFill>
          <a:schemeClr val="tx1"/>
        </a:solidFill>
        <a:latin typeface="+mn-lt"/>
        <a:ea typeface="+mn-ea"/>
        <a:cs typeface="+mn-cs"/>
      </a:defRPr>
    </a:lvl7pPr>
    <a:lvl8pPr marL="2725484" algn="l" defTabSz="778710" rtl="0" eaLnBrk="1" latinLnBrk="0" hangingPunct="1">
      <a:defRPr sz="1600" kern="1200">
        <a:solidFill>
          <a:schemeClr val="tx1"/>
        </a:solidFill>
        <a:latin typeface="+mn-lt"/>
        <a:ea typeface="+mn-ea"/>
        <a:cs typeface="+mn-cs"/>
      </a:defRPr>
    </a:lvl8pPr>
    <a:lvl9pPr marL="3114837" algn="l" defTabSz="778710"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
          <p15:clr>
            <a:srgbClr val="A4A3A4"/>
          </p15:clr>
        </p15:guide>
        <p15:guide id="2" orient="horz" pos="3008">
          <p15:clr>
            <a:srgbClr val="A4A3A4"/>
          </p15:clr>
        </p15:guide>
        <p15:guide id="3" pos="2880">
          <p15:clr>
            <a:srgbClr val="A4A3A4"/>
          </p15:clr>
        </p15:guide>
        <p15:guide id="4" pos="4819">
          <p15:clr>
            <a:srgbClr val="A4A3A4"/>
          </p15:clr>
        </p15:guide>
        <p15:guide id="5" pos="5450">
          <p15:clr>
            <a:srgbClr val="A4A3A4"/>
          </p15:clr>
        </p15:guide>
        <p15:guide id="6" pos="310">
          <p15:clr>
            <a:srgbClr val="A4A3A4"/>
          </p15:clr>
        </p15:guide>
        <p15:guide id="7" pos="1425">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7C8"/>
    <a:srgbClr val="5BC2E7"/>
    <a:srgbClr val="004F71"/>
    <a:srgbClr val="06038D"/>
    <a:srgbClr val="E35205"/>
    <a:srgbClr val="FFD100"/>
    <a:srgbClr val="6A2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009" autoAdjust="0"/>
  </p:normalViewPr>
  <p:slideViewPr>
    <p:cSldViewPr>
      <p:cViewPr varScale="1">
        <p:scale>
          <a:sx n="78" d="100"/>
          <a:sy n="78" d="100"/>
        </p:scale>
        <p:origin x="1550" y="67"/>
      </p:cViewPr>
      <p:guideLst>
        <p:guide orient="horz" pos="231"/>
        <p:guide orient="horz" pos="3008"/>
        <p:guide pos="2880"/>
        <p:guide pos="4819"/>
        <p:guide pos="5450"/>
        <p:guide pos="310"/>
        <p:guide pos="1425"/>
      </p:guideLst>
    </p:cSldViewPr>
  </p:slideViewPr>
  <p:outlineViewPr>
    <p:cViewPr>
      <p:scale>
        <a:sx n="33" d="100"/>
        <a:sy n="33" d="100"/>
      </p:scale>
      <p:origin x="0" y="-1856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26" d="100"/>
          <a:sy n="126" d="100"/>
        </p:scale>
        <p:origin x="1672" y="18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3372" y="0"/>
            <a:ext cx="4301543" cy="339884"/>
          </a:xfrm>
          <a:prstGeom prst="rect">
            <a:avLst/>
          </a:prstGeom>
        </p:spPr>
        <p:txBody>
          <a:bodyPr vert="horz" lIns="91440" tIns="45720" rIns="91440" bIns="45720" rtlCol="0"/>
          <a:lstStyle>
            <a:lvl1pPr algn="r">
              <a:defRPr sz="1200"/>
            </a:lvl1pPr>
          </a:lstStyle>
          <a:p>
            <a:r>
              <a:rPr lang="fr-FR"/>
              <a:t>11/10/2017</a:t>
            </a:r>
          </a:p>
        </p:txBody>
      </p:sp>
      <p:sp>
        <p:nvSpPr>
          <p:cNvPr id="4" name="Espace réservé du pied de page 3"/>
          <p:cNvSpPr>
            <a:spLocks noGrp="1"/>
          </p:cNvSpPr>
          <p:nvPr>
            <p:ph type="ftr" sz="quarter" idx="2"/>
          </p:nvPr>
        </p:nvSpPr>
        <p:spPr>
          <a:xfrm>
            <a:off x="0" y="6456218"/>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3372" y="6456218"/>
            <a:ext cx="4301543" cy="339884"/>
          </a:xfrm>
          <a:prstGeom prst="rect">
            <a:avLst/>
          </a:prstGeom>
        </p:spPr>
        <p:txBody>
          <a:bodyPr vert="horz" lIns="91440" tIns="45720" rIns="91440" bIns="45720" rtlCol="0" anchor="b"/>
          <a:lstStyle>
            <a:lvl1pPr algn="r">
              <a:defRPr sz="1200"/>
            </a:lvl1pPr>
          </a:lstStyle>
          <a:p>
            <a:fld id="{7543D494-0510-47A6-B0E8-69AC03514288}" type="slidenum">
              <a:rPr lang="fr-FR" smtClean="0"/>
              <a:t>‹N°›</a:t>
            </a:fld>
            <a:endParaRPr lang="fr-FR"/>
          </a:p>
        </p:txBody>
      </p:sp>
    </p:spTree>
    <p:extLst>
      <p:ext uri="{BB962C8B-B14F-4D97-AF65-F5344CB8AC3E}">
        <p14:creationId xmlns:p14="http://schemas.microsoft.com/office/powerpoint/2010/main" val="31336270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r>
              <a:rPr lang="fr-FR"/>
              <a:t>11/10/2017</a:t>
            </a:r>
          </a:p>
        </p:txBody>
      </p:sp>
      <p:sp>
        <p:nvSpPr>
          <p:cNvPr id="4" name="Espace réservé de l'image des diapositives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4CBAD79C-50AF-4863-A14D-D66C5EDC72C1}" type="slidenum">
              <a:rPr lang="fr-FR" smtClean="0"/>
              <a:t>‹N°›</a:t>
            </a:fld>
            <a:endParaRPr lang="fr-FR"/>
          </a:p>
        </p:txBody>
      </p:sp>
    </p:spTree>
    <p:extLst>
      <p:ext uri="{BB962C8B-B14F-4D97-AF65-F5344CB8AC3E}">
        <p14:creationId xmlns:p14="http://schemas.microsoft.com/office/powerpoint/2010/main" val="3494344257"/>
      </p:ext>
    </p:extLst>
  </p:cSld>
  <p:clrMap bg1="lt1" tx1="dk1" bg2="lt2" tx2="dk2" accent1="accent1" accent2="accent2" accent3="accent3" accent4="accent4" accent5="accent5" accent6="accent6" hlink="hlink" folHlink="folHlink"/>
  <p:hf hdr="0" ftr="0"/>
  <p:notesStyle>
    <a:lvl1pPr marL="0" algn="l" defTabSz="778710" rtl="0" eaLnBrk="1" latinLnBrk="0" hangingPunct="1">
      <a:defRPr sz="1000" kern="1200">
        <a:solidFill>
          <a:schemeClr val="tx1"/>
        </a:solidFill>
        <a:latin typeface="+mn-lt"/>
        <a:ea typeface="+mn-ea"/>
        <a:cs typeface="+mn-cs"/>
      </a:defRPr>
    </a:lvl1pPr>
    <a:lvl2pPr marL="389354" algn="l" defTabSz="778710" rtl="0" eaLnBrk="1" latinLnBrk="0" hangingPunct="1">
      <a:defRPr sz="1000" kern="1200">
        <a:solidFill>
          <a:schemeClr val="tx1"/>
        </a:solidFill>
        <a:latin typeface="+mn-lt"/>
        <a:ea typeface="+mn-ea"/>
        <a:cs typeface="+mn-cs"/>
      </a:defRPr>
    </a:lvl2pPr>
    <a:lvl3pPr marL="778710" algn="l" defTabSz="778710" rtl="0" eaLnBrk="1" latinLnBrk="0" hangingPunct="1">
      <a:defRPr sz="1000" kern="1200">
        <a:solidFill>
          <a:schemeClr val="tx1"/>
        </a:solidFill>
        <a:latin typeface="+mn-lt"/>
        <a:ea typeface="+mn-ea"/>
        <a:cs typeface="+mn-cs"/>
      </a:defRPr>
    </a:lvl3pPr>
    <a:lvl4pPr marL="1168064" algn="l" defTabSz="778710" rtl="0" eaLnBrk="1" latinLnBrk="0" hangingPunct="1">
      <a:defRPr sz="1000" kern="1200">
        <a:solidFill>
          <a:schemeClr val="tx1"/>
        </a:solidFill>
        <a:latin typeface="+mn-lt"/>
        <a:ea typeface="+mn-ea"/>
        <a:cs typeface="+mn-cs"/>
      </a:defRPr>
    </a:lvl4pPr>
    <a:lvl5pPr marL="1557419" algn="l" defTabSz="778710" rtl="0" eaLnBrk="1" latinLnBrk="0" hangingPunct="1">
      <a:defRPr sz="1000" kern="1200">
        <a:solidFill>
          <a:schemeClr val="tx1"/>
        </a:solidFill>
        <a:latin typeface="+mn-lt"/>
        <a:ea typeface="+mn-ea"/>
        <a:cs typeface="+mn-cs"/>
      </a:defRPr>
    </a:lvl5pPr>
    <a:lvl6pPr marL="1946775" algn="l" defTabSz="778710" rtl="0" eaLnBrk="1" latinLnBrk="0" hangingPunct="1">
      <a:defRPr sz="1000" kern="1200">
        <a:solidFill>
          <a:schemeClr val="tx1"/>
        </a:solidFill>
        <a:latin typeface="+mn-lt"/>
        <a:ea typeface="+mn-ea"/>
        <a:cs typeface="+mn-cs"/>
      </a:defRPr>
    </a:lvl6pPr>
    <a:lvl7pPr marL="2336131" algn="l" defTabSz="778710" rtl="0" eaLnBrk="1" latinLnBrk="0" hangingPunct="1">
      <a:defRPr sz="1000" kern="1200">
        <a:solidFill>
          <a:schemeClr val="tx1"/>
        </a:solidFill>
        <a:latin typeface="+mn-lt"/>
        <a:ea typeface="+mn-ea"/>
        <a:cs typeface="+mn-cs"/>
      </a:defRPr>
    </a:lvl7pPr>
    <a:lvl8pPr marL="2725484" algn="l" defTabSz="778710" rtl="0" eaLnBrk="1" latinLnBrk="0" hangingPunct="1">
      <a:defRPr sz="1000" kern="1200">
        <a:solidFill>
          <a:schemeClr val="tx1"/>
        </a:solidFill>
        <a:latin typeface="+mn-lt"/>
        <a:ea typeface="+mn-ea"/>
        <a:cs typeface="+mn-cs"/>
      </a:defRPr>
    </a:lvl8pPr>
    <a:lvl9pPr marL="3114837" algn="l" defTabSz="77871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r>
              <a:rPr lang="fr-FR"/>
              <a:t>11/10/2017</a:t>
            </a:r>
          </a:p>
        </p:txBody>
      </p:sp>
      <p:sp>
        <p:nvSpPr>
          <p:cNvPr id="5" name="Espace réservé du numéro de diapositive 4"/>
          <p:cNvSpPr>
            <a:spLocks noGrp="1"/>
          </p:cNvSpPr>
          <p:nvPr>
            <p:ph type="sldNum" sz="quarter" idx="5"/>
          </p:nvPr>
        </p:nvSpPr>
        <p:spPr/>
        <p:txBody>
          <a:bodyPr/>
          <a:lstStyle/>
          <a:p>
            <a:fld id="{4CBAD79C-50AF-4863-A14D-D66C5EDC72C1}" type="slidenum">
              <a:rPr lang="fr-FR" smtClean="0"/>
              <a:t>1</a:t>
            </a:fld>
            <a:endParaRPr lang="fr-FR"/>
          </a:p>
        </p:txBody>
      </p:sp>
    </p:spTree>
    <p:extLst>
      <p:ext uri="{BB962C8B-B14F-4D97-AF65-F5344CB8AC3E}">
        <p14:creationId xmlns:p14="http://schemas.microsoft.com/office/powerpoint/2010/main" val="389574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78710" rtl="0" eaLnBrk="1" fontAlgn="auto" latinLnBrk="0" hangingPunct="1">
              <a:lnSpc>
                <a:spcPct val="100000"/>
              </a:lnSpc>
              <a:spcBef>
                <a:spcPts val="0"/>
              </a:spcBef>
              <a:spcAft>
                <a:spcPts val="0"/>
              </a:spcAft>
              <a:buClrTx/>
              <a:buSzTx/>
              <a:buFontTx/>
              <a:buNone/>
              <a:tabLst/>
              <a:defRPr/>
            </a:pPr>
            <a:r>
              <a:rPr lang="fr-FR" sz="1000" dirty="0" err="1">
                <a:latin typeface="Calibri" panose="020F0502020204030204" pitchFamily="34" charset="0"/>
                <a:cs typeface="Calibri" panose="020F0502020204030204" pitchFamily="34" charset="0"/>
              </a:rPr>
              <a:t>With</a:t>
            </a:r>
            <a:r>
              <a:rPr lang="fr-FR" sz="1000" dirty="0">
                <a:latin typeface="Calibri" panose="020F0502020204030204" pitchFamily="34" charset="0"/>
                <a:cs typeface="Calibri" panose="020F0502020204030204" pitchFamily="34" charset="0"/>
              </a:rPr>
              <a:t> the support of the French </a:t>
            </a:r>
            <a:r>
              <a:rPr lang="fr-FR" sz="1000" dirty="0" err="1">
                <a:latin typeface="Calibri" panose="020F0502020204030204" pitchFamily="34" charset="0"/>
                <a:cs typeface="Calibri" panose="020F0502020204030204" pitchFamily="34" charset="0"/>
              </a:rPr>
              <a:t>Development</a:t>
            </a:r>
            <a:r>
              <a:rPr lang="fr-FR" sz="1000" dirty="0">
                <a:latin typeface="Calibri" panose="020F0502020204030204" pitchFamily="34" charset="0"/>
                <a:cs typeface="Calibri" panose="020F0502020204030204" pitchFamily="34" charset="0"/>
              </a:rPr>
              <a:t> Agency and </a:t>
            </a:r>
            <a:r>
              <a:rPr lang="fr-FR" sz="1000" dirty="0" err="1">
                <a:latin typeface="Calibri" panose="020F0502020204030204" pitchFamily="34" charset="0"/>
                <a:cs typeface="Calibri" panose="020F0502020204030204" pitchFamily="34" charset="0"/>
              </a:rPr>
              <a:t>other</a:t>
            </a:r>
            <a:r>
              <a:rPr lang="fr-FR" sz="1000" dirty="0">
                <a:latin typeface="Calibri" panose="020F0502020204030204" pitchFamily="34" charset="0"/>
                <a:cs typeface="Calibri" panose="020F0502020204030204" pitchFamily="34" charset="0"/>
              </a:rPr>
              <a:t> </a:t>
            </a:r>
            <a:r>
              <a:rPr lang="fr-FR" sz="1000" dirty="0" err="1">
                <a:latin typeface="Calibri" panose="020F0502020204030204" pitchFamily="34" charset="0"/>
                <a:cs typeface="Calibri" panose="020F0502020204030204" pitchFamily="34" charset="0"/>
              </a:rPr>
              <a:t>donors</a:t>
            </a:r>
            <a:endParaRPr lang="fr-FR" sz="1000" dirty="0">
              <a:latin typeface="Calibri" panose="020F0502020204030204" pitchFamily="34" charset="0"/>
              <a:cs typeface="Calibri" panose="020F0502020204030204" pitchFamily="34" charset="0"/>
            </a:endParaRPr>
          </a:p>
          <a:p>
            <a:pPr marL="0" marR="0" lvl="0" indent="0" algn="l" defTabSz="778710" rtl="0" eaLnBrk="1" fontAlgn="auto" latinLnBrk="0" hangingPunct="1">
              <a:lnSpc>
                <a:spcPct val="100000"/>
              </a:lnSpc>
              <a:spcBef>
                <a:spcPts val="0"/>
              </a:spcBef>
              <a:spcAft>
                <a:spcPts val="0"/>
              </a:spcAft>
              <a:buClrTx/>
              <a:buSzTx/>
              <a:buFontTx/>
              <a:buNone/>
              <a:tabLst/>
              <a:defRPr/>
            </a:pPr>
            <a:r>
              <a:rPr lang="fr-FR" sz="1000" dirty="0">
                <a:latin typeface="Calibri" panose="020F0502020204030204" pitchFamily="34" charset="0"/>
                <a:cs typeface="Calibri" panose="020F0502020204030204" pitchFamily="34" charset="0"/>
              </a:rPr>
              <a:t>Phase 1: 630 people </a:t>
            </a:r>
            <a:r>
              <a:rPr lang="fr-FR" sz="1000" dirty="0" err="1">
                <a:latin typeface="Calibri" panose="020F0502020204030204" pitchFamily="34" charset="0"/>
                <a:cs typeface="Calibri" panose="020F0502020204030204" pitchFamily="34" charset="0"/>
              </a:rPr>
              <a:t>got</a:t>
            </a:r>
            <a:r>
              <a:rPr lang="fr-FR" sz="1000" dirty="0">
                <a:latin typeface="Calibri" panose="020F0502020204030204" pitchFamily="34" charset="0"/>
                <a:cs typeface="Calibri" panose="020F0502020204030204" pitchFamily="34" charset="0"/>
              </a:rPr>
              <a:t> a job + Phase 2: Support to 530 People</a:t>
            </a:r>
          </a:p>
          <a:p>
            <a:endParaRPr lang="fr-FR" dirty="0"/>
          </a:p>
        </p:txBody>
      </p:sp>
      <p:sp>
        <p:nvSpPr>
          <p:cNvPr id="4" name="Espace réservé de la date 3"/>
          <p:cNvSpPr>
            <a:spLocks noGrp="1"/>
          </p:cNvSpPr>
          <p:nvPr>
            <p:ph type="dt" idx="1"/>
          </p:nvPr>
        </p:nvSpPr>
        <p:spPr/>
        <p:txBody>
          <a:bodyPr/>
          <a:lstStyle/>
          <a:p>
            <a:r>
              <a:rPr lang="fr-FR"/>
              <a:t>11/10/2017</a:t>
            </a:r>
          </a:p>
        </p:txBody>
      </p:sp>
      <p:sp>
        <p:nvSpPr>
          <p:cNvPr id="5" name="Espace réservé du numéro de diapositive 4"/>
          <p:cNvSpPr>
            <a:spLocks noGrp="1"/>
          </p:cNvSpPr>
          <p:nvPr>
            <p:ph type="sldNum" sz="quarter" idx="5"/>
          </p:nvPr>
        </p:nvSpPr>
        <p:spPr/>
        <p:txBody>
          <a:bodyPr/>
          <a:lstStyle/>
          <a:p>
            <a:fld id="{4CBAD79C-50AF-4863-A14D-D66C5EDC72C1}" type="slidenum">
              <a:rPr lang="fr-FR" smtClean="0"/>
              <a:t>2</a:t>
            </a:fld>
            <a:endParaRPr lang="fr-FR"/>
          </a:p>
        </p:txBody>
      </p:sp>
    </p:spTree>
    <p:extLst>
      <p:ext uri="{BB962C8B-B14F-4D97-AF65-F5344CB8AC3E}">
        <p14:creationId xmlns:p14="http://schemas.microsoft.com/office/powerpoint/2010/main" val="103906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78710" rtl="0" eaLnBrk="1" fontAlgn="auto" latinLnBrk="0" hangingPunct="1">
              <a:lnSpc>
                <a:spcPct val="100000"/>
              </a:lnSpc>
              <a:spcBef>
                <a:spcPts val="0"/>
              </a:spcBef>
              <a:spcAft>
                <a:spcPts val="0"/>
              </a:spcAft>
              <a:buClrTx/>
              <a:buSzTx/>
              <a:buFontTx/>
              <a:buNone/>
              <a:tabLst/>
              <a:defRPr/>
            </a:pPr>
            <a:r>
              <a:rPr lang="fr-FR" sz="1000" dirty="0" err="1">
                <a:latin typeface="Calibri" panose="020F0502020204030204" pitchFamily="34" charset="0"/>
                <a:cs typeface="Calibri" panose="020F0502020204030204" pitchFamily="34" charset="0"/>
              </a:rPr>
              <a:t>Employment</a:t>
            </a:r>
            <a:r>
              <a:rPr lang="fr-FR" sz="1000" dirty="0">
                <a:latin typeface="Calibri" panose="020F0502020204030204" pitchFamily="34" charset="0"/>
                <a:cs typeface="Calibri" panose="020F0502020204030204" pitchFamily="34" charset="0"/>
              </a:rPr>
              <a:t> services : Carrier </a:t>
            </a:r>
            <a:r>
              <a:rPr lang="fr-FR" sz="1000" dirty="0" err="1">
                <a:latin typeface="Calibri" panose="020F0502020204030204" pitchFamily="34" charset="0"/>
                <a:cs typeface="Calibri" panose="020F0502020204030204" pitchFamily="34" charset="0"/>
              </a:rPr>
              <a:t>counselling</a:t>
            </a:r>
            <a:r>
              <a:rPr lang="fr-FR" sz="1000" dirty="0">
                <a:latin typeface="Calibri" panose="020F0502020204030204" pitchFamily="34" charset="0"/>
                <a:cs typeface="Calibri" panose="020F0502020204030204" pitchFamily="34" charset="0"/>
              </a:rPr>
              <a:t> &amp; training &amp; job placement</a:t>
            </a:r>
          </a:p>
          <a:p>
            <a:endParaRPr lang="fr-FR" dirty="0"/>
          </a:p>
        </p:txBody>
      </p:sp>
      <p:sp>
        <p:nvSpPr>
          <p:cNvPr id="4" name="Espace réservé de la date 3"/>
          <p:cNvSpPr>
            <a:spLocks noGrp="1"/>
          </p:cNvSpPr>
          <p:nvPr>
            <p:ph type="dt" idx="1"/>
          </p:nvPr>
        </p:nvSpPr>
        <p:spPr/>
        <p:txBody>
          <a:bodyPr/>
          <a:lstStyle/>
          <a:p>
            <a:r>
              <a:rPr lang="fr-FR"/>
              <a:t>11/10/2017</a:t>
            </a:r>
          </a:p>
        </p:txBody>
      </p:sp>
      <p:sp>
        <p:nvSpPr>
          <p:cNvPr id="5" name="Espace réservé du numéro de diapositive 4"/>
          <p:cNvSpPr>
            <a:spLocks noGrp="1"/>
          </p:cNvSpPr>
          <p:nvPr>
            <p:ph type="sldNum" sz="quarter" idx="5"/>
          </p:nvPr>
        </p:nvSpPr>
        <p:spPr/>
        <p:txBody>
          <a:bodyPr/>
          <a:lstStyle/>
          <a:p>
            <a:fld id="{4CBAD79C-50AF-4863-A14D-D66C5EDC72C1}" type="slidenum">
              <a:rPr lang="fr-FR" smtClean="0"/>
              <a:t>3</a:t>
            </a:fld>
            <a:endParaRPr lang="fr-FR"/>
          </a:p>
        </p:txBody>
      </p:sp>
    </p:spTree>
    <p:extLst>
      <p:ext uri="{BB962C8B-B14F-4D97-AF65-F5344CB8AC3E}">
        <p14:creationId xmlns:p14="http://schemas.microsoft.com/office/powerpoint/2010/main" val="304077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78710" rtl="0" eaLnBrk="1" fontAlgn="auto" latinLnBrk="0" hangingPunct="1">
              <a:lnSpc>
                <a:spcPct val="100000"/>
              </a:lnSpc>
              <a:spcBef>
                <a:spcPts val="0"/>
              </a:spcBef>
              <a:spcAft>
                <a:spcPts val="0"/>
              </a:spcAft>
              <a:buClrTx/>
              <a:buSzTx/>
              <a:buFontTx/>
              <a:buNone/>
              <a:tabLst/>
              <a:defRPr/>
            </a:pPr>
            <a:r>
              <a:rPr lang="fr-FR" dirty="0"/>
              <a:t>- « entry points »: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Elles ont conduit ces jeunes à venir s’inscrire au niveau des « portes d’entrées » définies selon chaque pays.  Au Bénin, les jeunes sont venues s’enregistrer au niveau de sept Centres d’Ecoute et d’Orientation (CEO). Ces CEO ont été définis avec les partenaires du projet pour identifier et évaluer la situation socio-économique des jeunes handicapés dans les deux départements du projet. Les CEO sont les agences de CPS ou d’OPH et les conseillers orientent ensuite vers la formation professionnelle ou l’ANPE. Au Sénégal, ce sont les agences de l’ANPEJ et les CPRS à Dakar ou les services des collectivités locales dans la zone de Thiès qui ont accueillis et accompagnés les jeunes. En Tunisie, les jeunes ont été orientés par les associations spécialisées vers les BETI ou agences ULPS selon les besoins et étapes. Au Maroc, les jeunes ont été orientés vers les associations locales ou vers les agences de l’ANAPEC</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dirty="0"/>
          </a:p>
        </p:txBody>
      </p:sp>
      <p:sp>
        <p:nvSpPr>
          <p:cNvPr id="4" name="Espace réservé de la date 3"/>
          <p:cNvSpPr>
            <a:spLocks noGrp="1"/>
          </p:cNvSpPr>
          <p:nvPr>
            <p:ph type="dt" idx="1"/>
          </p:nvPr>
        </p:nvSpPr>
        <p:spPr/>
        <p:txBody>
          <a:bodyPr/>
          <a:lstStyle/>
          <a:p>
            <a:r>
              <a:rPr lang="fr-FR"/>
              <a:t>11/10/2017</a:t>
            </a:r>
          </a:p>
        </p:txBody>
      </p:sp>
      <p:sp>
        <p:nvSpPr>
          <p:cNvPr id="5" name="Espace réservé du numéro de diapositive 4"/>
          <p:cNvSpPr>
            <a:spLocks noGrp="1"/>
          </p:cNvSpPr>
          <p:nvPr>
            <p:ph type="sldNum" sz="quarter" idx="5"/>
          </p:nvPr>
        </p:nvSpPr>
        <p:spPr/>
        <p:txBody>
          <a:bodyPr/>
          <a:lstStyle/>
          <a:p>
            <a:fld id="{4CBAD79C-50AF-4863-A14D-D66C5EDC72C1}" type="slidenum">
              <a:rPr lang="fr-FR" smtClean="0"/>
              <a:t>4</a:t>
            </a:fld>
            <a:endParaRPr lang="fr-FR"/>
          </a:p>
        </p:txBody>
      </p:sp>
    </p:spTree>
    <p:extLst>
      <p:ext uri="{BB962C8B-B14F-4D97-AF65-F5344CB8AC3E}">
        <p14:creationId xmlns:p14="http://schemas.microsoft.com/office/powerpoint/2010/main" val="191263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r>
              <a:rPr lang="fr-FR" dirty="0" err="1"/>
              <a:t>Senegal</a:t>
            </a:r>
            <a:r>
              <a:rPr lang="fr-FR" dirty="0"/>
              <a:t> mobilisation: </a:t>
            </a:r>
          </a:p>
          <a:p>
            <a:r>
              <a:rPr lang="fr-FR" sz="1800" dirty="0">
                <a:effectLst/>
                <a:latin typeface="Times New Roman" panose="02020603050405020304" pitchFamily="18" charset="0"/>
                <a:ea typeface="Times New Roman" panose="02020603050405020304" pitchFamily="18" charset="0"/>
              </a:rPr>
              <a:t>Toutes formées et préparées à mener cette sensibilisation, elles se sont appuyées sur les Centres de Promotion et de Réinsertion Sociale (CPRS), sur les organisations de personnes Handicapées (OPH) et sur les collectivités territoriales pour sensibiliser les jeunes handicapés à la recherche d’emploi. Des visites à domicile, des réunions et des passages à la radio ont permis de toucher 1570 de personnes dont 70 agents de l’Etat et 1500 personnes handicapées. </a:t>
            </a:r>
          </a:p>
          <a:p>
            <a:r>
              <a:rPr lang="fr-FR" dirty="0"/>
              <a:t>- Bénin: Emissions de radio. </a:t>
            </a:r>
            <a:r>
              <a:rPr lang="fr-FR" sz="1800" dirty="0">
                <a:effectLst/>
                <a:latin typeface="Times New Roman" panose="02020603050405020304" pitchFamily="18" charset="0"/>
                <a:ea typeface="Calibri" panose="020F0502020204030204" pitchFamily="34" charset="0"/>
              </a:rPr>
              <a:t>L’animation de la RAM sera transférée à la FAPHB dès janvier 2023 dans une perspective de pérennisation. </a:t>
            </a:r>
          </a:p>
          <a:p>
            <a:pPr marL="285750" indent="-285750">
              <a:buFontTx/>
              <a:buChar char="-"/>
            </a:pPr>
            <a:r>
              <a:rPr lang="fr-FR" sz="1800" dirty="0">
                <a:effectLst/>
                <a:latin typeface="Times New Roman" panose="02020603050405020304" pitchFamily="18" charset="0"/>
              </a:rPr>
              <a:t>Mapping of socio </a:t>
            </a:r>
            <a:r>
              <a:rPr lang="fr-FR" sz="1800" dirty="0" err="1">
                <a:effectLst/>
                <a:latin typeface="Times New Roman" panose="02020603050405020304" pitchFamily="18" charset="0"/>
              </a:rPr>
              <a:t>economic</a:t>
            </a:r>
            <a:r>
              <a:rPr lang="fr-FR" sz="1800" dirty="0">
                <a:effectLst/>
                <a:latin typeface="Times New Roman" panose="02020603050405020304" pitchFamily="18" charset="0"/>
              </a:rPr>
              <a:t> services in </a:t>
            </a:r>
            <a:r>
              <a:rPr lang="fr-FR" sz="1800" dirty="0" err="1">
                <a:effectLst/>
                <a:latin typeface="Times New Roman" panose="02020603050405020304" pitchFamily="18" charset="0"/>
              </a:rPr>
              <a:t>each</a:t>
            </a:r>
            <a:r>
              <a:rPr lang="fr-FR" sz="1800" dirty="0">
                <a:effectLst/>
                <a:latin typeface="Times New Roman" panose="02020603050405020304" pitchFamily="18" charset="0"/>
              </a:rPr>
              <a:t> countries</a:t>
            </a:r>
          </a:p>
          <a:p>
            <a:pPr marL="285750" indent="-285750">
              <a:buFontTx/>
              <a:buChar char="-"/>
            </a:pPr>
            <a:r>
              <a:rPr lang="fr-FR" sz="1800" dirty="0" err="1">
                <a:effectLst/>
                <a:latin typeface="Times New Roman" panose="02020603050405020304" pitchFamily="18" charset="0"/>
              </a:rPr>
              <a:t>Advocacy</a:t>
            </a:r>
            <a:r>
              <a:rPr lang="fr-FR" sz="1800" dirty="0">
                <a:effectLst/>
                <a:latin typeface="Times New Roman" panose="02020603050405020304" pitchFamily="18" charset="0"/>
              </a:rPr>
              <a:t>: </a:t>
            </a:r>
            <a:r>
              <a:rPr lang="fr-FR" sz="1800" dirty="0" err="1">
                <a:effectLst/>
                <a:latin typeface="Times New Roman" panose="02020603050405020304" pitchFamily="18" charset="0"/>
              </a:rPr>
              <a:t>OPDs</a:t>
            </a:r>
            <a:r>
              <a:rPr lang="fr-FR" sz="1800" dirty="0">
                <a:effectLst/>
                <a:latin typeface="Times New Roman" panose="02020603050405020304" pitchFamily="18" charset="0"/>
              </a:rPr>
              <a:t> are </a:t>
            </a:r>
            <a:r>
              <a:rPr lang="fr-FR" sz="1800" dirty="0" err="1">
                <a:effectLst/>
                <a:latin typeface="Times New Roman" panose="02020603050405020304" pitchFamily="18" charset="0"/>
              </a:rPr>
              <a:t>supported</a:t>
            </a:r>
            <a:r>
              <a:rPr lang="fr-FR" sz="1800" dirty="0">
                <a:effectLst/>
                <a:latin typeface="Times New Roman" panose="02020603050405020304" pitchFamily="18" charset="0"/>
              </a:rPr>
              <a:t> </a:t>
            </a:r>
            <a:r>
              <a:rPr lang="fr-FR" sz="1800" dirty="0" err="1">
                <a:effectLst/>
                <a:latin typeface="Times New Roman" panose="02020603050405020304" pitchFamily="18" charset="0"/>
              </a:rPr>
              <a:t>with</a:t>
            </a:r>
            <a:r>
              <a:rPr lang="fr-FR" sz="1800" dirty="0">
                <a:effectLst/>
                <a:latin typeface="Times New Roman" panose="02020603050405020304" pitchFamily="18" charset="0"/>
              </a:rPr>
              <a:t> 1/ </a:t>
            </a:r>
            <a:r>
              <a:rPr lang="fr-FR" sz="1800" dirty="0" err="1">
                <a:effectLst/>
                <a:latin typeface="Times New Roman" panose="02020603050405020304" pitchFamily="18" charset="0"/>
              </a:rPr>
              <a:t>analysing</a:t>
            </a:r>
            <a:r>
              <a:rPr lang="fr-FR" sz="1800" dirty="0">
                <a:effectLst/>
                <a:latin typeface="Times New Roman" panose="02020603050405020304" pitchFamily="18" charset="0"/>
              </a:rPr>
              <a:t> the national </a:t>
            </a:r>
            <a:r>
              <a:rPr lang="fr-FR" sz="1800" dirty="0" err="1">
                <a:effectLst/>
                <a:latin typeface="Times New Roman" panose="02020603050405020304" pitchFamily="18" charset="0"/>
              </a:rPr>
              <a:t>legal</a:t>
            </a:r>
            <a:r>
              <a:rPr lang="fr-FR" sz="1800" dirty="0">
                <a:effectLst/>
                <a:latin typeface="Times New Roman" panose="02020603050405020304" pitchFamily="18" charset="0"/>
              </a:rPr>
              <a:t> </a:t>
            </a:r>
            <a:r>
              <a:rPr lang="fr-FR" sz="1800" dirty="0" err="1">
                <a:effectLst/>
                <a:latin typeface="Times New Roman" panose="02020603050405020304" pitchFamily="18" charset="0"/>
              </a:rPr>
              <a:t>framework</a:t>
            </a:r>
            <a:r>
              <a:rPr lang="fr-FR" sz="1800" dirty="0">
                <a:effectLst/>
                <a:latin typeface="Times New Roman" panose="02020603050405020304" pitchFamily="18" charset="0"/>
              </a:rPr>
              <a:t> and </a:t>
            </a:r>
            <a:r>
              <a:rPr lang="fr-FR" sz="1800" dirty="0" err="1">
                <a:effectLst/>
                <a:latin typeface="Times New Roman" panose="02020603050405020304" pitchFamily="18" charset="0"/>
              </a:rPr>
              <a:t>establishing</a:t>
            </a:r>
            <a:r>
              <a:rPr lang="fr-FR" sz="1800" dirty="0">
                <a:effectLst/>
                <a:latin typeface="Times New Roman" panose="02020603050405020304" pitchFamily="18" charset="0"/>
              </a:rPr>
              <a:t> a </a:t>
            </a:r>
            <a:r>
              <a:rPr lang="fr-FR" sz="1800" dirty="0" err="1">
                <a:effectLst/>
                <a:latin typeface="Times New Roman" panose="02020603050405020304" pitchFamily="18" charset="0"/>
              </a:rPr>
              <a:t>advocacy</a:t>
            </a:r>
            <a:r>
              <a:rPr lang="fr-FR" sz="1800" dirty="0">
                <a:effectLst/>
                <a:latin typeface="Times New Roman" panose="02020603050405020304" pitchFamily="18" charset="0"/>
              </a:rPr>
              <a:t> </a:t>
            </a:r>
            <a:r>
              <a:rPr lang="fr-FR" sz="1800" dirty="0" err="1">
                <a:effectLst/>
                <a:latin typeface="Times New Roman" panose="02020603050405020304" pitchFamily="18" charset="0"/>
              </a:rPr>
              <a:t>strategy</a:t>
            </a:r>
            <a:r>
              <a:rPr lang="fr-FR" sz="1800" dirty="0">
                <a:effectLst/>
                <a:latin typeface="Times New Roman" panose="02020603050405020304" pitchFamily="18" charset="0"/>
              </a:rPr>
              <a:t> </a:t>
            </a:r>
            <a:r>
              <a:rPr lang="fr-FR" sz="1800" dirty="0" err="1">
                <a:effectLst/>
                <a:latin typeface="Times New Roman" panose="02020603050405020304" pitchFamily="18" charset="0"/>
              </a:rPr>
              <a:t>with</a:t>
            </a:r>
            <a:r>
              <a:rPr lang="fr-FR" sz="1800" dirty="0">
                <a:effectLst/>
                <a:latin typeface="Times New Roman" panose="02020603050405020304" pitchFamily="18" charset="0"/>
              </a:rPr>
              <a:t> </a:t>
            </a:r>
            <a:r>
              <a:rPr lang="fr-FR" sz="1800" dirty="0" err="1">
                <a:effectLst/>
                <a:latin typeface="Times New Roman" panose="02020603050405020304" pitchFamily="18" charset="0"/>
              </a:rPr>
              <a:t>other</a:t>
            </a:r>
            <a:r>
              <a:rPr lang="fr-FR" sz="1800" dirty="0">
                <a:effectLst/>
                <a:latin typeface="Times New Roman" panose="02020603050405020304" pitchFamily="18" charset="0"/>
              </a:rPr>
              <a:t> </a:t>
            </a:r>
            <a:r>
              <a:rPr lang="fr-FR" sz="1800" dirty="0" err="1">
                <a:effectLst/>
                <a:latin typeface="Times New Roman" panose="02020603050405020304" pitchFamily="18" charset="0"/>
              </a:rPr>
              <a:t>actors</a:t>
            </a:r>
            <a:r>
              <a:rPr lang="fr-FR" sz="1800" dirty="0">
                <a:effectLst/>
                <a:latin typeface="Times New Roman" panose="02020603050405020304" pitchFamily="18" charset="0"/>
              </a:rPr>
              <a:t>.</a:t>
            </a:r>
            <a:endParaRPr lang="fr-FR" dirty="0"/>
          </a:p>
        </p:txBody>
      </p:sp>
      <p:sp>
        <p:nvSpPr>
          <p:cNvPr id="4" name="Espace réservé de la date 3"/>
          <p:cNvSpPr>
            <a:spLocks noGrp="1"/>
          </p:cNvSpPr>
          <p:nvPr>
            <p:ph type="dt" idx="1"/>
          </p:nvPr>
        </p:nvSpPr>
        <p:spPr/>
        <p:txBody>
          <a:bodyPr/>
          <a:lstStyle/>
          <a:p>
            <a:r>
              <a:rPr lang="fr-FR"/>
              <a:t>11/10/2017</a:t>
            </a:r>
          </a:p>
        </p:txBody>
      </p:sp>
      <p:sp>
        <p:nvSpPr>
          <p:cNvPr id="5" name="Espace réservé du numéro de diapositive 4"/>
          <p:cNvSpPr>
            <a:spLocks noGrp="1"/>
          </p:cNvSpPr>
          <p:nvPr>
            <p:ph type="sldNum" sz="quarter" idx="5"/>
          </p:nvPr>
        </p:nvSpPr>
        <p:spPr/>
        <p:txBody>
          <a:bodyPr/>
          <a:lstStyle/>
          <a:p>
            <a:fld id="{4CBAD79C-50AF-4863-A14D-D66C5EDC72C1}" type="slidenum">
              <a:rPr lang="fr-FR" smtClean="0"/>
              <a:t>5</a:t>
            </a:fld>
            <a:endParaRPr lang="fr-FR"/>
          </a:p>
        </p:txBody>
      </p:sp>
    </p:spTree>
    <p:extLst>
      <p:ext uri="{BB962C8B-B14F-4D97-AF65-F5344CB8AC3E}">
        <p14:creationId xmlns:p14="http://schemas.microsoft.com/office/powerpoint/2010/main" val="267768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78710" rtl="0" eaLnBrk="1" fontAlgn="auto" latinLnBrk="0" hangingPunct="1">
              <a:lnSpc>
                <a:spcPct val="100000"/>
              </a:lnSpc>
              <a:spcBef>
                <a:spcPts val="0"/>
              </a:spcBef>
              <a:spcAft>
                <a:spcPts val="0"/>
              </a:spcAft>
              <a:buClrTx/>
              <a:buSzTx/>
              <a:buFontTx/>
              <a:buNone/>
              <a:tabLst/>
              <a:defRPr/>
            </a:pPr>
            <a:r>
              <a:rPr lang="fr-FR" sz="1000" dirty="0">
                <a:latin typeface="Calibri" panose="020F0502020204030204" pitchFamily="34" charset="0"/>
                <a:cs typeface="Calibri" panose="020F0502020204030204" pitchFamily="34" charset="0"/>
              </a:rPr>
              <a:t>- Under </a:t>
            </a:r>
            <a:r>
              <a:rPr lang="fr-FR" sz="1000" dirty="0" err="1">
                <a:latin typeface="Calibri" panose="020F0502020204030204" pitchFamily="34" charset="0"/>
                <a:cs typeface="Calibri" panose="020F0502020204030204" pitchFamily="34" charset="0"/>
              </a:rPr>
              <a:t>reflection</a:t>
            </a:r>
            <a:r>
              <a:rPr lang="fr-FR" sz="1000" dirty="0">
                <a:latin typeface="Calibri" panose="020F0502020204030204" pitchFamily="34" charset="0"/>
                <a:cs typeface="Calibri" panose="020F0502020204030204" pitchFamily="34" charset="0"/>
              </a:rPr>
              <a:t>: a </a:t>
            </a:r>
            <a:r>
              <a:rPr lang="fr-FR" sz="1000" dirty="0" err="1">
                <a:latin typeface="Calibri" panose="020F0502020204030204" pitchFamily="34" charset="0"/>
                <a:cs typeface="Calibri" panose="020F0502020204030204" pitchFamily="34" charset="0"/>
              </a:rPr>
              <a:t>financial</a:t>
            </a:r>
            <a:r>
              <a:rPr lang="fr-FR" sz="1000" dirty="0">
                <a:latin typeface="Calibri" panose="020F0502020204030204" pitchFamily="34" charset="0"/>
                <a:cs typeface="Calibri" panose="020F0502020204030204" pitchFamily="34" charset="0"/>
              </a:rPr>
              <a:t> </a:t>
            </a:r>
            <a:r>
              <a:rPr lang="fr-FR" sz="1000" dirty="0" err="1">
                <a:latin typeface="Calibri" panose="020F0502020204030204" pitchFamily="34" charset="0"/>
                <a:cs typeface="Calibri" panose="020F0502020204030204" pitchFamily="34" charset="0"/>
              </a:rPr>
              <a:t>mechanism</a:t>
            </a:r>
            <a:r>
              <a:rPr lang="fr-FR" sz="1000" dirty="0">
                <a:latin typeface="Calibri" panose="020F0502020204030204" pitchFamily="34" charset="0"/>
                <a:cs typeface="Calibri" panose="020F0502020204030204" pitchFamily="34" charset="0"/>
              </a:rPr>
              <a:t> for </a:t>
            </a:r>
            <a:r>
              <a:rPr lang="fr-FR" sz="1000" dirty="0" err="1">
                <a:latin typeface="Calibri" panose="020F0502020204030204" pitchFamily="34" charset="0"/>
                <a:cs typeface="Calibri" panose="020F0502020204030204" pitchFamily="34" charset="0"/>
              </a:rPr>
              <a:t>supporting</a:t>
            </a:r>
            <a:r>
              <a:rPr lang="fr-FR" sz="1000" dirty="0">
                <a:latin typeface="Calibri" panose="020F0502020204030204" pitchFamily="34" charset="0"/>
                <a:cs typeface="Calibri" panose="020F0502020204030204" pitchFamily="34" charset="0"/>
              </a:rPr>
              <a:t> </a:t>
            </a:r>
            <a:r>
              <a:rPr lang="fr-FR" sz="1000" dirty="0" err="1">
                <a:latin typeface="Calibri" panose="020F0502020204030204" pitchFamily="34" charset="0"/>
                <a:cs typeface="Calibri" panose="020F0502020204030204" pitchFamily="34" charset="0"/>
              </a:rPr>
              <a:t>beneficiaries</a:t>
            </a:r>
            <a:r>
              <a:rPr lang="fr-FR" sz="1000" dirty="0">
                <a:latin typeface="Calibri" panose="020F0502020204030204" pitchFamily="34" charset="0"/>
                <a:cs typeface="Calibri" panose="020F0502020204030204" pitchFamily="34" charset="0"/>
              </a:rPr>
              <a:t> – </a:t>
            </a:r>
            <a:r>
              <a:rPr lang="fr-FR" sz="1000" dirty="0" err="1">
                <a:latin typeface="Calibri" panose="020F0502020204030204" pitchFamily="34" charset="0"/>
                <a:cs typeface="Calibri" panose="020F0502020204030204" pitchFamily="34" charset="0"/>
              </a:rPr>
              <a:t>rfelecting</a:t>
            </a:r>
            <a:r>
              <a:rPr lang="fr-FR" sz="1000" dirty="0">
                <a:latin typeface="Calibri" panose="020F0502020204030204" pitchFamily="34" charset="0"/>
                <a:cs typeface="Calibri" panose="020F0502020204030204" pitchFamily="34" charset="0"/>
              </a:rPr>
              <a:t> on how </a:t>
            </a:r>
            <a:r>
              <a:rPr lang="fr-FR" sz="1000" dirty="0" err="1">
                <a:latin typeface="Calibri" panose="020F0502020204030204" pitchFamily="34" charset="0"/>
                <a:cs typeface="Calibri" panose="020F0502020204030204" pitchFamily="34" charset="0"/>
              </a:rPr>
              <a:t>it</a:t>
            </a:r>
            <a:r>
              <a:rPr lang="fr-FR" sz="1000" dirty="0">
                <a:latin typeface="Calibri" panose="020F0502020204030204" pitchFamily="34" charset="0"/>
                <a:cs typeface="Calibri" panose="020F0502020204030204" pitchFamily="34" charset="0"/>
              </a:rPr>
              <a:t> </a:t>
            </a:r>
            <a:r>
              <a:rPr lang="fr-FR" sz="1000" dirty="0" err="1">
                <a:latin typeface="Calibri" panose="020F0502020204030204" pitchFamily="34" charset="0"/>
                <a:cs typeface="Calibri" panose="020F0502020204030204" pitchFamily="34" charset="0"/>
              </a:rPr>
              <a:t>could</a:t>
            </a:r>
            <a:r>
              <a:rPr lang="fr-FR" sz="1000" dirty="0">
                <a:latin typeface="Calibri" panose="020F0502020204030204" pitchFamily="34" charset="0"/>
                <a:cs typeface="Calibri" panose="020F0502020204030204" pitchFamily="34" charset="0"/>
              </a:rPr>
              <a:t> </a:t>
            </a:r>
            <a:r>
              <a:rPr lang="fr-FR" sz="1000" dirty="0" err="1">
                <a:latin typeface="Calibri" panose="020F0502020204030204" pitchFamily="34" charset="0"/>
                <a:cs typeface="Calibri" panose="020F0502020204030204" pitchFamily="34" charset="0"/>
              </a:rPr>
              <a:t>be</a:t>
            </a:r>
            <a:r>
              <a:rPr lang="fr-FR" sz="1000" dirty="0">
                <a:latin typeface="Calibri" panose="020F0502020204030204" pitchFamily="34" charset="0"/>
                <a:cs typeface="Calibri" panose="020F0502020204030204" pitchFamily="34" charset="0"/>
              </a:rPr>
              <a:t> </a:t>
            </a:r>
            <a:r>
              <a:rPr lang="fr-FR" sz="1000" dirty="0" err="1">
                <a:latin typeface="Calibri" panose="020F0502020204030204" pitchFamily="34" charset="0"/>
                <a:cs typeface="Calibri" panose="020F0502020204030204" pitchFamily="34" charset="0"/>
              </a:rPr>
              <a:t>institutionnalized</a:t>
            </a:r>
            <a:r>
              <a:rPr lang="fr-FR" sz="1000" dirty="0">
                <a:latin typeface="Calibri" panose="020F0502020204030204" pitchFamily="34" charset="0"/>
                <a:cs typeface="Calibri" panose="020F0502020204030204" pitchFamily="34" charset="0"/>
              </a:rPr>
              <a:t> and </a:t>
            </a:r>
            <a:r>
              <a:rPr lang="fr-FR" sz="1000" dirty="0" err="1">
                <a:latin typeface="Calibri" panose="020F0502020204030204" pitchFamily="34" charset="0"/>
                <a:cs typeface="Calibri" panose="020F0502020204030204" pitchFamily="34" charset="0"/>
              </a:rPr>
              <a:t>taken</a:t>
            </a:r>
            <a:r>
              <a:rPr lang="fr-FR" sz="1000" dirty="0">
                <a:latin typeface="Calibri" panose="020F0502020204030204" pitchFamily="34" charset="0"/>
                <a:cs typeface="Calibri" panose="020F0502020204030204" pitchFamily="34" charset="0"/>
              </a:rPr>
              <a:t> over by public services</a:t>
            </a:r>
          </a:p>
          <a:p>
            <a:endParaRPr lang="fr-FR" dirty="0"/>
          </a:p>
        </p:txBody>
      </p:sp>
      <p:sp>
        <p:nvSpPr>
          <p:cNvPr id="4" name="Espace réservé de la date 3"/>
          <p:cNvSpPr>
            <a:spLocks noGrp="1"/>
          </p:cNvSpPr>
          <p:nvPr>
            <p:ph type="dt" idx="1"/>
          </p:nvPr>
        </p:nvSpPr>
        <p:spPr/>
        <p:txBody>
          <a:bodyPr/>
          <a:lstStyle/>
          <a:p>
            <a:r>
              <a:rPr lang="fr-FR"/>
              <a:t>11/10/2017</a:t>
            </a:r>
          </a:p>
        </p:txBody>
      </p:sp>
      <p:sp>
        <p:nvSpPr>
          <p:cNvPr id="5" name="Espace réservé du numéro de diapositive 4"/>
          <p:cNvSpPr>
            <a:spLocks noGrp="1"/>
          </p:cNvSpPr>
          <p:nvPr>
            <p:ph type="sldNum" sz="quarter" idx="5"/>
          </p:nvPr>
        </p:nvSpPr>
        <p:spPr/>
        <p:txBody>
          <a:bodyPr/>
          <a:lstStyle/>
          <a:p>
            <a:fld id="{4CBAD79C-50AF-4863-A14D-D66C5EDC72C1}" type="slidenum">
              <a:rPr lang="fr-FR" smtClean="0"/>
              <a:t>6</a:t>
            </a:fld>
            <a:endParaRPr lang="fr-FR"/>
          </a:p>
        </p:txBody>
      </p:sp>
    </p:spTree>
    <p:extLst>
      <p:ext uri="{BB962C8B-B14F-4D97-AF65-F5344CB8AC3E}">
        <p14:creationId xmlns:p14="http://schemas.microsoft.com/office/powerpoint/2010/main" val="387274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78710" rtl="0" eaLnBrk="1" fontAlgn="auto" latinLnBrk="0" hangingPunct="1">
              <a:lnSpc>
                <a:spcPct val="100000"/>
              </a:lnSpc>
              <a:spcBef>
                <a:spcPts val="0"/>
              </a:spcBef>
              <a:spcAft>
                <a:spcPts val="0"/>
              </a:spcAft>
              <a:buClrTx/>
              <a:buSzTx/>
              <a:buFontTx/>
              <a:buNone/>
              <a:tabLst/>
              <a:defRPr/>
            </a:pPr>
            <a:r>
              <a:rPr lang="fr-FR" sz="1000" dirty="0" err="1">
                <a:latin typeface="Calibri" panose="020F0502020204030204" pitchFamily="34" charset="0"/>
                <a:cs typeface="Calibri" panose="020F0502020204030204" pitchFamily="34" charset="0"/>
              </a:rPr>
              <a:t>Companies</a:t>
            </a:r>
            <a:r>
              <a:rPr lang="fr-FR" sz="1000" dirty="0">
                <a:latin typeface="Calibri" panose="020F0502020204030204" pitchFamily="34" charset="0"/>
                <a:cs typeface="Calibri" panose="020F0502020204030204" pitchFamily="34" charset="0"/>
              </a:rPr>
              <a:t> : </a:t>
            </a:r>
            <a:r>
              <a:rPr lang="fr-FR" sz="1000" dirty="0" err="1">
                <a:latin typeface="Calibri" panose="020F0502020204030204" pitchFamily="34" charset="0"/>
                <a:cs typeface="Calibri" panose="020F0502020204030204" pitchFamily="34" charset="0"/>
              </a:rPr>
              <a:t>Senegal</a:t>
            </a:r>
            <a:r>
              <a:rPr lang="fr-FR" sz="1000" dirty="0">
                <a:latin typeface="Calibri" panose="020F0502020204030204" pitchFamily="34" charset="0"/>
                <a:cs typeface="Calibri" panose="020F0502020204030204" pitchFamily="34" charset="0"/>
              </a:rPr>
              <a:t>: </a:t>
            </a:r>
            <a:r>
              <a:rPr lang="fr-FR" sz="1000" dirty="0"/>
              <a:t>Accor </a:t>
            </a:r>
            <a:r>
              <a:rPr lang="fr-FR" sz="1000" dirty="0" err="1"/>
              <a:t>Hotel</a:t>
            </a:r>
            <a:r>
              <a:rPr lang="fr-FR" sz="1000" dirty="0"/>
              <a:t>, Zena </a:t>
            </a:r>
            <a:r>
              <a:rPr lang="fr-FR" sz="1000" dirty="0" err="1"/>
              <a:t>Exotic</a:t>
            </a:r>
            <a:r>
              <a:rPr lang="fr-FR" sz="1000" dirty="0"/>
              <a:t> Fruit, Dakar </a:t>
            </a:r>
            <a:r>
              <a:rPr lang="fr-FR" sz="1000" dirty="0" err="1"/>
              <a:t>Dem</a:t>
            </a:r>
            <a:r>
              <a:rPr lang="fr-FR" sz="1000" dirty="0"/>
              <a:t> </a:t>
            </a:r>
            <a:r>
              <a:rPr lang="fr-FR" sz="1000" dirty="0" err="1"/>
              <a:t>Dikk</a:t>
            </a:r>
            <a:r>
              <a:rPr lang="fr-FR" sz="1000" dirty="0"/>
              <a:t>, Laboratoire Bio 24, DP World Eiffage</a:t>
            </a:r>
            <a:r>
              <a:rPr lang="fr-FR" sz="1000" dirty="0">
                <a:latin typeface="Calibri" panose="020F0502020204030204" pitchFamily="34" charset="0"/>
                <a:cs typeface="Calibri" panose="020F0502020204030204" pitchFamily="34" charset="0"/>
              </a:rPr>
              <a:t>; Morocco: Accenture; </a:t>
            </a:r>
            <a:r>
              <a:rPr lang="fr-FR" sz="1800" dirty="0">
                <a:effectLst/>
                <a:latin typeface="Times New Roman" panose="02020603050405020304" pitchFamily="18" charset="0"/>
                <a:ea typeface="Calibri" panose="020F0502020204030204" pitchFamily="34" charset="0"/>
              </a:rPr>
              <a:t>Consort, Lesieur, </a:t>
            </a:r>
            <a:r>
              <a:rPr lang="fr-FR" sz="1800" dirty="0" err="1">
                <a:effectLst/>
                <a:latin typeface="Times New Roman" panose="02020603050405020304" pitchFamily="18" charset="0"/>
                <a:ea typeface="Calibri" panose="020F0502020204030204" pitchFamily="34" charset="0"/>
              </a:rPr>
              <a:t>Label’Vie</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Intelcia</a:t>
            </a:r>
            <a:r>
              <a:rPr lang="fr-FR" sz="1800" dirty="0">
                <a:effectLst/>
                <a:latin typeface="Times New Roman" panose="02020603050405020304" pitchFamily="18" charset="0"/>
                <a:ea typeface="Calibri" panose="020F0502020204030204" pitchFamily="34" charset="0"/>
              </a:rPr>
              <a:t>, Inditex, Bank Of </a:t>
            </a:r>
            <a:r>
              <a:rPr lang="fr-FR" sz="1800" dirty="0" err="1">
                <a:effectLst/>
                <a:latin typeface="Times New Roman" panose="02020603050405020304" pitchFamily="18" charset="0"/>
                <a:ea typeface="Calibri" panose="020F0502020204030204" pitchFamily="34" charset="0"/>
              </a:rPr>
              <a:t>Africa</a:t>
            </a:r>
            <a:r>
              <a:rPr lang="fr-FR" sz="1800" dirty="0">
                <a:effectLst/>
                <a:latin typeface="Times New Roman" panose="02020603050405020304" pitchFamily="18" charset="0"/>
                <a:ea typeface="Calibri" panose="020F0502020204030204" pitchFamily="34" charset="0"/>
              </a:rPr>
              <a:t> et </a:t>
            </a:r>
            <a:r>
              <a:rPr lang="fr-FR" sz="1800" dirty="0" err="1">
                <a:effectLst/>
                <a:latin typeface="Times New Roman" panose="02020603050405020304" pitchFamily="18" charset="0"/>
                <a:ea typeface="Calibri" panose="020F0502020204030204" pitchFamily="34" charset="0"/>
              </a:rPr>
              <a:t>Webhelp</a:t>
            </a:r>
            <a:r>
              <a:rPr lang="fr-FR" sz="1800" dirty="0">
                <a:effectLst/>
                <a:latin typeface="Times New Roman" panose="02020603050405020304" pitchFamily="18" charset="0"/>
                <a:ea typeface="Calibri" panose="020F0502020204030204" pitchFamily="34" charset="0"/>
              </a:rPr>
              <a:t>. </a:t>
            </a:r>
            <a:r>
              <a:rPr lang="fr-FR" sz="1000" dirty="0">
                <a:latin typeface="Calibri" panose="020F0502020204030204" pitchFamily="34" charset="0"/>
                <a:cs typeface="Calibri" panose="020F0502020204030204" pitchFamily="34" charset="0"/>
              </a:rPr>
              <a:t> </a:t>
            </a:r>
            <a:r>
              <a:rPr lang="fr-FR" sz="1000" dirty="0" err="1">
                <a:latin typeface="Calibri" panose="020F0502020204030204" pitchFamily="34" charset="0"/>
                <a:cs typeface="Calibri" panose="020F0502020204030204" pitchFamily="34" charset="0"/>
              </a:rPr>
              <a:t>Tunisia</a:t>
            </a:r>
            <a:r>
              <a:rPr lang="fr-FR" sz="1000" dirty="0">
                <a:latin typeface="Calibri" panose="020F0502020204030204" pitchFamily="34" charset="0"/>
                <a:cs typeface="Calibri" panose="020F0502020204030204" pitchFamily="34" charset="0"/>
              </a:rPr>
              <a:t> : </a:t>
            </a:r>
          </a:p>
          <a:p>
            <a:pPr marL="0" marR="0" lvl="0" indent="0" algn="l" defTabSz="778710" rtl="0" eaLnBrk="1" fontAlgn="auto" latinLnBrk="0" hangingPunct="1">
              <a:lnSpc>
                <a:spcPct val="100000"/>
              </a:lnSpc>
              <a:spcBef>
                <a:spcPts val="0"/>
              </a:spcBef>
              <a:spcAft>
                <a:spcPts val="0"/>
              </a:spcAft>
              <a:buClrTx/>
              <a:buSzTx/>
              <a:buFontTx/>
              <a:buNone/>
              <a:tabLst/>
              <a:defRPr/>
            </a:pPr>
            <a:r>
              <a:rPr lang="fr-FR" sz="1000" dirty="0">
                <a:latin typeface="Calibri" panose="020F0502020204030204" pitchFamily="34" charset="0"/>
                <a:cs typeface="Calibri" panose="020F0502020204030204" pitchFamily="34" charset="0"/>
              </a:rPr>
              <a:t>128 </a:t>
            </a:r>
            <a:r>
              <a:rPr lang="fr-FR" sz="1000" dirty="0" err="1">
                <a:latin typeface="Calibri" panose="020F0502020204030204" pitchFamily="34" charset="0"/>
                <a:cs typeface="Calibri" panose="020F0502020204030204" pitchFamily="34" charset="0"/>
              </a:rPr>
              <a:t>companies</a:t>
            </a:r>
            <a:r>
              <a:rPr lang="fr-FR" sz="1000" dirty="0">
                <a:latin typeface="Calibri" panose="020F0502020204030204" pitchFamily="34" charset="0"/>
                <a:cs typeface="Calibri" panose="020F0502020204030204" pitchFamily="34" charset="0"/>
              </a:rPr>
              <a:t> </a:t>
            </a:r>
            <a:r>
              <a:rPr lang="fr-FR" sz="1000" dirty="0" err="1">
                <a:latin typeface="Calibri" panose="020F0502020204030204" pitchFamily="34" charset="0"/>
                <a:cs typeface="Calibri" panose="020F0502020204030204" pitchFamily="34" charset="0"/>
              </a:rPr>
              <a:t>recruited</a:t>
            </a:r>
            <a:r>
              <a:rPr lang="fr-FR" sz="1000" dirty="0">
                <a:latin typeface="Calibri" panose="020F0502020204030204" pitchFamily="34" charset="0"/>
                <a:cs typeface="Calibri" panose="020F0502020204030204" pitchFamily="34" charset="0"/>
              </a:rPr>
              <a:t> </a:t>
            </a:r>
            <a:r>
              <a:rPr lang="fr-FR" sz="1000" dirty="0" err="1">
                <a:latin typeface="Calibri" panose="020F0502020204030204" pitchFamily="34" charset="0"/>
                <a:cs typeface="Calibri" panose="020F0502020204030204" pitchFamily="34" charset="0"/>
              </a:rPr>
              <a:t>workers</a:t>
            </a:r>
            <a:endParaRPr lang="fr-FR" sz="1000" dirty="0">
              <a:latin typeface="Calibri" panose="020F0502020204030204" pitchFamily="34" charset="0"/>
              <a:cs typeface="Calibri" panose="020F0502020204030204" pitchFamily="34" charset="0"/>
            </a:endParaRPr>
          </a:p>
          <a:p>
            <a:pPr marL="0" marR="0" lvl="0" indent="0" algn="l" defTabSz="77871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Arial" panose="020B0604020202020204" pitchFamily="34" charset="0"/>
              </a:rPr>
              <a:t>Au Sénégal, une charte diversité a été élaborée avec l’appui du cabinet RSE Sénégal. En outre, suite à la participation du HCDS au GBDN à Genève en 2018, un plan d’action a été élaboré avec ce dernier pour déployer un réseau national Entreprise et Handicap (NBDN -Sénégal). Ce réseau impliquera les entreprises DP Word, Bio 24, City Bank, Orange, Eiffage, BICIS, Zena, DDD qui tiennent toutes des journées, semaines et mois de la diversité et de l’inclusion. Au Bénin, une collaboration avec le CNP, le CIPB, ECO BENIN et RSE Bénin a permis de prendre en compte le handicap dans d’élaboration de la charte RSE. HI a largement appuyé ces acteurs pour la rédaction de la charte, validée en juillet 2020. En Tunisie, des ateliers de travail avec des entreprises ont abouti à la rédaction du « code de bonne conduite RSE pour une entreprise inclusive ». Au Maroc, la CGEM avait été appuyée dans un projet précédent pour la rédaction de la charte RSE. Dans ce projet, HI a été impliqué dans la Commission RSE &amp; Label de la CGEM, dans le cadre du Groupe de Travail « Handicap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778710" rtl="0" eaLnBrk="1" fontAlgn="auto" latinLnBrk="0" hangingPunct="1">
              <a:lnSpc>
                <a:spcPct val="100000"/>
              </a:lnSpc>
              <a:spcBef>
                <a:spcPts val="0"/>
              </a:spcBef>
              <a:spcAft>
                <a:spcPts val="0"/>
              </a:spcAft>
              <a:buClrTx/>
              <a:buSzTx/>
              <a:buFontTx/>
              <a:buNone/>
              <a:tabLst/>
              <a:defRPr/>
            </a:pPr>
            <a:endParaRPr lang="fr-FR" sz="1000" dirty="0">
              <a:latin typeface="Calibri" panose="020F0502020204030204" pitchFamily="34" charset="0"/>
              <a:cs typeface="Calibri" panose="020F0502020204030204" pitchFamily="34" charset="0"/>
            </a:endParaRPr>
          </a:p>
          <a:p>
            <a:endParaRPr lang="fr-FR" dirty="0"/>
          </a:p>
        </p:txBody>
      </p:sp>
      <p:sp>
        <p:nvSpPr>
          <p:cNvPr id="4" name="Espace réservé de la date 3"/>
          <p:cNvSpPr>
            <a:spLocks noGrp="1"/>
          </p:cNvSpPr>
          <p:nvPr>
            <p:ph type="dt" idx="1"/>
          </p:nvPr>
        </p:nvSpPr>
        <p:spPr/>
        <p:txBody>
          <a:bodyPr/>
          <a:lstStyle/>
          <a:p>
            <a:r>
              <a:rPr lang="fr-FR"/>
              <a:t>11/10/2017</a:t>
            </a:r>
          </a:p>
        </p:txBody>
      </p:sp>
      <p:sp>
        <p:nvSpPr>
          <p:cNvPr id="5" name="Espace réservé du numéro de diapositive 4"/>
          <p:cNvSpPr>
            <a:spLocks noGrp="1"/>
          </p:cNvSpPr>
          <p:nvPr>
            <p:ph type="sldNum" sz="quarter" idx="5"/>
          </p:nvPr>
        </p:nvSpPr>
        <p:spPr/>
        <p:txBody>
          <a:bodyPr/>
          <a:lstStyle/>
          <a:p>
            <a:fld id="{4CBAD79C-50AF-4863-A14D-D66C5EDC72C1}" type="slidenum">
              <a:rPr lang="fr-FR" smtClean="0"/>
              <a:t>7</a:t>
            </a:fld>
            <a:endParaRPr lang="fr-FR"/>
          </a:p>
        </p:txBody>
      </p:sp>
    </p:spTree>
    <p:extLst>
      <p:ext uri="{BB962C8B-B14F-4D97-AF65-F5344CB8AC3E}">
        <p14:creationId xmlns:p14="http://schemas.microsoft.com/office/powerpoint/2010/main" val="289326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78710" rtl="0" eaLnBrk="1" fontAlgn="auto" latinLnBrk="0" hangingPunct="1">
              <a:lnSpc>
                <a:spcPct val="100000"/>
              </a:lnSpc>
              <a:spcBef>
                <a:spcPts val="0"/>
              </a:spcBef>
              <a:spcAft>
                <a:spcPts val="0"/>
              </a:spcAft>
              <a:buClrTx/>
              <a:buSzTx/>
              <a:buFontTx/>
              <a:buNone/>
              <a:tabLst/>
              <a:defRPr/>
            </a:pPr>
            <a:r>
              <a:rPr lang="fr-FR" sz="1000" b="0" i="0" u="none" strike="noStrike" baseline="0" dirty="0">
                <a:solidFill>
                  <a:srgbClr val="003388"/>
                </a:solidFill>
                <a:latin typeface="Nunito" panose="00000500000000000000" pitchFamily="2" charset="0"/>
              </a:rPr>
              <a:t>Une journée de sensibilisation ouverte aux entreprises, salariés et managers </a:t>
            </a:r>
            <a:r>
              <a:rPr lang="fr-FR" sz="1000" dirty="0">
                <a:solidFill>
                  <a:srgbClr val="003388"/>
                </a:solidFill>
                <a:latin typeface="Nunito" panose="00000500000000000000" pitchFamily="2" charset="0"/>
              </a:rPr>
              <a:t>et personnes en recherche d’emploi </a:t>
            </a:r>
            <a:r>
              <a:rPr lang="fr-FR" sz="1000" b="0" i="0" u="none" strike="noStrike" baseline="0" dirty="0">
                <a:solidFill>
                  <a:srgbClr val="003388"/>
                </a:solidFill>
                <a:latin typeface="Nunito" panose="00000500000000000000" pitchFamily="2" charset="0"/>
              </a:rPr>
              <a:t>avec des activités (yoga, cuisine, Cécifoot, art thérapie, etc.) et un atelier CV.</a:t>
            </a:r>
          </a:p>
          <a:p>
            <a:endParaRPr lang="fr-FR" dirty="0"/>
          </a:p>
        </p:txBody>
      </p:sp>
      <p:sp>
        <p:nvSpPr>
          <p:cNvPr id="4" name="Espace réservé de la date 3"/>
          <p:cNvSpPr>
            <a:spLocks noGrp="1"/>
          </p:cNvSpPr>
          <p:nvPr>
            <p:ph type="dt" idx="1"/>
          </p:nvPr>
        </p:nvSpPr>
        <p:spPr/>
        <p:txBody>
          <a:bodyPr/>
          <a:lstStyle/>
          <a:p>
            <a:r>
              <a:rPr lang="fr-FR"/>
              <a:t>11/10/2017</a:t>
            </a:r>
          </a:p>
        </p:txBody>
      </p:sp>
      <p:sp>
        <p:nvSpPr>
          <p:cNvPr id="5" name="Espace réservé du numéro de diapositive 4"/>
          <p:cNvSpPr>
            <a:spLocks noGrp="1"/>
          </p:cNvSpPr>
          <p:nvPr>
            <p:ph type="sldNum" sz="quarter" idx="5"/>
          </p:nvPr>
        </p:nvSpPr>
        <p:spPr/>
        <p:txBody>
          <a:bodyPr/>
          <a:lstStyle/>
          <a:p>
            <a:fld id="{4CBAD79C-50AF-4863-A14D-D66C5EDC72C1}" type="slidenum">
              <a:rPr lang="fr-FR" smtClean="0"/>
              <a:t>8</a:t>
            </a:fld>
            <a:endParaRPr lang="fr-FR"/>
          </a:p>
        </p:txBody>
      </p:sp>
    </p:spTree>
    <p:extLst>
      <p:ext uri="{BB962C8B-B14F-4D97-AF65-F5344CB8AC3E}">
        <p14:creationId xmlns:p14="http://schemas.microsoft.com/office/powerpoint/2010/main" val="115228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I-Instit_Cover">
    <p:bg>
      <p:bgPr>
        <a:solidFill>
          <a:srgbClr val="0077C8"/>
        </a:solidFill>
        <a:effectLst/>
      </p:bgPr>
    </p:bg>
    <p:spTree>
      <p:nvGrpSpPr>
        <p:cNvPr id="1" name=""/>
        <p:cNvGrpSpPr/>
        <p:nvPr/>
      </p:nvGrpSpPr>
      <p:grpSpPr>
        <a:xfrm>
          <a:off x="0" y="0"/>
          <a:ext cx="0" cy="0"/>
          <a:chOff x="0" y="0"/>
          <a:chExt cx="0" cy="0"/>
        </a:xfrm>
      </p:grpSpPr>
      <p:sp>
        <p:nvSpPr>
          <p:cNvPr id="33" name="Espace réservé du texte 32"/>
          <p:cNvSpPr>
            <a:spLocks noGrp="1"/>
          </p:cNvSpPr>
          <p:nvPr>
            <p:ph type="body" sz="quarter" idx="12" hasCustomPrompt="1"/>
          </p:nvPr>
        </p:nvSpPr>
        <p:spPr>
          <a:xfrm>
            <a:off x="7092280" y="4731990"/>
            <a:ext cx="1741649" cy="306688"/>
          </a:xfrm>
          <a:prstGeom prst="rect">
            <a:avLst/>
          </a:prstGeom>
        </p:spPr>
        <p:txBody>
          <a:bodyPr/>
          <a:lstStyle>
            <a:lvl1pPr algn="r">
              <a:defRPr sz="1400" b="1">
                <a:solidFill>
                  <a:schemeClr val="bg1"/>
                </a:solidFill>
              </a:defRPr>
            </a:lvl1pPr>
          </a:lstStyle>
          <a:p>
            <a:pPr lvl="0"/>
            <a:r>
              <a:rPr lang="fr-FR" dirty="0"/>
              <a:t>date</a:t>
            </a:r>
          </a:p>
        </p:txBody>
      </p:sp>
      <p:sp>
        <p:nvSpPr>
          <p:cNvPr id="38" name="Espace réservé du texte 11"/>
          <p:cNvSpPr>
            <a:spLocks noGrp="1"/>
          </p:cNvSpPr>
          <p:nvPr>
            <p:ph type="body" sz="quarter" idx="11" hasCustomPrompt="1"/>
          </p:nvPr>
        </p:nvSpPr>
        <p:spPr>
          <a:xfrm>
            <a:off x="1878077" y="3717237"/>
            <a:ext cx="5387846" cy="597698"/>
          </a:xfrm>
          <a:prstGeom prst="rect">
            <a:avLst/>
          </a:prstGeom>
        </p:spPr>
        <p:txBody>
          <a:bodyPr>
            <a:noAutofit/>
          </a:bodyPr>
          <a:lstStyle>
            <a:lvl1pPr marL="0" indent="0" algn="ctr">
              <a:buNone/>
              <a:defRPr sz="3100" b="1">
                <a:solidFill>
                  <a:schemeClr val="bg1"/>
                </a:solidFill>
              </a:defRPr>
            </a:lvl1pPr>
            <a:lvl2pPr>
              <a:defRPr sz="1600"/>
            </a:lvl2pPr>
            <a:lvl3pPr marL="295686" indent="0" algn="ctr">
              <a:buNone/>
              <a:defRPr sz="1900">
                <a:solidFill>
                  <a:schemeClr val="bg1"/>
                </a:solidFill>
              </a:defRPr>
            </a:lvl3pPr>
            <a:lvl4pPr marL="696974" indent="-193811">
              <a:defRPr sz="1600">
                <a:solidFill>
                  <a:schemeClr val="bg1"/>
                </a:solidFill>
              </a:defRPr>
            </a:lvl4pPr>
            <a:lvl5pPr marL="919359" indent="-193811">
              <a:defRPr sz="1600">
                <a:solidFill>
                  <a:schemeClr val="bg1"/>
                </a:solidFill>
              </a:defRPr>
            </a:lvl5pPr>
          </a:lstStyle>
          <a:p>
            <a:pPr lvl="2"/>
            <a:r>
              <a:rPr lang="fr-FR" dirty="0"/>
              <a:t>Titre deuxième niveau</a:t>
            </a:r>
          </a:p>
        </p:txBody>
      </p:sp>
      <p:sp>
        <p:nvSpPr>
          <p:cNvPr id="7" name="ZoneTexte 6"/>
          <p:cNvSpPr txBox="1"/>
          <p:nvPr userDrawn="1"/>
        </p:nvSpPr>
        <p:spPr>
          <a:xfrm>
            <a:off x="213611" y="4730901"/>
            <a:ext cx="4365485" cy="307777"/>
          </a:xfrm>
          <a:prstGeom prst="rect">
            <a:avLst/>
          </a:prstGeom>
          <a:noFill/>
        </p:spPr>
        <p:txBody>
          <a:bodyPr wrap="square" rtlCol="0">
            <a:spAutoFit/>
          </a:bodyPr>
          <a:lstStyle/>
          <a:p>
            <a:r>
              <a:rPr lang="fr-FR" sz="1400" dirty="0">
                <a:solidFill>
                  <a:schemeClr val="bg1"/>
                </a:solidFill>
                <a:latin typeface="Nunito Light" pitchFamily="2" charset="0"/>
              </a:rPr>
              <a:t>Handicap International – </a:t>
            </a:r>
            <a:r>
              <a:rPr lang="en-GB" sz="1400" noProof="0" dirty="0">
                <a:solidFill>
                  <a:schemeClr val="bg1"/>
                </a:solidFill>
                <a:latin typeface="Nunito Light" pitchFamily="2" charset="0"/>
              </a:rPr>
              <a:t>Humanity</a:t>
            </a:r>
            <a:r>
              <a:rPr lang="fr-FR" sz="1400" dirty="0">
                <a:solidFill>
                  <a:schemeClr val="bg1"/>
                </a:solidFill>
                <a:latin typeface="Nunito Light" pitchFamily="2" charset="0"/>
              </a:rPr>
              <a:t> &amp; Inclusion</a:t>
            </a:r>
          </a:p>
        </p:txBody>
      </p:sp>
      <p:cxnSp>
        <p:nvCxnSpPr>
          <p:cNvPr id="6" name="Connecteur droit 5"/>
          <p:cNvCxnSpPr/>
          <p:nvPr userDrawn="1"/>
        </p:nvCxnSpPr>
        <p:spPr>
          <a:xfrm>
            <a:off x="0" y="4596975"/>
            <a:ext cx="914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4">
            <a:extLst>
              <a:ext uri="{C183D7F6-B498-43B3-948B-1728B52AA6E4}">
                <adec:decorative xmlns:adec="http://schemas.microsoft.com/office/drawing/2017/decorative" val="1"/>
              </a:ext>
            </a:extLst>
          </p:cNvPr>
          <p:cNvGrpSpPr>
            <a:grpSpLocks noChangeAspect="1"/>
          </p:cNvGrpSpPr>
          <p:nvPr userDrawn="1"/>
        </p:nvGrpSpPr>
        <p:grpSpPr bwMode="auto">
          <a:xfrm>
            <a:off x="3826649" y="501521"/>
            <a:ext cx="1504893" cy="1980220"/>
            <a:chOff x="478" y="264"/>
            <a:chExt cx="1621" cy="2133"/>
          </a:xfrm>
          <a:solidFill>
            <a:schemeClr val="bg1"/>
          </a:solidFill>
        </p:grpSpPr>
        <p:sp>
          <p:nvSpPr>
            <p:cNvPr id="15"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 name="Titre 3">
            <a:extLst>
              <a:ext uri="{FF2B5EF4-FFF2-40B4-BE49-F238E27FC236}">
                <a16:creationId xmlns:a16="http://schemas.microsoft.com/office/drawing/2014/main" id="{A94D6C85-FD87-F343-8531-C726D57D2F89}"/>
              </a:ext>
            </a:extLst>
          </p:cNvPr>
          <p:cNvSpPr>
            <a:spLocks noGrp="1"/>
          </p:cNvSpPr>
          <p:nvPr>
            <p:ph type="title" idx="4294967295" hasCustomPrompt="1"/>
          </p:nvPr>
        </p:nvSpPr>
        <p:spPr>
          <a:xfrm>
            <a:off x="1016605" y="2886785"/>
            <a:ext cx="7155795" cy="696527"/>
          </a:xfrm>
        </p:spPr>
        <p:txBody>
          <a:bodyPr>
            <a:noAutofit/>
          </a:bodyPr>
          <a:lstStyle>
            <a:lvl1pPr>
              <a:defRPr/>
            </a:lvl1pPr>
          </a:lstStyle>
          <a:p>
            <a:pPr algn="ctr"/>
            <a:r>
              <a:rPr lang="fr-FR" dirty="0">
                <a:solidFill>
                  <a:schemeClr val="bg1"/>
                </a:solidFill>
                <a:latin typeface="+mn-lt"/>
                <a:ea typeface="+mn-ea"/>
                <a:cs typeface="+mn-cs"/>
              </a:rPr>
              <a:t>Titre du PowerPoint</a:t>
            </a:r>
          </a:p>
        </p:txBody>
      </p:sp>
    </p:spTree>
    <p:extLst>
      <p:ext uri="{BB962C8B-B14F-4D97-AF65-F5344CB8AC3E}">
        <p14:creationId xmlns:p14="http://schemas.microsoft.com/office/powerpoint/2010/main" val="7001075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Instit_focus-4">
    <p:bg>
      <p:bgRef idx="1001">
        <a:schemeClr val="bg1"/>
      </p:bgRef>
    </p:bg>
    <p:spTree>
      <p:nvGrpSpPr>
        <p:cNvPr id="1" name=""/>
        <p:cNvGrpSpPr/>
        <p:nvPr/>
      </p:nvGrpSpPr>
      <p:grpSpPr>
        <a:xfrm>
          <a:off x="0" y="0"/>
          <a:ext cx="0" cy="0"/>
          <a:chOff x="0" y="0"/>
          <a:chExt cx="0" cy="0"/>
        </a:xfrm>
      </p:grpSpPr>
      <p:sp>
        <p:nvSpPr>
          <p:cNvPr id="4" name="Espace réservé pour une image  3">
            <a:extLst>
              <a:ext uri="{C183D7F6-B498-43B3-948B-1728B52AA6E4}">
                <adec:decorative xmlns:adec="http://schemas.microsoft.com/office/drawing/2017/decorative" val="1"/>
              </a:ext>
            </a:extLst>
          </p:cNvPr>
          <p:cNvSpPr>
            <a:spLocks noGrp="1"/>
          </p:cNvSpPr>
          <p:nvPr>
            <p:ph type="pic" sz="quarter" idx="11"/>
          </p:nvPr>
        </p:nvSpPr>
        <p:spPr>
          <a:xfrm>
            <a:off x="0" y="0"/>
            <a:ext cx="4572000" cy="5143500"/>
          </a:xfrm>
        </p:spPr>
        <p:txBody>
          <a:bodyPr/>
          <a:lstStyle/>
          <a:p>
            <a:r>
              <a:rPr lang="fr-FR"/>
              <a:t>Cliquez sur l'icône pour ajouter une image</a:t>
            </a:r>
            <a:endParaRPr lang="fr-FR" dirty="0"/>
          </a:p>
        </p:txBody>
      </p:sp>
      <p:sp>
        <p:nvSpPr>
          <p:cNvPr id="8" name="Espace réservé du texte 3">
            <a:extLst>
              <a:ext uri="{C183D7F6-B498-43B3-948B-1728B52AA6E4}">
                <adec:decorative xmlns:adec="http://schemas.microsoft.com/office/drawing/2017/decorative" val="1"/>
              </a:ext>
            </a:extLst>
          </p:cNvPr>
          <p:cNvSpPr>
            <a:spLocks noGrp="1"/>
          </p:cNvSpPr>
          <p:nvPr>
            <p:ph type="body" sz="quarter" idx="14" hasCustomPrompt="1"/>
          </p:nvPr>
        </p:nvSpPr>
        <p:spPr>
          <a:xfrm>
            <a:off x="3556000" y="4912010"/>
            <a:ext cx="944563" cy="180690"/>
          </a:xfrm>
        </p:spPr>
        <p:txBody>
          <a:bodyPr>
            <a:normAutofit/>
          </a:bodyPr>
          <a:lstStyle>
            <a:lvl1pPr algn="r">
              <a:defRPr sz="600">
                <a:solidFill>
                  <a:schemeClr val="bg1"/>
                </a:solidFill>
              </a:defRPr>
            </a:lvl1pPr>
          </a:lstStyle>
          <a:p>
            <a:pPr lvl="0"/>
            <a:r>
              <a:rPr lang="fr-FR" dirty="0"/>
              <a:t>copyright</a:t>
            </a:r>
          </a:p>
        </p:txBody>
      </p:sp>
      <p:sp>
        <p:nvSpPr>
          <p:cNvPr id="14" name="Rectangle 13">
            <a:extLst>
              <a:ext uri="{C183D7F6-B498-43B3-948B-1728B52AA6E4}">
                <adec:decorative xmlns:adec="http://schemas.microsoft.com/office/drawing/2017/decorative" val="1"/>
              </a:ext>
            </a:extLst>
          </p:cNvPr>
          <p:cNvSpPr/>
          <p:nvPr userDrawn="1"/>
        </p:nvSpPr>
        <p:spPr>
          <a:xfrm>
            <a:off x="4572000" y="6465"/>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17" name="Espace réservé du numéro de diapositive 6"/>
          <p:cNvSpPr txBox="1">
            <a:spLocks/>
          </p:cNvSpPr>
          <p:nvPr userDrawn="1"/>
        </p:nvSpPr>
        <p:spPr>
          <a:xfrm>
            <a:off x="7424700" y="47043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chemeClr val="bg1"/>
                </a:solidFill>
              </a:rPr>
              <a:pPr algn="r"/>
              <a:t>‹N°›</a:t>
            </a:fld>
            <a:endParaRPr lang="fr-FR" sz="1400" dirty="0">
              <a:solidFill>
                <a:schemeClr val="bg1"/>
              </a:solidFill>
            </a:endParaRPr>
          </a:p>
        </p:txBody>
      </p:sp>
      <p:sp>
        <p:nvSpPr>
          <p:cNvPr id="9" name="Espace réservé du contenu 2">
            <a:extLst>
              <a:ext uri="{FF2B5EF4-FFF2-40B4-BE49-F238E27FC236}">
                <a16:creationId xmlns:a16="http://schemas.microsoft.com/office/drawing/2014/main" id="{479B33E4-6514-F64E-B462-55A87CF9CEA2}"/>
              </a:ext>
            </a:extLst>
          </p:cNvPr>
          <p:cNvSpPr>
            <a:spLocks noGrp="1"/>
          </p:cNvSpPr>
          <p:nvPr>
            <p:ph idx="12" hasCustomPrompt="1"/>
          </p:nvPr>
        </p:nvSpPr>
        <p:spPr>
          <a:xfrm>
            <a:off x="5059138" y="2121700"/>
            <a:ext cx="3544802" cy="1845205"/>
          </a:xfrm>
        </p:spPr>
        <p:txBody>
          <a:bodyPr>
            <a:noAutofit/>
          </a:bodyPr>
          <a:lstStyle>
            <a:lvl1pPr>
              <a:defRPr>
                <a:solidFill>
                  <a:schemeClr val="bg1"/>
                </a:solidFill>
                <a:latin typeface="Nunito ExtraBold" pitchFamily="2" charset="0"/>
              </a:defRPr>
            </a:lvl1pPr>
            <a:lvl2pPr marL="0" indent="-268354">
              <a:spcBef>
                <a:spcPts val="600"/>
              </a:spcBef>
              <a:spcAft>
                <a:spcPts val="0"/>
              </a:spcAft>
              <a:buClr>
                <a:schemeClr val="bg1"/>
              </a:buClr>
              <a:buSzPct val="115000"/>
              <a:buFont typeface="Nunito Light" pitchFamily="2" charset="0"/>
              <a:buChar char="•"/>
              <a:defRPr b="1">
                <a:solidFill>
                  <a:schemeClr val="bg1"/>
                </a:solidFill>
              </a:defRPr>
            </a:lvl2pPr>
            <a:lvl3pPr marL="288000" indent="0">
              <a:spcBef>
                <a:spcPts val="0"/>
              </a:spcBef>
              <a:spcAft>
                <a:spcPts val="0"/>
              </a:spcAft>
              <a:buNone/>
              <a:defRPr>
                <a:solidFill>
                  <a:schemeClr val="bg1"/>
                </a:solidFill>
                <a:latin typeface="Nunito Light" pitchFamily="2" charset="0"/>
              </a:defRPr>
            </a:lvl3pPr>
            <a:lvl4pPr marL="864000" indent="-268354">
              <a:buFont typeface="Courier New" panose="02070309020205020404" pitchFamily="49" charset="0"/>
              <a:buChar char="o"/>
              <a:defRPr sz="1400" baseline="0">
                <a:solidFill>
                  <a:schemeClr val="bg1"/>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0" name="Titre 1">
            <a:extLst>
              <a:ext uri="{FF2B5EF4-FFF2-40B4-BE49-F238E27FC236}">
                <a16:creationId xmlns:a16="http://schemas.microsoft.com/office/drawing/2014/main" id="{9E3A0964-3898-494F-A3D2-97DA9A060FB6}"/>
              </a:ext>
            </a:extLst>
          </p:cNvPr>
          <p:cNvSpPr>
            <a:spLocks noGrp="1"/>
          </p:cNvSpPr>
          <p:nvPr>
            <p:ph type="title"/>
          </p:nvPr>
        </p:nvSpPr>
        <p:spPr>
          <a:xfrm>
            <a:off x="5048544" y="546524"/>
            <a:ext cx="3555396" cy="1575175"/>
          </a:xfrm>
        </p:spPr>
        <p:txBody>
          <a:bodyPr vert="horz" lIns="71561" tIns="35780" rIns="71561" bIns="35780" rtlCol="0" anchor="t">
            <a:noAutofit/>
          </a:bodyPr>
          <a:lstStyle>
            <a:lvl1pPr>
              <a:defRPr lang="fr-FR" sz="2800" b="0" baseline="0" dirty="0">
                <a:solidFill>
                  <a:schemeClr val="bg1"/>
                </a:solidFill>
                <a:latin typeface="Nunito Light" pitchFamily="2" charset="0"/>
                <a:ea typeface="+mn-ea"/>
                <a:cs typeface="+mn-cs"/>
              </a:defRPr>
            </a:lvl1pPr>
          </a:lstStyle>
          <a:p>
            <a:pPr marL="0" lvl="0" indent="0">
              <a:spcBef>
                <a:spcPct val="20000"/>
              </a:spcBef>
              <a:spcAft>
                <a:spcPts val="470"/>
              </a:spcAft>
              <a:buFont typeface="Arial" panose="020B0604020202020204" pitchFamily="34" charset="0"/>
            </a:pPr>
            <a:r>
              <a:rPr lang="fr-FR"/>
              <a:t>Modifiez le style du titre</a:t>
            </a:r>
            <a:endParaRPr lang="fr-FR" dirty="0"/>
          </a:p>
        </p:txBody>
      </p:sp>
    </p:spTree>
    <p:extLst>
      <p:ext uri="{BB962C8B-B14F-4D97-AF65-F5344CB8AC3E}">
        <p14:creationId xmlns:p14="http://schemas.microsoft.com/office/powerpoint/2010/main" val="254331471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I-Instit_Contents-1">
    <p:bg>
      <p:bgRef idx="1001">
        <a:schemeClr val="bg1"/>
      </p:bgRef>
    </p:bg>
    <p:spTree>
      <p:nvGrpSpPr>
        <p:cNvPr id="1" name=""/>
        <p:cNvGrpSpPr/>
        <p:nvPr/>
      </p:nvGrpSpPr>
      <p:grpSpPr>
        <a:xfrm>
          <a:off x="0" y="0"/>
          <a:ext cx="0" cy="0"/>
          <a:chOff x="0" y="0"/>
          <a:chExt cx="0" cy="0"/>
        </a:xfrm>
      </p:grpSpPr>
      <p:sp>
        <p:nvSpPr>
          <p:cNvPr id="31"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sp>
        <p:nvSpPr>
          <p:cNvPr id="14" name="Titre 1"/>
          <p:cNvSpPr>
            <a:spLocks noGrp="1"/>
          </p:cNvSpPr>
          <p:nvPr>
            <p:ph type="title"/>
          </p:nvPr>
        </p:nvSpPr>
        <p:spPr>
          <a:xfrm>
            <a:off x="492767" y="367162"/>
            <a:ext cx="8158468" cy="696527"/>
          </a:xfrm>
        </p:spPr>
        <p:txBody>
          <a:bodyPr>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17" name="Groupe 16">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8" name="Connecteur droit 17"/>
            <p:cNvCxnSpPr/>
            <p:nvPr userDrawn="1"/>
          </p:nvCxnSpPr>
          <p:spPr>
            <a:xfrm>
              <a:off x="-5590" y="54000"/>
              <a:ext cx="457759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e 20">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2" name="Connecteur droit 21"/>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5" name="Espace réservé du contenu 2"/>
          <p:cNvSpPr>
            <a:spLocks noGrp="1"/>
          </p:cNvSpPr>
          <p:nvPr>
            <p:ph idx="1" hasCustomPrompt="1"/>
          </p:nvPr>
        </p:nvSpPr>
        <p:spPr>
          <a:xfrm>
            <a:off x="492726" y="1356615"/>
            <a:ext cx="8158547" cy="2780255"/>
          </a:xfrm>
        </p:spPr>
        <p:txBody>
          <a:bodyP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grpSp>
        <p:nvGrpSpPr>
          <p:cNvPr id="16" name="Group 4">
            <a:extLst>
              <a:ext uri="{C183D7F6-B498-43B3-948B-1728B52AA6E4}">
                <adec:decorative xmlns:adec="http://schemas.microsoft.com/office/drawing/2017/decorative" val="1"/>
              </a:ext>
            </a:extLst>
          </p:cNvPr>
          <p:cNvGrpSpPr>
            <a:grpSpLocks noChangeAspect="1"/>
          </p:cNvGrpSpPr>
          <p:nvPr userDrawn="1"/>
        </p:nvGrpSpPr>
        <p:grpSpPr bwMode="auto">
          <a:xfrm>
            <a:off x="487838" y="4400215"/>
            <a:ext cx="327118" cy="430440"/>
            <a:chOff x="478" y="264"/>
            <a:chExt cx="1621" cy="2133"/>
          </a:xfrm>
          <a:solidFill>
            <a:schemeClr val="tx1"/>
          </a:solidFill>
        </p:grpSpPr>
        <p:sp>
          <p:nvSpPr>
            <p:cNvPr id="25"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10157640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Instit_Contents-1-without_logo">
    <p:bg>
      <p:bgRef idx="1001">
        <a:schemeClr val="bg1"/>
      </p:bgRef>
    </p:bg>
    <p:spTree>
      <p:nvGrpSpPr>
        <p:cNvPr id="1" name=""/>
        <p:cNvGrpSpPr/>
        <p:nvPr/>
      </p:nvGrpSpPr>
      <p:grpSpPr>
        <a:xfrm>
          <a:off x="0" y="0"/>
          <a:ext cx="0" cy="0"/>
          <a:chOff x="0" y="0"/>
          <a:chExt cx="0" cy="0"/>
        </a:xfrm>
      </p:grpSpPr>
      <p:sp>
        <p:nvSpPr>
          <p:cNvPr id="31"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sp>
        <p:nvSpPr>
          <p:cNvPr id="14" name="Titre 1"/>
          <p:cNvSpPr>
            <a:spLocks noGrp="1"/>
          </p:cNvSpPr>
          <p:nvPr>
            <p:ph type="title"/>
          </p:nvPr>
        </p:nvSpPr>
        <p:spPr>
          <a:xfrm>
            <a:off x="492767" y="367162"/>
            <a:ext cx="8158468" cy="696527"/>
          </a:xfrm>
        </p:spPr>
        <p:txBody>
          <a:bodyPr>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17" name="Groupe 16">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8" name="Connecteur droit 17"/>
            <p:cNvCxnSpPr/>
            <p:nvPr userDrawn="1"/>
          </p:nvCxnSpPr>
          <p:spPr>
            <a:xfrm>
              <a:off x="-5590" y="54000"/>
              <a:ext cx="457759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e 20">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2" name="Connecteur droit 21"/>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5" name="Espace réservé du contenu 2"/>
          <p:cNvSpPr>
            <a:spLocks noGrp="1"/>
          </p:cNvSpPr>
          <p:nvPr>
            <p:ph idx="1" hasCustomPrompt="1"/>
          </p:nvPr>
        </p:nvSpPr>
        <p:spPr>
          <a:xfrm>
            <a:off x="492726" y="1356615"/>
            <a:ext cx="8158547" cy="2780255"/>
          </a:xfrm>
        </p:spPr>
        <p:txBody>
          <a:bodyP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84455600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I-Instit_Contents-2">
    <p:bg>
      <p:bgRef idx="1001">
        <a:schemeClr val="bg1"/>
      </p:bgRef>
    </p:bg>
    <p:spTree>
      <p:nvGrpSpPr>
        <p:cNvPr id="1" name=""/>
        <p:cNvGrpSpPr/>
        <p:nvPr/>
      </p:nvGrpSpPr>
      <p:grpSpPr>
        <a:xfrm>
          <a:off x="0" y="0"/>
          <a:ext cx="0" cy="0"/>
          <a:chOff x="0" y="0"/>
          <a:chExt cx="0" cy="0"/>
        </a:xfrm>
      </p:grpSpPr>
      <p:sp>
        <p:nvSpPr>
          <p:cNvPr id="16"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chemeClr val="tx1"/>
                </a:solidFill>
              </a:rPr>
              <a:pPr algn="r"/>
              <a:t>‹N°›</a:t>
            </a:fld>
            <a:endParaRPr lang="fr-FR" sz="1400" dirty="0">
              <a:solidFill>
                <a:schemeClr val="tx1"/>
              </a:solidFill>
            </a:endParaRPr>
          </a:p>
        </p:txBody>
      </p:sp>
      <p:sp>
        <p:nvSpPr>
          <p:cNvPr id="17" name="Espace réservé du contenu 2"/>
          <p:cNvSpPr>
            <a:spLocks noGrp="1"/>
          </p:cNvSpPr>
          <p:nvPr userDrawn="1">
            <p:ph idx="1" hasCustomPrompt="1"/>
          </p:nvPr>
        </p:nvSpPr>
        <p:spPr>
          <a:xfrm>
            <a:off x="492726" y="1356615"/>
            <a:ext cx="8158547" cy="2780255"/>
          </a:xfrm>
        </p:spPr>
        <p:txBody>
          <a:bodyP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grpSp>
        <p:nvGrpSpPr>
          <p:cNvPr id="4" name="Groupe 3">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0" name="Connecteur droit 9"/>
            <p:cNvCxnSpPr/>
            <p:nvPr userDrawn="1"/>
          </p:nvCxnSpPr>
          <p:spPr>
            <a:xfrm>
              <a:off x="-5590" y="54000"/>
              <a:ext cx="4577590" cy="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54000" y="54000"/>
              <a:ext cx="0" cy="508950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0" y="5094000"/>
              <a:ext cx="4572000" cy="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sp>
        <p:nvSpPr>
          <p:cNvPr id="14" name="Titre 1"/>
          <p:cNvSpPr>
            <a:spLocks noGrp="1"/>
          </p:cNvSpPr>
          <p:nvPr userDrawn="1">
            <p:ph type="title"/>
          </p:nvPr>
        </p:nvSpPr>
        <p:spPr>
          <a:xfrm>
            <a:off x="492767" y="367162"/>
            <a:ext cx="8158468" cy="696527"/>
          </a:xfrm>
        </p:spPr>
        <p:txBody>
          <a:bodyPr>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24" name="Groupe 23">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5" name="Connecteur droit 24"/>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28" name="Group 4">
            <a:extLst>
              <a:ext uri="{C183D7F6-B498-43B3-948B-1728B52AA6E4}">
                <adec:decorative xmlns:adec="http://schemas.microsoft.com/office/drawing/2017/decorative" val="1"/>
              </a:ext>
            </a:extLst>
          </p:cNvPr>
          <p:cNvGrpSpPr>
            <a:grpSpLocks noChangeAspect="1"/>
          </p:cNvGrpSpPr>
          <p:nvPr userDrawn="1"/>
        </p:nvGrpSpPr>
        <p:grpSpPr bwMode="auto">
          <a:xfrm>
            <a:off x="487838" y="4400215"/>
            <a:ext cx="327118" cy="430440"/>
            <a:chOff x="478" y="264"/>
            <a:chExt cx="1621" cy="2133"/>
          </a:xfrm>
          <a:solidFill>
            <a:schemeClr val="tx1"/>
          </a:solidFill>
        </p:grpSpPr>
        <p:sp>
          <p:nvSpPr>
            <p:cNvPr id="29"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19017606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I-Instit_Contents-2-without_logo">
    <p:bg>
      <p:bgRef idx="1001">
        <a:schemeClr val="bg1"/>
      </p:bgRef>
    </p:bg>
    <p:spTree>
      <p:nvGrpSpPr>
        <p:cNvPr id="1" name=""/>
        <p:cNvGrpSpPr/>
        <p:nvPr/>
      </p:nvGrpSpPr>
      <p:grpSpPr>
        <a:xfrm>
          <a:off x="0" y="0"/>
          <a:ext cx="0" cy="0"/>
          <a:chOff x="0" y="0"/>
          <a:chExt cx="0" cy="0"/>
        </a:xfrm>
      </p:grpSpPr>
      <p:sp>
        <p:nvSpPr>
          <p:cNvPr id="16"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chemeClr val="tx1"/>
                </a:solidFill>
              </a:rPr>
              <a:pPr algn="r"/>
              <a:t>‹N°›</a:t>
            </a:fld>
            <a:endParaRPr lang="fr-FR" sz="1400" dirty="0">
              <a:solidFill>
                <a:schemeClr val="tx1"/>
              </a:solidFill>
            </a:endParaRPr>
          </a:p>
        </p:txBody>
      </p:sp>
      <p:sp>
        <p:nvSpPr>
          <p:cNvPr id="17" name="Espace réservé du contenu 2"/>
          <p:cNvSpPr>
            <a:spLocks noGrp="1"/>
          </p:cNvSpPr>
          <p:nvPr userDrawn="1">
            <p:ph idx="1" hasCustomPrompt="1"/>
          </p:nvPr>
        </p:nvSpPr>
        <p:spPr>
          <a:xfrm>
            <a:off x="492726" y="1356615"/>
            <a:ext cx="8158547" cy="2780255"/>
          </a:xfrm>
        </p:spPr>
        <p:txBody>
          <a:bodyP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grpSp>
        <p:nvGrpSpPr>
          <p:cNvPr id="4" name="Groupe 3">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0" name="Connecteur droit 9"/>
            <p:cNvCxnSpPr/>
            <p:nvPr userDrawn="1"/>
          </p:nvCxnSpPr>
          <p:spPr>
            <a:xfrm>
              <a:off x="-5590" y="54000"/>
              <a:ext cx="4577590" cy="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54000" y="54000"/>
              <a:ext cx="0" cy="508950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0" y="5094000"/>
              <a:ext cx="4572000" cy="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sp>
        <p:nvSpPr>
          <p:cNvPr id="14" name="Titre 1"/>
          <p:cNvSpPr>
            <a:spLocks noGrp="1"/>
          </p:cNvSpPr>
          <p:nvPr userDrawn="1">
            <p:ph type="title"/>
          </p:nvPr>
        </p:nvSpPr>
        <p:spPr>
          <a:xfrm>
            <a:off x="492767" y="367162"/>
            <a:ext cx="8158468" cy="696527"/>
          </a:xfrm>
        </p:spPr>
        <p:txBody>
          <a:bodyPr>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24" name="Groupe 23">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5" name="Connecteur droit 24"/>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645900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I-Instit_Contents-3">
    <p:bg>
      <p:bgRef idx="1001">
        <a:schemeClr val="bg1"/>
      </p:bgRef>
    </p:bg>
    <p:spTree>
      <p:nvGrpSpPr>
        <p:cNvPr id="1" name=""/>
        <p:cNvGrpSpPr/>
        <p:nvPr/>
      </p:nvGrpSpPr>
      <p:grpSpPr>
        <a:xfrm>
          <a:off x="0" y="0"/>
          <a:ext cx="0" cy="0"/>
          <a:chOff x="0" y="0"/>
          <a:chExt cx="0" cy="0"/>
        </a:xfrm>
      </p:grpSpPr>
      <p:sp>
        <p:nvSpPr>
          <p:cNvPr id="21"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sp>
        <p:nvSpPr>
          <p:cNvPr id="17" name="Titre 1"/>
          <p:cNvSpPr>
            <a:spLocks noGrp="1"/>
          </p:cNvSpPr>
          <p:nvPr>
            <p:ph type="title"/>
          </p:nvPr>
        </p:nvSpPr>
        <p:spPr>
          <a:xfrm>
            <a:off x="492767" y="367162"/>
            <a:ext cx="8158468" cy="696527"/>
          </a:xfrm>
        </p:spPr>
        <p:txBody>
          <a:bodyPr>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14" name="Groupe 13">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6" name="Connecteur droit 15"/>
            <p:cNvCxnSpPr/>
            <p:nvPr userDrawn="1"/>
          </p:nvCxnSpPr>
          <p:spPr>
            <a:xfrm>
              <a:off x="-5590" y="54000"/>
              <a:ext cx="457759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e 21">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3" name="Connecteur droit 22"/>
            <p:cNvCxnSpPr/>
            <p:nvPr userDrawn="1"/>
          </p:nvCxnSpPr>
          <p:spPr>
            <a:xfrm>
              <a:off x="-5590" y="54000"/>
              <a:ext cx="4572000" cy="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a:off x="54000" y="54000"/>
              <a:ext cx="0" cy="508950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0" y="5094000"/>
              <a:ext cx="4572000" cy="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grpSp>
      <p:sp>
        <p:nvSpPr>
          <p:cNvPr id="26" name="Espace réservé du contenu 2"/>
          <p:cNvSpPr>
            <a:spLocks noGrp="1"/>
          </p:cNvSpPr>
          <p:nvPr>
            <p:ph idx="1" hasCustomPrompt="1"/>
          </p:nvPr>
        </p:nvSpPr>
        <p:spPr>
          <a:xfrm>
            <a:off x="492726" y="1356615"/>
            <a:ext cx="8158547" cy="2780255"/>
          </a:xfrm>
        </p:spPr>
        <p:txBody>
          <a:bodyP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grpSp>
        <p:nvGrpSpPr>
          <p:cNvPr id="15" name="Group 4">
            <a:extLst>
              <a:ext uri="{C183D7F6-B498-43B3-948B-1728B52AA6E4}">
                <adec:decorative xmlns:adec="http://schemas.microsoft.com/office/drawing/2017/decorative" val="1"/>
              </a:ext>
            </a:extLst>
          </p:cNvPr>
          <p:cNvGrpSpPr>
            <a:grpSpLocks noChangeAspect="1"/>
          </p:cNvGrpSpPr>
          <p:nvPr userDrawn="1"/>
        </p:nvGrpSpPr>
        <p:grpSpPr bwMode="auto">
          <a:xfrm>
            <a:off x="487838" y="4400215"/>
            <a:ext cx="327118" cy="430440"/>
            <a:chOff x="478" y="264"/>
            <a:chExt cx="1621" cy="2133"/>
          </a:xfrm>
          <a:solidFill>
            <a:schemeClr val="tx1"/>
          </a:solidFill>
        </p:grpSpPr>
        <p:sp>
          <p:nvSpPr>
            <p:cNvPr id="27"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50034863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I-Instit_Contents-3-without_logo">
    <p:bg>
      <p:bgRef idx="1001">
        <a:schemeClr val="bg1"/>
      </p:bgRef>
    </p:bg>
    <p:spTree>
      <p:nvGrpSpPr>
        <p:cNvPr id="1" name=""/>
        <p:cNvGrpSpPr/>
        <p:nvPr/>
      </p:nvGrpSpPr>
      <p:grpSpPr>
        <a:xfrm>
          <a:off x="0" y="0"/>
          <a:ext cx="0" cy="0"/>
          <a:chOff x="0" y="0"/>
          <a:chExt cx="0" cy="0"/>
        </a:xfrm>
      </p:grpSpPr>
      <p:sp>
        <p:nvSpPr>
          <p:cNvPr id="21"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sp>
        <p:nvSpPr>
          <p:cNvPr id="17" name="Titre 1"/>
          <p:cNvSpPr>
            <a:spLocks noGrp="1"/>
          </p:cNvSpPr>
          <p:nvPr>
            <p:ph type="title"/>
          </p:nvPr>
        </p:nvSpPr>
        <p:spPr>
          <a:xfrm>
            <a:off x="492767" y="367162"/>
            <a:ext cx="8158468" cy="696527"/>
          </a:xfrm>
        </p:spPr>
        <p:txBody>
          <a:bodyPr>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14" name="Groupe 13">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6" name="Connecteur droit 15"/>
            <p:cNvCxnSpPr/>
            <p:nvPr userDrawn="1"/>
          </p:nvCxnSpPr>
          <p:spPr>
            <a:xfrm>
              <a:off x="-5590" y="54000"/>
              <a:ext cx="457759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e 21">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3" name="Connecteur droit 22"/>
            <p:cNvCxnSpPr/>
            <p:nvPr userDrawn="1"/>
          </p:nvCxnSpPr>
          <p:spPr>
            <a:xfrm>
              <a:off x="-5590" y="54000"/>
              <a:ext cx="4572000" cy="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a:off x="54000" y="54000"/>
              <a:ext cx="0" cy="508950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0" y="5094000"/>
              <a:ext cx="4572000" cy="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grpSp>
      <p:sp>
        <p:nvSpPr>
          <p:cNvPr id="26" name="Espace réservé du contenu 2"/>
          <p:cNvSpPr>
            <a:spLocks noGrp="1"/>
          </p:cNvSpPr>
          <p:nvPr>
            <p:ph idx="1" hasCustomPrompt="1"/>
          </p:nvPr>
        </p:nvSpPr>
        <p:spPr>
          <a:xfrm>
            <a:off x="492726" y="1356615"/>
            <a:ext cx="8158547" cy="2780255"/>
          </a:xfrm>
        </p:spPr>
        <p:txBody>
          <a:bodyP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96395726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I-Instit_Contents-4">
    <p:bg>
      <p:bgRef idx="1001">
        <a:schemeClr val="bg1"/>
      </p:bgRef>
    </p:bg>
    <p:spTree>
      <p:nvGrpSpPr>
        <p:cNvPr id="1" name=""/>
        <p:cNvGrpSpPr/>
        <p:nvPr/>
      </p:nvGrpSpPr>
      <p:grpSpPr>
        <a:xfrm>
          <a:off x="0" y="0"/>
          <a:ext cx="0" cy="0"/>
          <a:chOff x="0" y="0"/>
          <a:chExt cx="0" cy="0"/>
        </a:xfrm>
      </p:grpSpPr>
      <p:sp>
        <p:nvSpPr>
          <p:cNvPr id="31"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sp>
        <p:nvSpPr>
          <p:cNvPr id="14" name="Titre 1"/>
          <p:cNvSpPr>
            <a:spLocks noGrp="1"/>
          </p:cNvSpPr>
          <p:nvPr>
            <p:ph type="title"/>
          </p:nvPr>
        </p:nvSpPr>
        <p:spPr>
          <a:xfrm>
            <a:off x="492767" y="367162"/>
            <a:ext cx="8158468" cy="696527"/>
          </a:xfrm>
        </p:spPr>
        <p:txBody>
          <a:bodyPr>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17" name="Groupe 16">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8" name="Connecteur droit 17"/>
            <p:cNvCxnSpPr/>
            <p:nvPr userDrawn="1"/>
          </p:nvCxnSpPr>
          <p:spPr>
            <a:xfrm>
              <a:off x="-5590" y="54000"/>
              <a:ext cx="4577590" cy="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54000" y="54000"/>
              <a:ext cx="0" cy="508950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0" y="5094000"/>
              <a:ext cx="4572000" cy="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e 20">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2" name="Connecteur droit 21"/>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5" name="Espace réservé du contenu 2"/>
          <p:cNvSpPr>
            <a:spLocks noGrp="1"/>
          </p:cNvSpPr>
          <p:nvPr>
            <p:ph idx="1" hasCustomPrompt="1"/>
          </p:nvPr>
        </p:nvSpPr>
        <p:spPr>
          <a:xfrm>
            <a:off x="492726" y="1356615"/>
            <a:ext cx="8158547" cy="2780255"/>
          </a:xfrm>
        </p:spPr>
        <p:txBody>
          <a:bodyP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grpSp>
        <p:nvGrpSpPr>
          <p:cNvPr id="16" name="Group 4">
            <a:extLst>
              <a:ext uri="{C183D7F6-B498-43B3-948B-1728B52AA6E4}">
                <adec:decorative xmlns:adec="http://schemas.microsoft.com/office/drawing/2017/decorative" val="1"/>
              </a:ext>
            </a:extLst>
          </p:cNvPr>
          <p:cNvGrpSpPr>
            <a:grpSpLocks noChangeAspect="1"/>
          </p:cNvGrpSpPr>
          <p:nvPr userDrawn="1"/>
        </p:nvGrpSpPr>
        <p:grpSpPr bwMode="auto">
          <a:xfrm>
            <a:off x="487838" y="4400215"/>
            <a:ext cx="327118" cy="430440"/>
            <a:chOff x="478" y="264"/>
            <a:chExt cx="1621" cy="2133"/>
          </a:xfrm>
          <a:solidFill>
            <a:schemeClr val="tx1"/>
          </a:solidFill>
        </p:grpSpPr>
        <p:sp>
          <p:nvSpPr>
            <p:cNvPr id="25"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30951348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I-Instit_Contents-4-without_logo">
    <p:bg>
      <p:bgRef idx="1001">
        <a:schemeClr val="bg1"/>
      </p:bgRef>
    </p:bg>
    <p:spTree>
      <p:nvGrpSpPr>
        <p:cNvPr id="1" name=""/>
        <p:cNvGrpSpPr/>
        <p:nvPr/>
      </p:nvGrpSpPr>
      <p:grpSpPr>
        <a:xfrm>
          <a:off x="0" y="0"/>
          <a:ext cx="0" cy="0"/>
          <a:chOff x="0" y="0"/>
          <a:chExt cx="0" cy="0"/>
        </a:xfrm>
      </p:grpSpPr>
      <p:sp>
        <p:nvSpPr>
          <p:cNvPr id="31"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sp>
        <p:nvSpPr>
          <p:cNvPr id="14" name="Titre 1"/>
          <p:cNvSpPr>
            <a:spLocks noGrp="1"/>
          </p:cNvSpPr>
          <p:nvPr>
            <p:ph type="title"/>
          </p:nvPr>
        </p:nvSpPr>
        <p:spPr>
          <a:xfrm>
            <a:off x="492767" y="367162"/>
            <a:ext cx="8158468" cy="696527"/>
          </a:xfrm>
        </p:spPr>
        <p:txBody>
          <a:bodyPr>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17" name="Groupe 16">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8" name="Connecteur droit 17"/>
            <p:cNvCxnSpPr/>
            <p:nvPr userDrawn="1"/>
          </p:nvCxnSpPr>
          <p:spPr>
            <a:xfrm>
              <a:off x="-5590" y="54000"/>
              <a:ext cx="4577590" cy="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54000" y="54000"/>
              <a:ext cx="0" cy="508950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0" y="5094000"/>
              <a:ext cx="4572000" cy="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e 20">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2" name="Connecteur droit 21"/>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5" name="Espace réservé du contenu 2"/>
          <p:cNvSpPr>
            <a:spLocks noGrp="1"/>
          </p:cNvSpPr>
          <p:nvPr>
            <p:ph idx="1" hasCustomPrompt="1"/>
          </p:nvPr>
        </p:nvSpPr>
        <p:spPr>
          <a:xfrm>
            <a:off x="492726" y="1356615"/>
            <a:ext cx="8158547" cy="2780255"/>
          </a:xfrm>
        </p:spPr>
        <p:txBody>
          <a:bodyP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38120375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I-Instit_Contents_2columns-1">
    <p:bg>
      <p:bgRef idx="1001">
        <a:schemeClr val="bg1"/>
      </p:bgRef>
    </p:bg>
    <p:spTree>
      <p:nvGrpSpPr>
        <p:cNvPr id="1" name=""/>
        <p:cNvGrpSpPr/>
        <p:nvPr/>
      </p:nvGrpSpPr>
      <p:grpSpPr>
        <a:xfrm>
          <a:off x="0" y="0"/>
          <a:ext cx="0" cy="0"/>
          <a:chOff x="0" y="0"/>
          <a:chExt cx="0" cy="0"/>
        </a:xfrm>
      </p:grpSpPr>
      <p:sp>
        <p:nvSpPr>
          <p:cNvPr id="31"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sp>
        <p:nvSpPr>
          <p:cNvPr id="16" name="Espace réservé du texte 3"/>
          <p:cNvSpPr>
            <a:spLocks noGrp="1"/>
          </p:cNvSpPr>
          <p:nvPr>
            <p:ph type="body" sz="quarter" idx="10" hasCustomPrompt="1"/>
          </p:nvPr>
        </p:nvSpPr>
        <p:spPr>
          <a:xfrm>
            <a:off x="492125" y="2870513"/>
            <a:ext cx="3810000" cy="1469306"/>
          </a:xfrm>
        </p:spPr>
        <p:txBody>
          <a:bodyPr>
            <a:noAutofit/>
          </a:bodyPr>
          <a:lstStyle>
            <a:lvl1pPr>
              <a:defRPr>
                <a:solidFill>
                  <a:srgbClr val="0077C8"/>
                </a:solidFill>
                <a:latin typeface="Nunito ExtraBold" pitchFamily="2" charset="0"/>
              </a:defRPr>
            </a:lvl1pPr>
          </a:lstStyle>
          <a:p>
            <a:pPr lvl="0"/>
            <a:r>
              <a:rPr lang="fr-FR" dirty="0"/>
              <a:t>Sous-titre</a:t>
            </a:r>
          </a:p>
        </p:txBody>
      </p:sp>
      <p:sp>
        <p:nvSpPr>
          <p:cNvPr id="18" name="Titre 1"/>
          <p:cNvSpPr>
            <a:spLocks noGrp="1"/>
          </p:cNvSpPr>
          <p:nvPr>
            <p:ph type="title"/>
          </p:nvPr>
        </p:nvSpPr>
        <p:spPr>
          <a:xfrm>
            <a:off x="492767" y="501520"/>
            <a:ext cx="3809203" cy="2150099"/>
          </a:xfrm>
        </p:spPr>
        <p:txBody>
          <a:bodyPr anchor="b">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15" name="Groupe 14">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9" name="Connecteur droit 18"/>
            <p:cNvCxnSpPr/>
            <p:nvPr userDrawn="1"/>
          </p:nvCxnSpPr>
          <p:spPr>
            <a:xfrm>
              <a:off x="-5590" y="54000"/>
              <a:ext cx="457759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e 21">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3" name="Connecteur droit 22"/>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5" name="Espace réservé du contenu 2"/>
          <p:cNvSpPr>
            <a:spLocks noGrp="1"/>
          </p:cNvSpPr>
          <p:nvPr>
            <p:ph idx="1" hasCustomPrompt="1"/>
          </p:nvPr>
        </p:nvSpPr>
        <p:spPr>
          <a:xfrm>
            <a:off x="5031267" y="501521"/>
            <a:ext cx="3620006" cy="3838298"/>
          </a:xfrm>
        </p:spPr>
        <p:txBody>
          <a:bodyPr anchor="ct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grpSp>
        <p:nvGrpSpPr>
          <p:cNvPr id="17" name="Group 4">
            <a:extLst>
              <a:ext uri="{C183D7F6-B498-43B3-948B-1728B52AA6E4}">
                <adec:decorative xmlns:adec="http://schemas.microsoft.com/office/drawing/2017/decorative" val="1"/>
              </a:ext>
            </a:extLst>
          </p:cNvPr>
          <p:cNvGrpSpPr>
            <a:grpSpLocks noChangeAspect="1"/>
          </p:cNvGrpSpPr>
          <p:nvPr userDrawn="1"/>
        </p:nvGrpSpPr>
        <p:grpSpPr bwMode="auto">
          <a:xfrm>
            <a:off x="487838" y="4400215"/>
            <a:ext cx="327118" cy="430440"/>
            <a:chOff x="478" y="264"/>
            <a:chExt cx="1621" cy="2133"/>
          </a:xfrm>
          <a:solidFill>
            <a:schemeClr val="tx1"/>
          </a:solidFill>
        </p:grpSpPr>
        <p:sp>
          <p:nvSpPr>
            <p:cNvPr id="26"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9334558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HI-Instit_Cover">
    <p:bg>
      <p:bgRef idx="1001">
        <a:schemeClr val="bg1"/>
      </p:bgRef>
    </p:bg>
    <p:spTree>
      <p:nvGrpSpPr>
        <p:cNvPr id="1" name=""/>
        <p:cNvGrpSpPr/>
        <p:nvPr/>
      </p:nvGrpSpPr>
      <p:grpSpPr>
        <a:xfrm>
          <a:off x="0" y="0"/>
          <a:ext cx="0" cy="0"/>
          <a:chOff x="0" y="0"/>
          <a:chExt cx="0" cy="0"/>
        </a:xfrm>
      </p:grpSpPr>
      <p:sp>
        <p:nvSpPr>
          <p:cNvPr id="5" name="Espace réservé du texte 32"/>
          <p:cNvSpPr>
            <a:spLocks noGrp="1"/>
          </p:cNvSpPr>
          <p:nvPr>
            <p:ph type="body" sz="quarter" idx="12" hasCustomPrompt="1"/>
          </p:nvPr>
        </p:nvSpPr>
        <p:spPr>
          <a:xfrm>
            <a:off x="7092280" y="4731990"/>
            <a:ext cx="1741649" cy="306688"/>
          </a:xfrm>
          <a:prstGeom prst="rect">
            <a:avLst/>
          </a:prstGeom>
        </p:spPr>
        <p:txBody>
          <a:bodyPr/>
          <a:lstStyle>
            <a:lvl1pPr algn="r">
              <a:defRPr sz="1400" b="1">
                <a:solidFill>
                  <a:schemeClr val="tx1"/>
                </a:solidFill>
              </a:defRPr>
            </a:lvl1pPr>
          </a:lstStyle>
          <a:p>
            <a:pPr lvl="0"/>
            <a:r>
              <a:rPr lang="fr-FR" dirty="0"/>
              <a:t>date</a:t>
            </a:r>
          </a:p>
        </p:txBody>
      </p:sp>
      <p:sp>
        <p:nvSpPr>
          <p:cNvPr id="7" name="ZoneTexte 6"/>
          <p:cNvSpPr txBox="1"/>
          <p:nvPr userDrawn="1"/>
        </p:nvSpPr>
        <p:spPr>
          <a:xfrm>
            <a:off x="213611" y="4730901"/>
            <a:ext cx="4365485" cy="307777"/>
          </a:xfrm>
          <a:prstGeom prst="rect">
            <a:avLst/>
          </a:prstGeom>
          <a:noFill/>
        </p:spPr>
        <p:txBody>
          <a:bodyPr wrap="square" rtlCol="0">
            <a:spAutoFit/>
          </a:bodyPr>
          <a:lstStyle/>
          <a:p>
            <a:r>
              <a:rPr lang="fr-FR" sz="1400" dirty="0">
                <a:solidFill>
                  <a:schemeClr val="tx1"/>
                </a:solidFill>
                <a:latin typeface="Nunito Light" pitchFamily="2" charset="0"/>
              </a:rPr>
              <a:t>Handicap International – </a:t>
            </a:r>
            <a:r>
              <a:rPr lang="en-GB" sz="1400" noProof="0" dirty="0">
                <a:solidFill>
                  <a:schemeClr val="tx1"/>
                </a:solidFill>
                <a:latin typeface="Nunito Light" pitchFamily="2" charset="0"/>
              </a:rPr>
              <a:t>Humanity &amp; Inclusion</a:t>
            </a:r>
          </a:p>
        </p:txBody>
      </p:sp>
      <p:cxnSp>
        <p:nvCxnSpPr>
          <p:cNvPr id="8" name="Connecteur droit 7">
            <a:extLst>
              <a:ext uri="{C183D7F6-B498-43B3-948B-1728B52AA6E4}">
                <adec:decorative xmlns:adec="http://schemas.microsoft.com/office/drawing/2017/decorative" val="1"/>
              </a:ext>
            </a:extLst>
          </p:cNvPr>
          <p:cNvCxnSpPr/>
          <p:nvPr userDrawn="1"/>
        </p:nvCxnSpPr>
        <p:spPr>
          <a:xfrm>
            <a:off x="0" y="4596975"/>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4">
            <a:extLst>
              <a:ext uri="{C183D7F6-B498-43B3-948B-1728B52AA6E4}">
                <adec:decorative xmlns:adec="http://schemas.microsoft.com/office/drawing/2017/decorative" val="1"/>
              </a:ext>
            </a:extLst>
          </p:cNvPr>
          <p:cNvGrpSpPr>
            <a:grpSpLocks noChangeAspect="1"/>
          </p:cNvGrpSpPr>
          <p:nvPr userDrawn="1"/>
        </p:nvGrpSpPr>
        <p:grpSpPr bwMode="auto">
          <a:xfrm>
            <a:off x="3826649" y="501521"/>
            <a:ext cx="1504893" cy="1980220"/>
            <a:chOff x="478" y="264"/>
            <a:chExt cx="1621" cy="2133"/>
          </a:xfrm>
          <a:solidFill>
            <a:schemeClr val="tx1"/>
          </a:solidFill>
        </p:grpSpPr>
        <p:sp>
          <p:nvSpPr>
            <p:cNvPr id="16"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 name="Titre 3">
            <a:extLst>
              <a:ext uri="{FF2B5EF4-FFF2-40B4-BE49-F238E27FC236}">
                <a16:creationId xmlns:a16="http://schemas.microsoft.com/office/drawing/2014/main" id="{60331ED0-D5A3-FB45-B13B-5CFC65BBFE89}"/>
              </a:ext>
            </a:extLst>
          </p:cNvPr>
          <p:cNvSpPr>
            <a:spLocks noGrp="1"/>
          </p:cNvSpPr>
          <p:nvPr>
            <p:ph type="title" idx="4294967295"/>
          </p:nvPr>
        </p:nvSpPr>
        <p:spPr>
          <a:xfrm>
            <a:off x="492766" y="2886785"/>
            <a:ext cx="8158468" cy="696527"/>
          </a:xfrm>
        </p:spPr>
        <p:txBody>
          <a:bodyPr/>
          <a:lstStyle/>
          <a:p>
            <a:pPr algn="ctr"/>
            <a:r>
              <a:rPr lang="fr-FR"/>
              <a:t>Modifiez le style du titre</a:t>
            </a:r>
            <a:endParaRPr lang="fr-FR" dirty="0"/>
          </a:p>
        </p:txBody>
      </p:sp>
      <p:sp>
        <p:nvSpPr>
          <p:cNvPr id="12" name="Espace réservé du texte 11">
            <a:extLst>
              <a:ext uri="{FF2B5EF4-FFF2-40B4-BE49-F238E27FC236}">
                <a16:creationId xmlns:a16="http://schemas.microsoft.com/office/drawing/2014/main" id="{F22CE6EE-B777-7F43-9C61-49AC632EEF93}"/>
              </a:ext>
            </a:extLst>
          </p:cNvPr>
          <p:cNvSpPr>
            <a:spLocks noGrp="1"/>
          </p:cNvSpPr>
          <p:nvPr>
            <p:ph type="body" sz="quarter" idx="11" hasCustomPrompt="1"/>
          </p:nvPr>
        </p:nvSpPr>
        <p:spPr>
          <a:xfrm>
            <a:off x="1878077" y="3717237"/>
            <a:ext cx="5387846" cy="597698"/>
          </a:xfrm>
          <a:prstGeom prst="rect">
            <a:avLst/>
          </a:prstGeom>
        </p:spPr>
        <p:txBody>
          <a:bodyPr/>
          <a:lstStyle>
            <a:lvl1pPr marL="0" indent="0" algn="ctr">
              <a:buNone/>
              <a:defRPr sz="3100" b="1">
                <a:solidFill>
                  <a:schemeClr val="bg1"/>
                </a:solidFill>
              </a:defRPr>
            </a:lvl1pPr>
            <a:lvl2pPr>
              <a:defRPr sz="1600"/>
            </a:lvl2pPr>
            <a:lvl3pPr marL="295686" indent="0" algn="ctr">
              <a:buNone/>
              <a:defRPr sz="1900">
                <a:solidFill>
                  <a:srgbClr val="0077C8"/>
                </a:solidFill>
              </a:defRPr>
            </a:lvl3pPr>
            <a:lvl4pPr marL="696974" indent="-193811">
              <a:defRPr sz="1600">
                <a:solidFill>
                  <a:schemeClr val="bg1"/>
                </a:solidFill>
              </a:defRPr>
            </a:lvl4pPr>
            <a:lvl5pPr marL="919359" indent="-193811">
              <a:defRPr sz="1600">
                <a:solidFill>
                  <a:schemeClr val="bg1"/>
                </a:solidFill>
              </a:defRPr>
            </a:lvl5pPr>
          </a:lstStyle>
          <a:p>
            <a:pPr lvl="2"/>
            <a:r>
              <a:rPr lang="fr-FR" dirty="0"/>
              <a:t>Titre deuxième niveau</a:t>
            </a:r>
          </a:p>
        </p:txBody>
      </p:sp>
    </p:spTree>
    <p:extLst>
      <p:ext uri="{BB962C8B-B14F-4D97-AF65-F5344CB8AC3E}">
        <p14:creationId xmlns:p14="http://schemas.microsoft.com/office/powerpoint/2010/main" val="84425313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I-Instit_Contents_2columns-1-without_logo">
    <p:bg>
      <p:bgRef idx="1001">
        <a:schemeClr val="bg1"/>
      </p:bgRef>
    </p:bg>
    <p:spTree>
      <p:nvGrpSpPr>
        <p:cNvPr id="1" name=""/>
        <p:cNvGrpSpPr/>
        <p:nvPr/>
      </p:nvGrpSpPr>
      <p:grpSpPr>
        <a:xfrm>
          <a:off x="0" y="0"/>
          <a:ext cx="0" cy="0"/>
          <a:chOff x="0" y="0"/>
          <a:chExt cx="0" cy="0"/>
        </a:xfrm>
      </p:grpSpPr>
      <p:sp>
        <p:nvSpPr>
          <p:cNvPr id="31"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sp>
        <p:nvSpPr>
          <p:cNvPr id="16" name="Espace réservé du texte 3"/>
          <p:cNvSpPr>
            <a:spLocks noGrp="1"/>
          </p:cNvSpPr>
          <p:nvPr>
            <p:ph type="body" sz="quarter" idx="10" hasCustomPrompt="1"/>
          </p:nvPr>
        </p:nvSpPr>
        <p:spPr>
          <a:xfrm>
            <a:off x="492125" y="2870513"/>
            <a:ext cx="3810000" cy="1469306"/>
          </a:xfrm>
        </p:spPr>
        <p:txBody>
          <a:bodyPr>
            <a:noAutofit/>
          </a:bodyPr>
          <a:lstStyle>
            <a:lvl1pPr>
              <a:defRPr>
                <a:solidFill>
                  <a:srgbClr val="0077C8"/>
                </a:solidFill>
                <a:latin typeface="Nunito ExtraBold" pitchFamily="2" charset="0"/>
              </a:defRPr>
            </a:lvl1pPr>
          </a:lstStyle>
          <a:p>
            <a:pPr lvl="0"/>
            <a:r>
              <a:rPr lang="fr-FR" dirty="0"/>
              <a:t>Sous-titre</a:t>
            </a:r>
          </a:p>
        </p:txBody>
      </p:sp>
      <p:sp>
        <p:nvSpPr>
          <p:cNvPr id="18" name="Titre 1"/>
          <p:cNvSpPr>
            <a:spLocks noGrp="1"/>
          </p:cNvSpPr>
          <p:nvPr>
            <p:ph type="title"/>
          </p:nvPr>
        </p:nvSpPr>
        <p:spPr>
          <a:xfrm>
            <a:off x="492767" y="501520"/>
            <a:ext cx="3809203" cy="2150099"/>
          </a:xfrm>
        </p:spPr>
        <p:txBody>
          <a:bodyPr anchor="b">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15" name="Groupe 14">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9" name="Connecteur droit 18"/>
            <p:cNvCxnSpPr/>
            <p:nvPr userDrawn="1"/>
          </p:nvCxnSpPr>
          <p:spPr>
            <a:xfrm>
              <a:off x="-5590" y="54000"/>
              <a:ext cx="457759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e 21">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3" name="Connecteur droit 22"/>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5" name="Espace réservé du contenu 2"/>
          <p:cNvSpPr>
            <a:spLocks noGrp="1"/>
          </p:cNvSpPr>
          <p:nvPr>
            <p:ph idx="1" hasCustomPrompt="1"/>
          </p:nvPr>
        </p:nvSpPr>
        <p:spPr>
          <a:xfrm>
            <a:off x="5031267" y="501521"/>
            <a:ext cx="3620006" cy="3838298"/>
          </a:xfrm>
        </p:spPr>
        <p:txBody>
          <a:bodyPr anchor="ct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81169773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I-Instit_Contents_2columns-2">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92767" y="501520"/>
            <a:ext cx="3809203" cy="2150099"/>
          </a:xfrm>
        </p:spPr>
        <p:txBody>
          <a:bodyPr anchor="b">
            <a:noAutofit/>
          </a:bodyPr>
          <a:lstStyle>
            <a:lvl1pPr>
              <a:defRPr b="0">
                <a:solidFill>
                  <a:srgbClr val="0077C8"/>
                </a:solidFill>
                <a:latin typeface="Nunito Light" pitchFamily="2" charset="0"/>
              </a:defRPr>
            </a:lvl1pPr>
          </a:lstStyle>
          <a:p>
            <a:r>
              <a:rPr lang="fr-FR"/>
              <a:t>Modifiez le style du titre</a:t>
            </a:r>
            <a:endParaRPr lang="fr-FR" dirty="0"/>
          </a:p>
        </p:txBody>
      </p:sp>
      <p:sp>
        <p:nvSpPr>
          <p:cNvPr id="4" name="Espace réservé du texte 3"/>
          <p:cNvSpPr>
            <a:spLocks noGrp="1"/>
          </p:cNvSpPr>
          <p:nvPr>
            <p:ph type="body" sz="quarter" idx="10" hasCustomPrompt="1"/>
          </p:nvPr>
        </p:nvSpPr>
        <p:spPr>
          <a:xfrm>
            <a:off x="492125" y="2870513"/>
            <a:ext cx="3810000" cy="1469306"/>
          </a:xfrm>
        </p:spPr>
        <p:txBody>
          <a:bodyPr>
            <a:noAutofit/>
          </a:bodyPr>
          <a:lstStyle>
            <a:lvl1pPr>
              <a:defRPr>
                <a:solidFill>
                  <a:srgbClr val="0077C8"/>
                </a:solidFill>
                <a:latin typeface="Nunito ExtraBold" pitchFamily="2" charset="0"/>
              </a:defRPr>
            </a:lvl1pPr>
          </a:lstStyle>
          <a:p>
            <a:pPr lvl="0"/>
            <a:r>
              <a:rPr lang="fr-FR" dirty="0"/>
              <a:t>Sous-titre</a:t>
            </a:r>
          </a:p>
        </p:txBody>
      </p:sp>
      <p:sp>
        <p:nvSpPr>
          <p:cNvPr id="21"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grpSp>
        <p:nvGrpSpPr>
          <p:cNvPr id="15" name="Groupe 14">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27" name="Connecteur droit 26"/>
            <p:cNvCxnSpPr/>
            <p:nvPr userDrawn="1"/>
          </p:nvCxnSpPr>
          <p:spPr>
            <a:xfrm>
              <a:off x="-5590" y="54000"/>
              <a:ext cx="4577590" cy="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54000" y="54000"/>
              <a:ext cx="0" cy="508950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userDrawn="1"/>
          </p:nvCxnSpPr>
          <p:spPr>
            <a:xfrm>
              <a:off x="0" y="5094000"/>
              <a:ext cx="4572000" cy="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grpSp>
        <p:nvGrpSpPr>
          <p:cNvPr id="30" name="Groupe 29">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31" name="Connecteur droit 30"/>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7" name="Espace réservé du contenu 2"/>
          <p:cNvSpPr>
            <a:spLocks noGrp="1"/>
          </p:cNvSpPr>
          <p:nvPr>
            <p:ph idx="1" hasCustomPrompt="1"/>
          </p:nvPr>
        </p:nvSpPr>
        <p:spPr>
          <a:xfrm>
            <a:off x="5031267" y="501521"/>
            <a:ext cx="3620006" cy="3838298"/>
          </a:xfrm>
        </p:spPr>
        <p:txBody>
          <a:bodyPr anchor="ct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grpSp>
        <p:nvGrpSpPr>
          <p:cNvPr id="16" name="Group 4">
            <a:extLst>
              <a:ext uri="{C183D7F6-B498-43B3-948B-1728B52AA6E4}">
                <adec:decorative xmlns:adec="http://schemas.microsoft.com/office/drawing/2017/decorative" val="1"/>
              </a:ext>
            </a:extLst>
          </p:cNvPr>
          <p:cNvGrpSpPr>
            <a:grpSpLocks noChangeAspect="1"/>
          </p:cNvGrpSpPr>
          <p:nvPr userDrawn="1"/>
        </p:nvGrpSpPr>
        <p:grpSpPr bwMode="auto">
          <a:xfrm>
            <a:off x="487838" y="4400215"/>
            <a:ext cx="327118" cy="430440"/>
            <a:chOff x="478" y="264"/>
            <a:chExt cx="1621" cy="2133"/>
          </a:xfrm>
          <a:solidFill>
            <a:schemeClr val="tx1"/>
          </a:solidFill>
        </p:grpSpPr>
        <p:sp>
          <p:nvSpPr>
            <p:cNvPr id="19"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50670514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HI-Instit_Contents_2columns-2-without_logo">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92767" y="501520"/>
            <a:ext cx="3809203" cy="2150099"/>
          </a:xfrm>
        </p:spPr>
        <p:txBody>
          <a:bodyPr anchor="b">
            <a:noAutofit/>
          </a:bodyPr>
          <a:lstStyle>
            <a:lvl1pPr>
              <a:defRPr b="0">
                <a:solidFill>
                  <a:srgbClr val="0077C8"/>
                </a:solidFill>
                <a:latin typeface="Nunito Light" pitchFamily="2" charset="0"/>
              </a:defRPr>
            </a:lvl1pPr>
          </a:lstStyle>
          <a:p>
            <a:r>
              <a:rPr lang="fr-FR"/>
              <a:t>Modifiez le style du titre</a:t>
            </a:r>
            <a:endParaRPr lang="fr-FR" dirty="0"/>
          </a:p>
        </p:txBody>
      </p:sp>
      <p:sp>
        <p:nvSpPr>
          <p:cNvPr id="4" name="Espace réservé du texte 3"/>
          <p:cNvSpPr>
            <a:spLocks noGrp="1"/>
          </p:cNvSpPr>
          <p:nvPr>
            <p:ph type="body" sz="quarter" idx="10" hasCustomPrompt="1"/>
          </p:nvPr>
        </p:nvSpPr>
        <p:spPr>
          <a:xfrm>
            <a:off x="492125" y="2870513"/>
            <a:ext cx="3810000" cy="1469306"/>
          </a:xfrm>
        </p:spPr>
        <p:txBody>
          <a:bodyPr>
            <a:noAutofit/>
          </a:bodyPr>
          <a:lstStyle>
            <a:lvl1pPr>
              <a:defRPr>
                <a:solidFill>
                  <a:srgbClr val="0077C8"/>
                </a:solidFill>
                <a:latin typeface="Nunito ExtraBold" pitchFamily="2" charset="0"/>
              </a:defRPr>
            </a:lvl1pPr>
          </a:lstStyle>
          <a:p>
            <a:pPr lvl="0"/>
            <a:r>
              <a:rPr lang="fr-FR" dirty="0"/>
              <a:t>Sous-titre</a:t>
            </a:r>
          </a:p>
        </p:txBody>
      </p:sp>
      <p:sp>
        <p:nvSpPr>
          <p:cNvPr id="21"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grpSp>
        <p:nvGrpSpPr>
          <p:cNvPr id="15" name="Groupe 14">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27" name="Connecteur droit 26"/>
            <p:cNvCxnSpPr/>
            <p:nvPr userDrawn="1"/>
          </p:nvCxnSpPr>
          <p:spPr>
            <a:xfrm>
              <a:off x="-5590" y="54000"/>
              <a:ext cx="4577590" cy="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54000" y="54000"/>
              <a:ext cx="0" cy="508950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userDrawn="1"/>
          </p:nvCxnSpPr>
          <p:spPr>
            <a:xfrm>
              <a:off x="0" y="5094000"/>
              <a:ext cx="4572000" cy="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grpSp>
        <p:nvGrpSpPr>
          <p:cNvPr id="30" name="Groupe 29">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31" name="Connecteur droit 30"/>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7" name="Espace réservé du contenu 2"/>
          <p:cNvSpPr>
            <a:spLocks noGrp="1"/>
          </p:cNvSpPr>
          <p:nvPr>
            <p:ph idx="1" hasCustomPrompt="1"/>
          </p:nvPr>
        </p:nvSpPr>
        <p:spPr>
          <a:xfrm>
            <a:off x="5031267" y="501521"/>
            <a:ext cx="3620006" cy="3838298"/>
          </a:xfrm>
        </p:spPr>
        <p:txBody>
          <a:bodyPr anchor="ct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9219522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I-Instit_Contents_3-columns-2">
    <p:bg>
      <p:bgRef idx="1001">
        <a:schemeClr val="bg1"/>
      </p:bgRef>
    </p:bg>
    <p:spTree>
      <p:nvGrpSpPr>
        <p:cNvPr id="1" name=""/>
        <p:cNvGrpSpPr/>
        <p:nvPr/>
      </p:nvGrpSpPr>
      <p:grpSpPr>
        <a:xfrm>
          <a:off x="0" y="0"/>
          <a:ext cx="0" cy="0"/>
          <a:chOff x="0" y="0"/>
          <a:chExt cx="0" cy="0"/>
        </a:xfrm>
      </p:grpSpPr>
      <p:sp>
        <p:nvSpPr>
          <p:cNvPr id="23"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sp>
        <p:nvSpPr>
          <p:cNvPr id="29" name="Espace réservé du texte 3"/>
          <p:cNvSpPr>
            <a:spLocks noGrp="1"/>
          </p:cNvSpPr>
          <p:nvPr>
            <p:ph type="body" sz="quarter" idx="10" hasCustomPrompt="1"/>
          </p:nvPr>
        </p:nvSpPr>
        <p:spPr>
          <a:xfrm>
            <a:off x="492125" y="2870513"/>
            <a:ext cx="3810000" cy="1469306"/>
          </a:xfrm>
        </p:spPr>
        <p:txBody>
          <a:bodyPr>
            <a:noAutofit/>
          </a:bodyPr>
          <a:lstStyle>
            <a:lvl1pPr>
              <a:defRPr>
                <a:solidFill>
                  <a:srgbClr val="0077C8"/>
                </a:solidFill>
                <a:latin typeface="Nunito ExtraBold" pitchFamily="2" charset="0"/>
              </a:defRPr>
            </a:lvl1pPr>
          </a:lstStyle>
          <a:p>
            <a:pPr lvl="0"/>
            <a:r>
              <a:rPr lang="fr-FR" dirty="0"/>
              <a:t>Sous-titre</a:t>
            </a:r>
          </a:p>
        </p:txBody>
      </p:sp>
      <p:sp>
        <p:nvSpPr>
          <p:cNvPr id="31" name="Titre 1"/>
          <p:cNvSpPr>
            <a:spLocks noGrp="1"/>
          </p:cNvSpPr>
          <p:nvPr>
            <p:ph type="title"/>
          </p:nvPr>
        </p:nvSpPr>
        <p:spPr>
          <a:xfrm>
            <a:off x="492767" y="501520"/>
            <a:ext cx="3809203" cy="2150099"/>
          </a:xfrm>
        </p:spPr>
        <p:txBody>
          <a:bodyPr anchor="b">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15" name="Groupe 14">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24" name="Connecteur droit 23"/>
            <p:cNvCxnSpPr/>
            <p:nvPr userDrawn="1"/>
          </p:nvCxnSpPr>
          <p:spPr>
            <a:xfrm>
              <a:off x="-5590" y="54000"/>
              <a:ext cx="457759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32" name="Groupe 31">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33" name="Connecteur droit 32"/>
            <p:cNvCxnSpPr/>
            <p:nvPr userDrawn="1"/>
          </p:nvCxnSpPr>
          <p:spPr>
            <a:xfrm>
              <a:off x="-5590" y="54000"/>
              <a:ext cx="4572000" cy="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userDrawn="1"/>
          </p:nvCxnSpPr>
          <p:spPr>
            <a:xfrm>
              <a:off x="54000" y="54000"/>
              <a:ext cx="0" cy="508950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userDrawn="1"/>
          </p:nvCxnSpPr>
          <p:spPr>
            <a:xfrm>
              <a:off x="0" y="5094000"/>
              <a:ext cx="4572000" cy="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grpSp>
      <p:sp>
        <p:nvSpPr>
          <p:cNvPr id="16" name="Espace réservé du contenu 2"/>
          <p:cNvSpPr>
            <a:spLocks noGrp="1"/>
          </p:cNvSpPr>
          <p:nvPr>
            <p:ph idx="1" hasCustomPrompt="1"/>
          </p:nvPr>
        </p:nvSpPr>
        <p:spPr>
          <a:xfrm>
            <a:off x="5031267" y="501521"/>
            <a:ext cx="3620006" cy="3838298"/>
          </a:xfrm>
        </p:spPr>
        <p:txBody>
          <a:bodyPr anchor="ct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grpSp>
        <p:nvGrpSpPr>
          <p:cNvPr id="17" name="Group 4">
            <a:extLst>
              <a:ext uri="{C183D7F6-B498-43B3-948B-1728B52AA6E4}">
                <adec:decorative xmlns:adec="http://schemas.microsoft.com/office/drawing/2017/decorative" val="1"/>
              </a:ext>
            </a:extLst>
          </p:cNvPr>
          <p:cNvGrpSpPr>
            <a:grpSpLocks noChangeAspect="1"/>
          </p:cNvGrpSpPr>
          <p:nvPr userDrawn="1"/>
        </p:nvGrpSpPr>
        <p:grpSpPr bwMode="auto">
          <a:xfrm>
            <a:off x="487838" y="4400215"/>
            <a:ext cx="327118" cy="430440"/>
            <a:chOff x="478" y="264"/>
            <a:chExt cx="1621" cy="2133"/>
          </a:xfrm>
          <a:solidFill>
            <a:schemeClr val="tx1"/>
          </a:solidFill>
        </p:grpSpPr>
        <p:sp>
          <p:nvSpPr>
            <p:cNvPr id="18"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78143491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I-Instit_Contents_2columns-3-without_logo">
    <p:bg>
      <p:bgRef idx="1001">
        <a:schemeClr val="bg1"/>
      </p:bgRef>
    </p:bg>
    <p:spTree>
      <p:nvGrpSpPr>
        <p:cNvPr id="1" name=""/>
        <p:cNvGrpSpPr/>
        <p:nvPr/>
      </p:nvGrpSpPr>
      <p:grpSpPr>
        <a:xfrm>
          <a:off x="0" y="0"/>
          <a:ext cx="0" cy="0"/>
          <a:chOff x="0" y="0"/>
          <a:chExt cx="0" cy="0"/>
        </a:xfrm>
      </p:grpSpPr>
      <p:sp>
        <p:nvSpPr>
          <p:cNvPr id="23"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sp>
        <p:nvSpPr>
          <p:cNvPr id="29" name="Espace réservé du texte 3"/>
          <p:cNvSpPr>
            <a:spLocks noGrp="1"/>
          </p:cNvSpPr>
          <p:nvPr>
            <p:ph type="body" sz="quarter" idx="10" hasCustomPrompt="1"/>
          </p:nvPr>
        </p:nvSpPr>
        <p:spPr>
          <a:xfrm>
            <a:off x="492125" y="2870513"/>
            <a:ext cx="3810000" cy="1469306"/>
          </a:xfrm>
        </p:spPr>
        <p:txBody>
          <a:bodyPr>
            <a:noAutofit/>
          </a:bodyPr>
          <a:lstStyle>
            <a:lvl1pPr>
              <a:defRPr>
                <a:solidFill>
                  <a:srgbClr val="0077C8"/>
                </a:solidFill>
                <a:latin typeface="Nunito ExtraBold" pitchFamily="2" charset="0"/>
              </a:defRPr>
            </a:lvl1pPr>
          </a:lstStyle>
          <a:p>
            <a:pPr lvl="0"/>
            <a:r>
              <a:rPr lang="fr-FR" dirty="0"/>
              <a:t>Sous-titre</a:t>
            </a:r>
          </a:p>
        </p:txBody>
      </p:sp>
      <p:sp>
        <p:nvSpPr>
          <p:cNvPr id="31" name="Titre 1"/>
          <p:cNvSpPr>
            <a:spLocks noGrp="1"/>
          </p:cNvSpPr>
          <p:nvPr>
            <p:ph type="title"/>
          </p:nvPr>
        </p:nvSpPr>
        <p:spPr>
          <a:xfrm>
            <a:off x="492767" y="501520"/>
            <a:ext cx="3809203" cy="2150099"/>
          </a:xfrm>
        </p:spPr>
        <p:txBody>
          <a:bodyPr anchor="b">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15" name="Groupe 14">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24" name="Connecteur droit 23"/>
            <p:cNvCxnSpPr/>
            <p:nvPr userDrawn="1"/>
          </p:nvCxnSpPr>
          <p:spPr>
            <a:xfrm>
              <a:off x="-5590" y="54000"/>
              <a:ext cx="457759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32" name="Groupe 31">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33" name="Connecteur droit 32"/>
            <p:cNvCxnSpPr/>
            <p:nvPr userDrawn="1"/>
          </p:nvCxnSpPr>
          <p:spPr>
            <a:xfrm>
              <a:off x="-5590" y="54000"/>
              <a:ext cx="4572000" cy="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userDrawn="1"/>
          </p:nvCxnSpPr>
          <p:spPr>
            <a:xfrm>
              <a:off x="54000" y="54000"/>
              <a:ext cx="0" cy="508950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userDrawn="1"/>
          </p:nvCxnSpPr>
          <p:spPr>
            <a:xfrm>
              <a:off x="0" y="5094000"/>
              <a:ext cx="4572000" cy="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grpSp>
      <p:sp>
        <p:nvSpPr>
          <p:cNvPr id="16" name="Espace réservé du contenu 2"/>
          <p:cNvSpPr>
            <a:spLocks noGrp="1"/>
          </p:cNvSpPr>
          <p:nvPr>
            <p:ph idx="1" hasCustomPrompt="1"/>
          </p:nvPr>
        </p:nvSpPr>
        <p:spPr>
          <a:xfrm>
            <a:off x="5031267" y="501521"/>
            <a:ext cx="3620006" cy="3838298"/>
          </a:xfrm>
        </p:spPr>
        <p:txBody>
          <a:bodyPr anchor="ct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93321967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I-Instit_Contents_2columns-4">
    <p:bg>
      <p:bgRef idx="1001">
        <a:schemeClr val="bg1"/>
      </p:bgRef>
    </p:bg>
    <p:spTree>
      <p:nvGrpSpPr>
        <p:cNvPr id="1" name=""/>
        <p:cNvGrpSpPr/>
        <p:nvPr/>
      </p:nvGrpSpPr>
      <p:grpSpPr>
        <a:xfrm>
          <a:off x="0" y="0"/>
          <a:ext cx="0" cy="0"/>
          <a:chOff x="0" y="0"/>
          <a:chExt cx="0" cy="0"/>
        </a:xfrm>
      </p:grpSpPr>
      <p:sp>
        <p:nvSpPr>
          <p:cNvPr id="31"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sp>
        <p:nvSpPr>
          <p:cNvPr id="16" name="Espace réservé du texte 3"/>
          <p:cNvSpPr>
            <a:spLocks noGrp="1"/>
          </p:cNvSpPr>
          <p:nvPr>
            <p:ph type="body" sz="quarter" idx="10" hasCustomPrompt="1"/>
          </p:nvPr>
        </p:nvSpPr>
        <p:spPr>
          <a:xfrm>
            <a:off x="492125" y="2870513"/>
            <a:ext cx="3810000" cy="1469306"/>
          </a:xfrm>
        </p:spPr>
        <p:txBody>
          <a:bodyPr>
            <a:noAutofit/>
          </a:bodyPr>
          <a:lstStyle>
            <a:lvl1pPr>
              <a:defRPr>
                <a:solidFill>
                  <a:srgbClr val="0077C8"/>
                </a:solidFill>
                <a:latin typeface="Nunito ExtraBold" pitchFamily="2" charset="0"/>
              </a:defRPr>
            </a:lvl1pPr>
          </a:lstStyle>
          <a:p>
            <a:pPr lvl="0"/>
            <a:r>
              <a:rPr lang="fr-FR" dirty="0"/>
              <a:t>Sous-titre</a:t>
            </a:r>
          </a:p>
        </p:txBody>
      </p:sp>
      <p:sp>
        <p:nvSpPr>
          <p:cNvPr id="18" name="Titre 1"/>
          <p:cNvSpPr>
            <a:spLocks noGrp="1"/>
          </p:cNvSpPr>
          <p:nvPr>
            <p:ph type="title"/>
          </p:nvPr>
        </p:nvSpPr>
        <p:spPr>
          <a:xfrm>
            <a:off x="492767" y="501520"/>
            <a:ext cx="3809203" cy="2150099"/>
          </a:xfrm>
        </p:spPr>
        <p:txBody>
          <a:bodyPr anchor="b">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15" name="Groupe 14">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9" name="Connecteur droit 18"/>
            <p:cNvCxnSpPr/>
            <p:nvPr userDrawn="1"/>
          </p:nvCxnSpPr>
          <p:spPr>
            <a:xfrm>
              <a:off x="-5590" y="54000"/>
              <a:ext cx="4577590" cy="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54000" y="54000"/>
              <a:ext cx="0" cy="508950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0" y="5094000"/>
              <a:ext cx="4572000" cy="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e 21">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3" name="Connecteur droit 22"/>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5" name="Espace réservé du contenu 2"/>
          <p:cNvSpPr>
            <a:spLocks noGrp="1"/>
          </p:cNvSpPr>
          <p:nvPr>
            <p:ph idx="1" hasCustomPrompt="1"/>
          </p:nvPr>
        </p:nvSpPr>
        <p:spPr>
          <a:xfrm>
            <a:off x="5031267" y="501521"/>
            <a:ext cx="3620006" cy="3838298"/>
          </a:xfrm>
        </p:spPr>
        <p:txBody>
          <a:bodyPr anchor="ct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grpSp>
        <p:nvGrpSpPr>
          <p:cNvPr id="17" name="Group 4">
            <a:extLst>
              <a:ext uri="{C183D7F6-B498-43B3-948B-1728B52AA6E4}">
                <adec:decorative xmlns:adec="http://schemas.microsoft.com/office/drawing/2017/decorative" val="1"/>
              </a:ext>
            </a:extLst>
          </p:cNvPr>
          <p:cNvGrpSpPr>
            <a:grpSpLocks noChangeAspect="1"/>
          </p:cNvGrpSpPr>
          <p:nvPr userDrawn="1"/>
        </p:nvGrpSpPr>
        <p:grpSpPr bwMode="auto">
          <a:xfrm>
            <a:off x="487838" y="4400215"/>
            <a:ext cx="327118" cy="430440"/>
            <a:chOff x="478" y="264"/>
            <a:chExt cx="1621" cy="2133"/>
          </a:xfrm>
          <a:solidFill>
            <a:schemeClr val="tx1"/>
          </a:solidFill>
        </p:grpSpPr>
        <p:sp>
          <p:nvSpPr>
            <p:cNvPr id="26"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99552657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HI-Instit_Contents_2columns-4-without_logo">
    <p:bg>
      <p:bgRef idx="1001">
        <a:schemeClr val="bg1"/>
      </p:bgRef>
    </p:bg>
    <p:spTree>
      <p:nvGrpSpPr>
        <p:cNvPr id="1" name=""/>
        <p:cNvGrpSpPr/>
        <p:nvPr/>
      </p:nvGrpSpPr>
      <p:grpSpPr>
        <a:xfrm>
          <a:off x="0" y="0"/>
          <a:ext cx="0" cy="0"/>
          <a:chOff x="0" y="0"/>
          <a:chExt cx="0" cy="0"/>
        </a:xfrm>
      </p:grpSpPr>
      <p:sp>
        <p:nvSpPr>
          <p:cNvPr id="31"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rgbClr val="0077C8"/>
                </a:solidFill>
              </a:rPr>
              <a:pPr algn="r"/>
              <a:t>‹N°›</a:t>
            </a:fld>
            <a:endParaRPr lang="fr-FR" sz="1400" dirty="0">
              <a:solidFill>
                <a:srgbClr val="0077C8"/>
              </a:solidFill>
            </a:endParaRPr>
          </a:p>
        </p:txBody>
      </p:sp>
      <p:sp>
        <p:nvSpPr>
          <p:cNvPr id="16" name="Espace réservé du texte 3"/>
          <p:cNvSpPr>
            <a:spLocks noGrp="1"/>
          </p:cNvSpPr>
          <p:nvPr>
            <p:ph type="body" sz="quarter" idx="10" hasCustomPrompt="1"/>
          </p:nvPr>
        </p:nvSpPr>
        <p:spPr>
          <a:xfrm>
            <a:off x="492125" y="2870513"/>
            <a:ext cx="3810000" cy="1469306"/>
          </a:xfrm>
        </p:spPr>
        <p:txBody>
          <a:bodyPr>
            <a:noAutofit/>
          </a:bodyPr>
          <a:lstStyle>
            <a:lvl1pPr>
              <a:defRPr>
                <a:solidFill>
                  <a:srgbClr val="0077C8"/>
                </a:solidFill>
                <a:latin typeface="Nunito ExtraBold" pitchFamily="2" charset="0"/>
              </a:defRPr>
            </a:lvl1pPr>
          </a:lstStyle>
          <a:p>
            <a:pPr lvl="0"/>
            <a:r>
              <a:rPr lang="fr-FR" dirty="0"/>
              <a:t>Sous-titre</a:t>
            </a:r>
          </a:p>
        </p:txBody>
      </p:sp>
      <p:sp>
        <p:nvSpPr>
          <p:cNvPr id="18" name="Titre 1"/>
          <p:cNvSpPr>
            <a:spLocks noGrp="1"/>
          </p:cNvSpPr>
          <p:nvPr>
            <p:ph type="title"/>
          </p:nvPr>
        </p:nvSpPr>
        <p:spPr>
          <a:xfrm>
            <a:off x="492767" y="501520"/>
            <a:ext cx="3809203" cy="2150099"/>
          </a:xfrm>
        </p:spPr>
        <p:txBody>
          <a:bodyPr anchor="b">
            <a:noAutofit/>
          </a:bodyPr>
          <a:lstStyle>
            <a:lvl1pPr>
              <a:defRPr b="0">
                <a:solidFill>
                  <a:srgbClr val="0077C8"/>
                </a:solidFill>
                <a:latin typeface="Nunito Light" pitchFamily="2" charset="0"/>
              </a:defRPr>
            </a:lvl1pPr>
          </a:lstStyle>
          <a:p>
            <a:r>
              <a:rPr lang="fr-FR"/>
              <a:t>Modifiez le style du titre</a:t>
            </a:r>
            <a:endParaRPr lang="fr-FR" dirty="0"/>
          </a:p>
        </p:txBody>
      </p:sp>
      <p:grpSp>
        <p:nvGrpSpPr>
          <p:cNvPr id="15" name="Groupe 14">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9" name="Connecteur droit 18"/>
            <p:cNvCxnSpPr/>
            <p:nvPr userDrawn="1"/>
          </p:nvCxnSpPr>
          <p:spPr>
            <a:xfrm>
              <a:off x="-5590" y="54000"/>
              <a:ext cx="4577590" cy="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54000" y="54000"/>
              <a:ext cx="0" cy="508950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0" y="5094000"/>
              <a:ext cx="4572000" cy="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e 21">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3" name="Connecteur droit 22"/>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5" name="Espace réservé du contenu 2"/>
          <p:cNvSpPr>
            <a:spLocks noGrp="1"/>
          </p:cNvSpPr>
          <p:nvPr>
            <p:ph idx="1" hasCustomPrompt="1"/>
          </p:nvPr>
        </p:nvSpPr>
        <p:spPr>
          <a:xfrm>
            <a:off x="5031267" y="501521"/>
            <a:ext cx="3620006" cy="3838298"/>
          </a:xfrm>
        </p:spPr>
        <p:txBody>
          <a:bodyPr anchor="ct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20159929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I-Instit_Photo-1">
    <p:bg>
      <p:bgRef idx="1001">
        <a:schemeClr val="bg1"/>
      </p:bgRef>
    </p:bg>
    <p:spTree>
      <p:nvGrpSpPr>
        <p:cNvPr id="1" name=""/>
        <p:cNvGrpSpPr/>
        <p:nvPr/>
      </p:nvGrpSpPr>
      <p:grpSpPr>
        <a:xfrm>
          <a:off x="0" y="0"/>
          <a:ext cx="0" cy="0"/>
          <a:chOff x="0" y="0"/>
          <a:chExt cx="0" cy="0"/>
        </a:xfrm>
      </p:grpSpPr>
      <p:sp>
        <p:nvSpPr>
          <p:cNvPr id="5" name="Espace réservé pour une image  4">
            <a:extLst>
              <a:ext uri="{C183D7F6-B498-43B3-948B-1728B52AA6E4}">
                <adec:decorative xmlns:adec="http://schemas.microsoft.com/office/drawing/2017/decorative" val="1"/>
              </a:ext>
            </a:extLst>
          </p:cNvPr>
          <p:cNvSpPr>
            <a:spLocks noGrp="1"/>
          </p:cNvSpPr>
          <p:nvPr>
            <p:ph type="pic" sz="quarter" idx="10"/>
          </p:nvPr>
        </p:nvSpPr>
        <p:spPr>
          <a:xfrm>
            <a:off x="108001" y="96475"/>
            <a:ext cx="8916820" cy="4948026"/>
          </a:xfrm>
        </p:spPr>
        <p:txBody>
          <a:bodyPr/>
          <a:lstStyle/>
          <a:p>
            <a:r>
              <a:rPr lang="fr-FR"/>
              <a:t>Cliquez sur l'icône pour ajouter une image</a:t>
            </a:r>
            <a:endParaRPr lang="fr-FR" dirty="0"/>
          </a:p>
        </p:txBody>
      </p:sp>
      <p:grpSp>
        <p:nvGrpSpPr>
          <p:cNvPr id="13" name="Groupe 12">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4" name="Connecteur droit 13"/>
            <p:cNvCxnSpPr/>
            <p:nvPr userDrawn="1"/>
          </p:nvCxnSpPr>
          <p:spPr>
            <a:xfrm>
              <a:off x="-5590" y="54000"/>
              <a:ext cx="4577590" cy="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54000" y="54000"/>
              <a:ext cx="0" cy="508950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0" y="5094000"/>
              <a:ext cx="4572000" cy="0"/>
            </a:xfrm>
            <a:prstGeom prst="line">
              <a:avLst/>
            </a:prstGeom>
            <a:ln w="1270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oupe 25">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7" name="Connecteur droit 26"/>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6" name="Espace réservé du texte 3">
            <a:extLst>
              <a:ext uri="{C183D7F6-B498-43B3-948B-1728B52AA6E4}">
                <adec:decorative xmlns:adec="http://schemas.microsoft.com/office/drawing/2017/decorative" val="0"/>
              </a:ext>
            </a:extLst>
          </p:cNvPr>
          <p:cNvSpPr>
            <a:spLocks noGrp="1"/>
          </p:cNvSpPr>
          <p:nvPr>
            <p:ph type="body" sz="quarter" idx="14" hasCustomPrompt="1"/>
          </p:nvPr>
        </p:nvSpPr>
        <p:spPr>
          <a:xfrm>
            <a:off x="7995627" y="4770239"/>
            <a:ext cx="944563" cy="180690"/>
          </a:xfrm>
        </p:spPr>
        <p:txBody>
          <a:bodyPr>
            <a:normAutofit/>
          </a:bodyPr>
          <a:lstStyle>
            <a:lvl1pPr algn="r">
              <a:defRPr sz="600">
                <a:solidFill>
                  <a:schemeClr val="bg1"/>
                </a:solidFill>
              </a:defRPr>
            </a:lvl1pPr>
          </a:lstStyle>
          <a:p>
            <a:pPr lvl="0"/>
            <a:r>
              <a:rPr lang="fr-FR" dirty="0"/>
              <a:t>copyright</a:t>
            </a:r>
          </a:p>
        </p:txBody>
      </p:sp>
      <p:sp>
        <p:nvSpPr>
          <p:cNvPr id="3" name="Titre 2">
            <a:extLst>
              <a:ext uri="{FF2B5EF4-FFF2-40B4-BE49-F238E27FC236}">
                <a16:creationId xmlns:a16="http://schemas.microsoft.com/office/drawing/2014/main" id="{168691CD-2BE5-D54C-A48C-D8E71C17416B}"/>
              </a:ext>
            </a:extLst>
          </p:cNvPr>
          <p:cNvSpPr>
            <a:spLocks noGrp="1"/>
          </p:cNvSpPr>
          <p:nvPr>
            <p:ph type="title"/>
          </p:nvPr>
        </p:nvSpPr>
        <p:spPr>
          <a:xfrm>
            <a:off x="109471" y="-935391"/>
            <a:ext cx="8158468" cy="696527"/>
          </a:xfrm>
        </p:spPr>
        <p:txBody>
          <a:bodyPr/>
          <a:lstStyle/>
          <a:p>
            <a:r>
              <a:rPr lang="fr-FR"/>
              <a:t>Modifiez le style du titre</a:t>
            </a:r>
            <a:endParaRPr lang="fr-FR" dirty="0"/>
          </a:p>
        </p:txBody>
      </p:sp>
    </p:spTree>
    <p:extLst>
      <p:ext uri="{BB962C8B-B14F-4D97-AF65-F5344CB8AC3E}">
        <p14:creationId xmlns:p14="http://schemas.microsoft.com/office/powerpoint/2010/main" val="373587193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I-Instit_Photo-2">
    <p:bg>
      <p:bgRef idx="1001">
        <a:schemeClr val="bg1"/>
      </p:bgRef>
    </p:bg>
    <p:spTree>
      <p:nvGrpSpPr>
        <p:cNvPr id="1" name=""/>
        <p:cNvGrpSpPr/>
        <p:nvPr/>
      </p:nvGrpSpPr>
      <p:grpSpPr>
        <a:xfrm>
          <a:off x="0" y="0"/>
          <a:ext cx="0" cy="0"/>
          <a:chOff x="0" y="0"/>
          <a:chExt cx="0" cy="0"/>
        </a:xfrm>
      </p:grpSpPr>
      <p:sp>
        <p:nvSpPr>
          <p:cNvPr id="13" name="Espace réservé pour une image  4">
            <a:extLst>
              <a:ext uri="{C183D7F6-B498-43B3-948B-1728B52AA6E4}">
                <adec:decorative xmlns:adec="http://schemas.microsoft.com/office/drawing/2017/decorative" val="1"/>
              </a:ext>
            </a:extLst>
          </p:cNvPr>
          <p:cNvSpPr>
            <a:spLocks noGrp="1"/>
          </p:cNvSpPr>
          <p:nvPr>
            <p:ph type="pic" sz="quarter" idx="10"/>
          </p:nvPr>
        </p:nvSpPr>
        <p:spPr>
          <a:xfrm>
            <a:off x="108001" y="96475"/>
            <a:ext cx="8916820" cy="4948026"/>
          </a:xfrm>
        </p:spPr>
        <p:txBody>
          <a:bodyPr/>
          <a:lstStyle/>
          <a:p>
            <a:r>
              <a:rPr lang="fr-FR"/>
              <a:t>Cliquez sur l'icône pour ajouter une image</a:t>
            </a:r>
            <a:endParaRPr lang="fr-FR" dirty="0"/>
          </a:p>
        </p:txBody>
      </p:sp>
      <p:grpSp>
        <p:nvGrpSpPr>
          <p:cNvPr id="14" name="Groupe 13">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5" name="Connecteur droit 14"/>
            <p:cNvCxnSpPr/>
            <p:nvPr userDrawn="1"/>
          </p:nvCxnSpPr>
          <p:spPr>
            <a:xfrm>
              <a:off x="-5590" y="54000"/>
              <a:ext cx="457759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29" name="Groupe 28">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30" name="Connecteur droit 29"/>
            <p:cNvCxnSpPr/>
            <p:nvPr userDrawn="1"/>
          </p:nvCxnSpPr>
          <p:spPr>
            <a:xfrm>
              <a:off x="-5590" y="54000"/>
              <a:ext cx="4572000" cy="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a:off x="54000" y="54000"/>
              <a:ext cx="0" cy="508950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a:off x="0" y="5094000"/>
              <a:ext cx="4572000" cy="0"/>
            </a:xfrm>
            <a:prstGeom prst="line">
              <a:avLst/>
            </a:prstGeom>
            <a:ln w="127000">
              <a:solidFill>
                <a:schemeClr val="tx2"/>
              </a:solidFill>
              <a:miter lim="800000"/>
            </a:ln>
          </p:spPr>
          <p:style>
            <a:lnRef idx="1">
              <a:schemeClr val="accent1"/>
            </a:lnRef>
            <a:fillRef idx="0">
              <a:schemeClr val="accent1"/>
            </a:fillRef>
            <a:effectRef idx="0">
              <a:schemeClr val="accent1"/>
            </a:effectRef>
            <a:fontRef idx="minor">
              <a:schemeClr val="tx1"/>
            </a:fontRef>
          </p:style>
        </p:cxnSp>
      </p:grpSp>
      <p:sp>
        <p:nvSpPr>
          <p:cNvPr id="11" name="Espace réservé du texte 3">
            <a:extLst>
              <a:ext uri="{C183D7F6-B498-43B3-948B-1728B52AA6E4}">
                <adec:decorative xmlns:adec="http://schemas.microsoft.com/office/drawing/2017/decorative" val="0"/>
              </a:ext>
            </a:extLst>
          </p:cNvPr>
          <p:cNvSpPr>
            <a:spLocks noGrp="1"/>
          </p:cNvSpPr>
          <p:nvPr>
            <p:ph type="body" sz="quarter" idx="14" hasCustomPrompt="1"/>
          </p:nvPr>
        </p:nvSpPr>
        <p:spPr>
          <a:xfrm>
            <a:off x="7995627" y="4770239"/>
            <a:ext cx="944563" cy="180690"/>
          </a:xfrm>
        </p:spPr>
        <p:txBody>
          <a:bodyPr>
            <a:normAutofit/>
          </a:bodyPr>
          <a:lstStyle>
            <a:lvl1pPr algn="r">
              <a:defRPr sz="600">
                <a:solidFill>
                  <a:schemeClr val="bg1"/>
                </a:solidFill>
              </a:defRPr>
            </a:lvl1pPr>
          </a:lstStyle>
          <a:p>
            <a:pPr lvl="0"/>
            <a:r>
              <a:rPr lang="fr-FR" dirty="0"/>
              <a:t>copyright</a:t>
            </a:r>
          </a:p>
        </p:txBody>
      </p:sp>
      <p:sp>
        <p:nvSpPr>
          <p:cNvPr id="12" name="Titre 2">
            <a:extLst>
              <a:ext uri="{FF2B5EF4-FFF2-40B4-BE49-F238E27FC236}">
                <a16:creationId xmlns:a16="http://schemas.microsoft.com/office/drawing/2014/main" id="{51658D75-F194-C54F-AF2B-1A0FBD25E00E}"/>
              </a:ext>
            </a:extLst>
          </p:cNvPr>
          <p:cNvSpPr>
            <a:spLocks noGrp="1"/>
          </p:cNvSpPr>
          <p:nvPr>
            <p:ph type="title"/>
          </p:nvPr>
        </p:nvSpPr>
        <p:spPr>
          <a:xfrm>
            <a:off x="109471" y="-935391"/>
            <a:ext cx="8158468" cy="696527"/>
          </a:xfrm>
        </p:spPr>
        <p:txBody>
          <a:bodyPr/>
          <a:lstStyle/>
          <a:p>
            <a:r>
              <a:rPr lang="fr-FR"/>
              <a:t>Modifiez le style du titre</a:t>
            </a:r>
            <a:endParaRPr lang="fr-FR" dirty="0"/>
          </a:p>
        </p:txBody>
      </p:sp>
    </p:spTree>
    <p:extLst>
      <p:ext uri="{BB962C8B-B14F-4D97-AF65-F5344CB8AC3E}">
        <p14:creationId xmlns:p14="http://schemas.microsoft.com/office/powerpoint/2010/main" val="368378117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I-Instit_Photo-3">
    <p:bg>
      <p:bgRef idx="1001">
        <a:schemeClr val="bg1"/>
      </p:bgRef>
    </p:bg>
    <p:spTree>
      <p:nvGrpSpPr>
        <p:cNvPr id="1" name=""/>
        <p:cNvGrpSpPr/>
        <p:nvPr/>
      </p:nvGrpSpPr>
      <p:grpSpPr>
        <a:xfrm>
          <a:off x="0" y="0"/>
          <a:ext cx="0" cy="0"/>
          <a:chOff x="0" y="0"/>
          <a:chExt cx="0" cy="0"/>
        </a:xfrm>
      </p:grpSpPr>
      <p:sp>
        <p:nvSpPr>
          <p:cNvPr id="13" name="Espace réservé pour une image  4">
            <a:extLst>
              <a:ext uri="{C183D7F6-B498-43B3-948B-1728B52AA6E4}">
                <adec:decorative xmlns:adec="http://schemas.microsoft.com/office/drawing/2017/decorative" val="1"/>
              </a:ext>
            </a:extLst>
          </p:cNvPr>
          <p:cNvSpPr>
            <a:spLocks noGrp="1"/>
          </p:cNvSpPr>
          <p:nvPr>
            <p:ph type="pic" sz="quarter" idx="10"/>
          </p:nvPr>
        </p:nvSpPr>
        <p:spPr>
          <a:xfrm>
            <a:off x="108001" y="96475"/>
            <a:ext cx="8916820" cy="4948026"/>
          </a:xfrm>
        </p:spPr>
        <p:txBody>
          <a:bodyPr/>
          <a:lstStyle/>
          <a:p>
            <a:r>
              <a:rPr lang="fr-FR"/>
              <a:t>Cliquez sur l'icône pour ajouter une image</a:t>
            </a:r>
            <a:endParaRPr lang="fr-FR" dirty="0"/>
          </a:p>
        </p:txBody>
      </p:sp>
      <p:grpSp>
        <p:nvGrpSpPr>
          <p:cNvPr id="14" name="Groupe 13">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6" name="Connecteur droit 15"/>
            <p:cNvCxnSpPr/>
            <p:nvPr userDrawn="1"/>
          </p:nvCxnSpPr>
          <p:spPr>
            <a:xfrm>
              <a:off x="-5590" y="54000"/>
              <a:ext cx="4577590" cy="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userDrawn="1"/>
          </p:nvCxnSpPr>
          <p:spPr>
            <a:xfrm>
              <a:off x="54000" y="54000"/>
              <a:ext cx="0" cy="508950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0" y="5094000"/>
              <a:ext cx="4572000" cy="0"/>
            </a:xfrm>
            <a:prstGeom prst="line">
              <a:avLst/>
            </a:prstGeom>
            <a:ln w="127000">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grpSp>
        <p:nvGrpSpPr>
          <p:cNvPr id="19" name="Groupe 18">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0" name="Connecteur droit 19"/>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1" name="Espace réservé du texte 3">
            <a:extLst>
              <a:ext uri="{C183D7F6-B498-43B3-948B-1728B52AA6E4}">
                <adec:decorative xmlns:adec="http://schemas.microsoft.com/office/drawing/2017/decorative" val="0"/>
              </a:ext>
            </a:extLst>
          </p:cNvPr>
          <p:cNvSpPr>
            <a:spLocks noGrp="1"/>
          </p:cNvSpPr>
          <p:nvPr>
            <p:ph type="body" sz="quarter" idx="14" hasCustomPrompt="1"/>
          </p:nvPr>
        </p:nvSpPr>
        <p:spPr>
          <a:xfrm>
            <a:off x="7995627" y="4770239"/>
            <a:ext cx="944563" cy="180690"/>
          </a:xfrm>
        </p:spPr>
        <p:txBody>
          <a:bodyPr>
            <a:normAutofit/>
          </a:bodyPr>
          <a:lstStyle>
            <a:lvl1pPr algn="r">
              <a:defRPr sz="600">
                <a:solidFill>
                  <a:schemeClr val="bg1"/>
                </a:solidFill>
              </a:defRPr>
            </a:lvl1pPr>
          </a:lstStyle>
          <a:p>
            <a:pPr lvl="0"/>
            <a:r>
              <a:rPr lang="fr-FR" dirty="0"/>
              <a:t>copyright</a:t>
            </a:r>
          </a:p>
        </p:txBody>
      </p:sp>
      <p:sp>
        <p:nvSpPr>
          <p:cNvPr id="12" name="Titre 2">
            <a:extLst>
              <a:ext uri="{FF2B5EF4-FFF2-40B4-BE49-F238E27FC236}">
                <a16:creationId xmlns:a16="http://schemas.microsoft.com/office/drawing/2014/main" id="{E5ABF368-5A7A-7745-8644-98BE8EFDCC53}"/>
              </a:ext>
            </a:extLst>
          </p:cNvPr>
          <p:cNvSpPr>
            <a:spLocks noGrp="1"/>
          </p:cNvSpPr>
          <p:nvPr>
            <p:ph type="title"/>
          </p:nvPr>
        </p:nvSpPr>
        <p:spPr>
          <a:xfrm>
            <a:off x="109471" y="-935391"/>
            <a:ext cx="8158468" cy="696527"/>
          </a:xfrm>
        </p:spPr>
        <p:txBody>
          <a:bodyPr/>
          <a:lstStyle/>
          <a:p>
            <a:r>
              <a:rPr lang="fr-FR"/>
              <a:t>Modifiez le style du titre</a:t>
            </a:r>
            <a:endParaRPr lang="fr-FR" dirty="0"/>
          </a:p>
        </p:txBody>
      </p:sp>
    </p:spTree>
    <p:extLst>
      <p:ext uri="{BB962C8B-B14F-4D97-AF65-F5344CB8AC3E}">
        <p14:creationId xmlns:p14="http://schemas.microsoft.com/office/powerpoint/2010/main" val="237665360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Instit_chapter-1">
    <p:bg>
      <p:bgRef idx="1001">
        <a:schemeClr val="bg1"/>
      </p:bgRef>
    </p:bg>
    <p:spTree>
      <p:nvGrpSpPr>
        <p:cNvPr id="1" name=""/>
        <p:cNvGrpSpPr/>
        <p:nvPr/>
      </p:nvGrpSpPr>
      <p:grpSpPr>
        <a:xfrm>
          <a:off x="0" y="0"/>
          <a:ext cx="0" cy="0"/>
          <a:chOff x="0" y="0"/>
          <a:chExt cx="0" cy="0"/>
        </a:xfrm>
      </p:grpSpPr>
      <p:sp>
        <p:nvSpPr>
          <p:cNvPr id="14" name="Espace réservé du numéro de diapositive 6">
            <a:extLst>
              <a:ext uri="{C183D7F6-B498-43B3-948B-1728B52AA6E4}">
                <adec:decorative xmlns:adec="http://schemas.microsoft.com/office/drawing/2017/decorative" val="1"/>
              </a:ext>
            </a:extLst>
          </p:cNvPr>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chemeClr val="bg1"/>
                </a:solidFill>
              </a:rPr>
              <a:pPr algn="r"/>
              <a:t>‹N°›</a:t>
            </a:fld>
            <a:endParaRPr lang="fr-FR" sz="1400" dirty="0">
              <a:solidFill>
                <a:schemeClr val="bg1"/>
              </a:solidFill>
            </a:endParaRPr>
          </a:p>
        </p:txBody>
      </p:sp>
      <p:cxnSp>
        <p:nvCxnSpPr>
          <p:cNvPr id="8" name="Connecteur droit 7">
            <a:extLst>
              <a:ext uri="{C183D7F6-B498-43B3-948B-1728B52AA6E4}">
                <adec:decorative xmlns:adec="http://schemas.microsoft.com/office/drawing/2017/decorative" val="1"/>
              </a:ext>
            </a:extLst>
          </p:cNvPr>
          <p:cNvCxnSpPr/>
          <p:nvPr userDrawn="1"/>
        </p:nvCxnSpPr>
        <p:spPr>
          <a:xfrm>
            <a:off x="2262924" y="0"/>
            <a:ext cx="0" cy="5143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4">
            <a:extLst>
              <a:ext uri="{C183D7F6-B498-43B3-948B-1728B52AA6E4}">
                <adec:decorative xmlns:adec="http://schemas.microsoft.com/office/drawing/2017/decorative" val="1"/>
              </a:ext>
            </a:extLst>
          </p:cNvPr>
          <p:cNvGrpSpPr>
            <a:grpSpLocks noChangeAspect="1"/>
          </p:cNvGrpSpPr>
          <p:nvPr userDrawn="1"/>
        </p:nvGrpSpPr>
        <p:grpSpPr bwMode="auto">
          <a:xfrm>
            <a:off x="456817" y="1491630"/>
            <a:ext cx="1504893" cy="1980220"/>
            <a:chOff x="478" y="264"/>
            <a:chExt cx="1621" cy="2133"/>
          </a:xfrm>
          <a:solidFill>
            <a:schemeClr val="tx1"/>
          </a:solidFill>
        </p:grpSpPr>
        <p:sp>
          <p:nvSpPr>
            <p:cNvPr id="16"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2" name="Titre 1">
            <a:extLst>
              <a:ext uri="{FF2B5EF4-FFF2-40B4-BE49-F238E27FC236}">
                <a16:creationId xmlns:a16="http://schemas.microsoft.com/office/drawing/2014/main" id="{A78845D3-EA67-4147-814F-B805B3D7BBDE}"/>
              </a:ext>
            </a:extLst>
          </p:cNvPr>
          <p:cNvSpPr>
            <a:spLocks noGrp="1"/>
          </p:cNvSpPr>
          <p:nvPr>
            <p:ph type="title"/>
          </p:nvPr>
        </p:nvSpPr>
        <p:spPr>
          <a:xfrm>
            <a:off x="2801732" y="951570"/>
            <a:ext cx="5849497" cy="1755195"/>
          </a:xfrm>
        </p:spPr>
        <p:txBody>
          <a:bodyPr vert="horz" lIns="71561" tIns="35780" rIns="71561" bIns="35780" rtlCol="0" anchor="b">
            <a:noAutofit/>
          </a:bodyPr>
          <a:lstStyle>
            <a:lvl1pPr>
              <a:defRPr lang="fr-FR" sz="4000" dirty="0">
                <a:solidFill>
                  <a:schemeClr val="tx1"/>
                </a:solidFill>
                <a:latin typeface="Nunito ExtraBold" pitchFamily="2" charset="0"/>
                <a:ea typeface="+mn-ea"/>
                <a:cs typeface="+mn-cs"/>
              </a:defRPr>
            </a:lvl1pPr>
          </a:lstStyle>
          <a:p>
            <a:pPr marL="0" lvl="0" indent="0">
              <a:spcBef>
                <a:spcPct val="20000"/>
              </a:spcBef>
              <a:spcAft>
                <a:spcPts val="470"/>
              </a:spcAft>
              <a:buFont typeface="Arial" panose="020B0604020202020204" pitchFamily="34" charset="0"/>
            </a:pPr>
            <a:r>
              <a:rPr lang="fr-FR"/>
              <a:t>Modifiez le style du titre</a:t>
            </a:r>
            <a:endParaRPr lang="fr-FR" dirty="0"/>
          </a:p>
        </p:txBody>
      </p:sp>
      <p:sp>
        <p:nvSpPr>
          <p:cNvPr id="13" name="Sous-titre 2">
            <a:extLst>
              <a:ext uri="{FF2B5EF4-FFF2-40B4-BE49-F238E27FC236}">
                <a16:creationId xmlns:a16="http://schemas.microsoft.com/office/drawing/2014/main" id="{5AEDE759-5472-6249-A43A-157D30909B90}"/>
              </a:ext>
            </a:extLst>
          </p:cNvPr>
          <p:cNvSpPr>
            <a:spLocks noGrp="1"/>
          </p:cNvSpPr>
          <p:nvPr>
            <p:ph type="subTitle" idx="1"/>
          </p:nvPr>
        </p:nvSpPr>
        <p:spPr>
          <a:xfrm>
            <a:off x="2786269" y="2841781"/>
            <a:ext cx="5864955" cy="1214438"/>
          </a:xfrm>
        </p:spPr>
        <p:txBody>
          <a:bodyPr vert="horz" lIns="71561" tIns="35780" rIns="71561" bIns="35780" rtlCol="0">
            <a:noAutofit/>
          </a:bodyPr>
          <a:lstStyle>
            <a:lvl1pPr>
              <a:defRPr lang="fr-FR" sz="2800" dirty="0">
                <a:solidFill>
                  <a:schemeClr val="tx1"/>
                </a:solidFill>
                <a:latin typeface="Nunito Light" pitchFamily="2" charset="0"/>
              </a:defRPr>
            </a:lvl1pPr>
          </a:lstStyle>
          <a:p>
            <a:pPr lvl="0"/>
            <a:r>
              <a:rPr lang="fr-FR"/>
              <a:t>Modifiez le style des sous-titres du masque</a:t>
            </a:r>
            <a:endParaRPr lang="fr-FR" dirty="0"/>
          </a:p>
        </p:txBody>
      </p:sp>
    </p:spTree>
    <p:extLst>
      <p:ext uri="{BB962C8B-B14F-4D97-AF65-F5344CB8AC3E}">
        <p14:creationId xmlns:p14="http://schemas.microsoft.com/office/powerpoint/2010/main" val="265060450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HI-Instit_Photo-3">
    <p:bg>
      <p:bgRef idx="1001">
        <a:schemeClr val="bg1"/>
      </p:bgRef>
    </p:bg>
    <p:spTree>
      <p:nvGrpSpPr>
        <p:cNvPr id="1" name=""/>
        <p:cNvGrpSpPr/>
        <p:nvPr/>
      </p:nvGrpSpPr>
      <p:grpSpPr>
        <a:xfrm>
          <a:off x="0" y="0"/>
          <a:ext cx="0" cy="0"/>
          <a:chOff x="0" y="0"/>
          <a:chExt cx="0" cy="0"/>
        </a:xfrm>
      </p:grpSpPr>
      <p:sp>
        <p:nvSpPr>
          <p:cNvPr id="13" name="Espace réservé pour une image  4">
            <a:extLst>
              <a:ext uri="{C183D7F6-B498-43B3-948B-1728B52AA6E4}">
                <adec:decorative xmlns:adec="http://schemas.microsoft.com/office/drawing/2017/decorative" val="1"/>
              </a:ext>
            </a:extLst>
          </p:cNvPr>
          <p:cNvSpPr>
            <a:spLocks noGrp="1"/>
          </p:cNvSpPr>
          <p:nvPr>
            <p:ph type="pic" sz="quarter" idx="10"/>
          </p:nvPr>
        </p:nvSpPr>
        <p:spPr>
          <a:xfrm>
            <a:off x="108001" y="96475"/>
            <a:ext cx="8916820" cy="4948026"/>
          </a:xfrm>
        </p:spPr>
        <p:txBody>
          <a:bodyPr/>
          <a:lstStyle/>
          <a:p>
            <a:r>
              <a:rPr lang="fr-FR"/>
              <a:t>Cliquez sur l'icône pour ajouter une image</a:t>
            </a:r>
            <a:endParaRPr lang="fr-FR" dirty="0"/>
          </a:p>
        </p:txBody>
      </p:sp>
      <p:grpSp>
        <p:nvGrpSpPr>
          <p:cNvPr id="14" name="Groupe 13">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6" name="Connecteur droit 15"/>
            <p:cNvCxnSpPr/>
            <p:nvPr userDrawn="1"/>
          </p:nvCxnSpPr>
          <p:spPr>
            <a:xfrm>
              <a:off x="-5590" y="54000"/>
              <a:ext cx="457759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9" name="Groupe 18">
            <a:extLst>
              <a:ext uri="{C183D7F6-B498-43B3-948B-1728B52AA6E4}">
                <adec:decorative xmlns:adec="http://schemas.microsoft.com/office/drawing/2017/decorative" val="1"/>
              </a:ext>
            </a:extLst>
          </p:cNvPr>
          <p:cNvGrpSpPr/>
          <p:nvPr userDrawn="1"/>
        </p:nvGrpSpPr>
        <p:grpSpPr>
          <a:xfrm flipH="1">
            <a:off x="4566410" y="54000"/>
            <a:ext cx="4577590" cy="5089500"/>
            <a:chOff x="-5590" y="54000"/>
            <a:chExt cx="4577590" cy="5089500"/>
          </a:xfrm>
        </p:grpSpPr>
        <p:cxnSp>
          <p:nvCxnSpPr>
            <p:cNvPr id="20" name="Connecteur droit 19"/>
            <p:cNvCxnSpPr/>
            <p:nvPr userDrawn="1"/>
          </p:nvCxnSpPr>
          <p:spPr>
            <a:xfrm>
              <a:off x="-5590" y="5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1" name="Espace réservé du texte 3">
            <a:extLst>
              <a:ext uri="{C183D7F6-B498-43B3-948B-1728B52AA6E4}">
                <adec:decorative xmlns:adec="http://schemas.microsoft.com/office/drawing/2017/decorative" val="0"/>
              </a:ext>
            </a:extLst>
          </p:cNvPr>
          <p:cNvSpPr>
            <a:spLocks noGrp="1"/>
          </p:cNvSpPr>
          <p:nvPr>
            <p:ph type="body" sz="quarter" idx="14" hasCustomPrompt="1"/>
          </p:nvPr>
        </p:nvSpPr>
        <p:spPr>
          <a:xfrm>
            <a:off x="7995627" y="4770239"/>
            <a:ext cx="944563" cy="180690"/>
          </a:xfrm>
        </p:spPr>
        <p:txBody>
          <a:bodyPr>
            <a:normAutofit/>
          </a:bodyPr>
          <a:lstStyle>
            <a:lvl1pPr algn="r">
              <a:defRPr sz="600">
                <a:solidFill>
                  <a:schemeClr val="bg1"/>
                </a:solidFill>
              </a:defRPr>
            </a:lvl1pPr>
          </a:lstStyle>
          <a:p>
            <a:pPr lvl="0"/>
            <a:r>
              <a:rPr lang="fr-FR" dirty="0"/>
              <a:t>copyright</a:t>
            </a:r>
          </a:p>
        </p:txBody>
      </p:sp>
      <p:sp>
        <p:nvSpPr>
          <p:cNvPr id="12" name="Titre 2">
            <a:extLst>
              <a:ext uri="{FF2B5EF4-FFF2-40B4-BE49-F238E27FC236}">
                <a16:creationId xmlns:a16="http://schemas.microsoft.com/office/drawing/2014/main" id="{E7BF8CC5-33D3-F344-BF41-1A7B3B81BAA9}"/>
              </a:ext>
            </a:extLst>
          </p:cNvPr>
          <p:cNvSpPr>
            <a:spLocks noGrp="1"/>
          </p:cNvSpPr>
          <p:nvPr>
            <p:ph type="title"/>
          </p:nvPr>
        </p:nvSpPr>
        <p:spPr>
          <a:xfrm>
            <a:off x="109471" y="-935391"/>
            <a:ext cx="8158468" cy="696527"/>
          </a:xfrm>
        </p:spPr>
        <p:txBody>
          <a:bodyPr/>
          <a:lstStyle/>
          <a:p>
            <a:r>
              <a:rPr lang="fr-FR"/>
              <a:t>Modifiez le style du titre</a:t>
            </a:r>
            <a:endParaRPr lang="fr-FR" dirty="0"/>
          </a:p>
        </p:txBody>
      </p:sp>
    </p:spTree>
    <p:extLst>
      <p:ext uri="{BB962C8B-B14F-4D97-AF65-F5344CB8AC3E}">
        <p14:creationId xmlns:p14="http://schemas.microsoft.com/office/powerpoint/2010/main" val="72788255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HI-Instit_Cover">
    <p:bg>
      <p:bgRef idx="1001">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quarter" idx="12" hasCustomPrompt="1"/>
          </p:nvPr>
        </p:nvSpPr>
        <p:spPr>
          <a:xfrm>
            <a:off x="3446463" y="2616678"/>
            <a:ext cx="4905375" cy="855172"/>
          </a:xfrm>
        </p:spPr>
        <p:txBody>
          <a:bodyPr/>
          <a:lstStyle>
            <a:lvl1pPr>
              <a:defRPr baseline="0">
                <a:solidFill>
                  <a:schemeClr val="tx1"/>
                </a:solidFill>
                <a:latin typeface="Nunito Light" pitchFamily="2" charset="0"/>
              </a:defRPr>
            </a:lvl1pPr>
          </a:lstStyle>
          <a:p>
            <a:pPr lvl="0"/>
            <a:r>
              <a:rPr lang="fr-FR" dirty="0"/>
              <a:t>Contact de l’auteur du </a:t>
            </a:r>
            <a:r>
              <a:rPr lang="fr-FR" dirty="0" err="1"/>
              <a:t>powerpoint</a:t>
            </a:r>
            <a:endParaRPr lang="fr-FR" dirty="0"/>
          </a:p>
        </p:txBody>
      </p:sp>
      <p:sp>
        <p:nvSpPr>
          <p:cNvPr id="15" name="Titre 1">
            <a:extLst>
              <a:ext uri="{FF2B5EF4-FFF2-40B4-BE49-F238E27FC236}">
                <a16:creationId xmlns:a16="http://schemas.microsoft.com/office/drawing/2014/main" id="{5BDDEC81-EDE2-D54A-BFE3-68DDF3025413}"/>
              </a:ext>
            </a:extLst>
          </p:cNvPr>
          <p:cNvSpPr>
            <a:spLocks noGrp="1"/>
          </p:cNvSpPr>
          <p:nvPr>
            <p:ph type="title" hasCustomPrompt="1"/>
          </p:nvPr>
        </p:nvSpPr>
        <p:spPr>
          <a:xfrm>
            <a:off x="3446293" y="1896674"/>
            <a:ext cx="4905545" cy="495055"/>
          </a:xfrm>
        </p:spPr>
        <p:txBody>
          <a:bodyPr vert="horz" lIns="71561" tIns="35780" rIns="71561" bIns="35780" rtlCol="0">
            <a:normAutofit/>
          </a:bodyPr>
          <a:lstStyle>
            <a:lvl1pPr>
              <a:defRPr lang="fr-FR">
                <a:solidFill>
                  <a:schemeClr val="tx1"/>
                </a:solidFill>
                <a:latin typeface="+mn-lt"/>
                <a:ea typeface="+mn-ea"/>
                <a:cs typeface="+mn-cs"/>
              </a:defRPr>
            </a:lvl1pPr>
          </a:lstStyle>
          <a:p>
            <a:pPr marL="0" lvl="0" indent="0">
              <a:spcBef>
                <a:spcPct val="20000"/>
              </a:spcBef>
              <a:spcAft>
                <a:spcPts val="470"/>
              </a:spcAft>
              <a:buFont typeface="Arial" panose="020B0604020202020204" pitchFamily="34" charset="0"/>
            </a:pPr>
            <a:r>
              <a:rPr lang="fr-FR" dirty="0"/>
              <a:t>Merci</a:t>
            </a:r>
          </a:p>
        </p:txBody>
      </p:sp>
      <p:sp>
        <p:nvSpPr>
          <p:cNvPr id="9" name="Rectangle 8"/>
          <p:cNvSpPr/>
          <p:nvPr userDrawn="1"/>
        </p:nvSpPr>
        <p:spPr>
          <a:xfrm>
            <a:off x="1" y="6465"/>
            <a:ext cx="2262923"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16" name="Freeform 5"/>
          <p:cNvSpPr>
            <a:spLocks/>
          </p:cNvSpPr>
          <p:nvPr userDrawn="1"/>
        </p:nvSpPr>
        <p:spPr bwMode="auto">
          <a:xfrm>
            <a:off x="773392" y="1491630"/>
            <a:ext cx="502250" cy="1023067"/>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6"/>
          <p:cNvSpPr>
            <a:spLocks/>
          </p:cNvSpPr>
          <p:nvPr userDrawn="1"/>
        </p:nvSpPr>
        <p:spPr bwMode="auto">
          <a:xfrm>
            <a:off x="1402829" y="1919610"/>
            <a:ext cx="187531" cy="754767"/>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7"/>
          <p:cNvSpPr>
            <a:spLocks/>
          </p:cNvSpPr>
          <p:nvPr userDrawn="1"/>
        </p:nvSpPr>
        <p:spPr bwMode="auto">
          <a:xfrm>
            <a:off x="1402829" y="1671734"/>
            <a:ext cx="187531" cy="214454"/>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
          <p:cNvSpPr>
            <a:spLocks/>
          </p:cNvSpPr>
          <p:nvPr userDrawn="1"/>
        </p:nvSpPr>
        <p:spPr bwMode="auto">
          <a:xfrm>
            <a:off x="456817" y="1919610"/>
            <a:ext cx="1504893" cy="1552240"/>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0245934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Instit_focus-2">
    <p:bg>
      <p:bgRef idx="1001">
        <a:schemeClr val="bg1"/>
      </p:bgRef>
    </p:bg>
    <p:spTree>
      <p:nvGrpSpPr>
        <p:cNvPr id="1" name=""/>
        <p:cNvGrpSpPr/>
        <p:nvPr/>
      </p:nvGrpSpPr>
      <p:grpSpPr>
        <a:xfrm>
          <a:off x="0" y="0"/>
          <a:ext cx="0" cy="0"/>
          <a:chOff x="0" y="0"/>
          <a:chExt cx="0" cy="0"/>
        </a:xfrm>
      </p:grpSpPr>
      <p:sp>
        <p:nvSpPr>
          <p:cNvPr id="12" name="Espace réservé du contenu 2"/>
          <p:cNvSpPr>
            <a:spLocks noGrp="1"/>
          </p:cNvSpPr>
          <p:nvPr>
            <p:ph idx="12" hasCustomPrompt="1"/>
          </p:nvPr>
        </p:nvSpPr>
        <p:spPr>
          <a:xfrm>
            <a:off x="5059138" y="2121700"/>
            <a:ext cx="3544802" cy="1845205"/>
          </a:xfrm>
        </p:spPr>
        <p:txBody>
          <a:bodyP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4" name="Espace réservé pour une image  3">
            <a:extLst>
              <a:ext uri="{C183D7F6-B498-43B3-948B-1728B52AA6E4}">
                <adec:decorative xmlns:adec="http://schemas.microsoft.com/office/drawing/2017/decorative" val="1"/>
              </a:ext>
            </a:extLst>
          </p:cNvPr>
          <p:cNvSpPr>
            <a:spLocks noGrp="1"/>
          </p:cNvSpPr>
          <p:nvPr>
            <p:ph type="pic" sz="quarter" idx="11"/>
          </p:nvPr>
        </p:nvSpPr>
        <p:spPr>
          <a:xfrm>
            <a:off x="0" y="0"/>
            <a:ext cx="4572000" cy="5143500"/>
          </a:xfrm>
        </p:spPr>
        <p:txBody>
          <a:bodyPr/>
          <a:lstStyle/>
          <a:p>
            <a:r>
              <a:rPr lang="fr-FR"/>
              <a:t>Cliquez sur l'icône pour ajouter une image</a:t>
            </a:r>
          </a:p>
        </p:txBody>
      </p:sp>
      <p:sp>
        <p:nvSpPr>
          <p:cNvPr id="7" name="Espace réservé du texte 3">
            <a:extLst>
              <a:ext uri="{C183D7F6-B498-43B3-948B-1728B52AA6E4}">
                <adec:decorative xmlns:adec="http://schemas.microsoft.com/office/drawing/2017/decorative" val="1"/>
              </a:ext>
            </a:extLst>
          </p:cNvPr>
          <p:cNvSpPr>
            <a:spLocks noGrp="1"/>
          </p:cNvSpPr>
          <p:nvPr>
            <p:ph type="body" sz="quarter" idx="14" hasCustomPrompt="1"/>
          </p:nvPr>
        </p:nvSpPr>
        <p:spPr>
          <a:xfrm>
            <a:off x="3556000" y="4912010"/>
            <a:ext cx="944563" cy="180690"/>
          </a:xfrm>
        </p:spPr>
        <p:txBody>
          <a:bodyPr>
            <a:normAutofit/>
          </a:bodyPr>
          <a:lstStyle>
            <a:lvl1pPr algn="r">
              <a:defRPr sz="600">
                <a:solidFill>
                  <a:schemeClr val="bg1"/>
                </a:solidFill>
              </a:defRPr>
            </a:lvl1pPr>
          </a:lstStyle>
          <a:p>
            <a:pPr lvl="0"/>
            <a:r>
              <a:rPr lang="fr-FR" dirty="0"/>
              <a:t>copyright</a:t>
            </a:r>
          </a:p>
        </p:txBody>
      </p:sp>
      <p:sp>
        <p:nvSpPr>
          <p:cNvPr id="13"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tx1"/>
                </a:solidFill>
              </a:rPr>
              <a:t>	</a:t>
            </a:r>
            <a:fld id="{2CE3F619-B3DC-45F0-A72C-2F3B9D1652DC}" type="slidenum">
              <a:rPr lang="fr-FR" sz="1400" smtClean="0">
                <a:solidFill>
                  <a:schemeClr val="tx1"/>
                </a:solidFill>
              </a:rPr>
              <a:pPr algn="r"/>
              <a:t>‹N°›</a:t>
            </a:fld>
            <a:endParaRPr lang="fr-FR" sz="1400" dirty="0">
              <a:solidFill>
                <a:schemeClr val="tx1"/>
              </a:solidFill>
            </a:endParaRPr>
          </a:p>
        </p:txBody>
      </p:sp>
      <p:sp>
        <p:nvSpPr>
          <p:cNvPr id="10" name="Titre 1">
            <a:extLst>
              <a:ext uri="{FF2B5EF4-FFF2-40B4-BE49-F238E27FC236}">
                <a16:creationId xmlns:a16="http://schemas.microsoft.com/office/drawing/2014/main" id="{F6C99EA0-30EB-C646-B1AA-3CAC29E737B5}"/>
              </a:ext>
            </a:extLst>
          </p:cNvPr>
          <p:cNvSpPr>
            <a:spLocks noGrp="1"/>
          </p:cNvSpPr>
          <p:nvPr>
            <p:ph type="title"/>
          </p:nvPr>
        </p:nvSpPr>
        <p:spPr>
          <a:xfrm>
            <a:off x="5048544" y="546524"/>
            <a:ext cx="3555396" cy="1575175"/>
          </a:xfrm>
        </p:spPr>
        <p:txBody>
          <a:bodyPr vert="horz" lIns="71561" tIns="35780" rIns="71561" bIns="35780" rtlCol="0" anchor="t">
            <a:noAutofit/>
          </a:bodyPr>
          <a:lstStyle>
            <a:lvl1pPr>
              <a:defRPr lang="fr-FR" sz="2800" b="0" baseline="0" dirty="0">
                <a:solidFill>
                  <a:schemeClr val="tx1"/>
                </a:solidFill>
                <a:latin typeface="Nunito Light" pitchFamily="2" charset="0"/>
                <a:ea typeface="+mn-ea"/>
                <a:cs typeface="+mn-cs"/>
              </a:defRPr>
            </a:lvl1pPr>
          </a:lstStyle>
          <a:p>
            <a:pPr marL="0" lvl="0" indent="0">
              <a:spcBef>
                <a:spcPct val="20000"/>
              </a:spcBef>
              <a:spcAft>
                <a:spcPts val="470"/>
              </a:spcAft>
              <a:buFont typeface="Arial" panose="020B0604020202020204" pitchFamily="34" charset="0"/>
            </a:pPr>
            <a:r>
              <a:rPr lang="fr-FR"/>
              <a:t>Modifiez le style du titre</a:t>
            </a:r>
            <a:endParaRPr lang="fr-FR" dirty="0"/>
          </a:p>
        </p:txBody>
      </p:sp>
    </p:spTree>
    <p:extLst>
      <p:ext uri="{BB962C8B-B14F-4D97-AF65-F5344CB8AC3E}">
        <p14:creationId xmlns:p14="http://schemas.microsoft.com/office/powerpoint/2010/main" val="16631663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Instit_chapter-2">
    <p:bg>
      <p:bgRef idx="1001">
        <a:schemeClr val="bg1"/>
      </p:bgRef>
    </p:bg>
    <p:spTree>
      <p:nvGrpSpPr>
        <p:cNvPr id="1" name=""/>
        <p:cNvGrpSpPr/>
        <p:nvPr/>
      </p:nvGrpSpPr>
      <p:grpSpPr>
        <a:xfrm>
          <a:off x="0" y="0"/>
          <a:ext cx="0" cy="0"/>
          <a:chOff x="0" y="0"/>
          <a:chExt cx="0" cy="0"/>
        </a:xfrm>
      </p:grpSpPr>
      <p:sp>
        <p:nvSpPr>
          <p:cNvPr id="14" name="Espace réservé du numéro de diapositive 6">
            <a:extLst>
              <a:ext uri="{C183D7F6-B498-43B3-948B-1728B52AA6E4}">
                <adec:decorative xmlns:adec="http://schemas.microsoft.com/office/drawing/2017/decorative" val="1"/>
              </a:ext>
            </a:extLst>
          </p:cNvPr>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chemeClr val="bg1"/>
                </a:solidFill>
              </a:rPr>
              <a:pPr algn="r"/>
              <a:t>‹N°›</a:t>
            </a:fld>
            <a:endParaRPr lang="fr-FR" sz="1400" dirty="0">
              <a:solidFill>
                <a:schemeClr val="bg1"/>
              </a:solidFill>
            </a:endParaRPr>
          </a:p>
        </p:txBody>
      </p:sp>
      <p:grpSp>
        <p:nvGrpSpPr>
          <p:cNvPr id="6" name="Groupe 5">
            <a:extLst>
              <a:ext uri="{FF2B5EF4-FFF2-40B4-BE49-F238E27FC236}">
                <a16:creationId xmlns:a16="http://schemas.microsoft.com/office/drawing/2014/main" id="{1BE93A7C-29BD-C44A-817A-76EC7C7FC3A6}"/>
              </a:ext>
              <a:ext uri="{C183D7F6-B498-43B3-948B-1728B52AA6E4}">
                <adec:decorative xmlns:adec="http://schemas.microsoft.com/office/drawing/2017/decorative" val="1"/>
              </a:ext>
            </a:extLst>
          </p:cNvPr>
          <p:cNvGrpSpPr/>
          <p:nvPr userDrawn="1"/>
        </p:nvGrpSpPr>
        <p:grpSpPr>
          <a:xfrm>
            <a:off x="1" y="0"/>
            <a:ext cx="2262923" cy="5143500"/>
            <a:chOff x="1" y="0"/>
            <a:chExt cx="2262923" cy="5143500"/>
          </a:xfrm>
          <a:solidFill>
            <a:schemeClr val="accent1"/>
          </a:solidFill>
        </p:grpSpPr>
        <p:sp>
          <p:nvSpPr>
            <p:cNvPr id="10" name="Rectangle 9"/>
            <p:cNvSpPr/>
            <p:nvPr userDrawn="1"/>
          </p:nvSpPr>
          <p:spPr>
            <a:xfrm>
              <a:off x="1" y="0"/>
              <a:ext cx="2262923"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grpSp>
          <p:nvGrpSpPr>
            <p:cNvPr id="8" name="Group 4"/>
            <p:cNvGrpSpPr>
              <a:grpSpLocks noChangeAspect="1"/>
            </p:cNvGrpSpPr>
            <p:nvPr userDrawn="1"/>
          </p:nvGrpSpPr>
          <p:grpSpPr bwMode="auto">
            <a:xfrm>
              <a:off x="456817" y="1491630"/>
              <a:ext cx="1504893" cy="1980220"/>
              <a:chOff x="478" y="264"/>
              <a:chExt cx="1621" cy="2133"/>
            </a:xfrm>
            <a:grpFill/>
          </p:grpSpPr>
          <p:sp>
            <p:nvSpPr>
              <p:cNvPr id="12"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sp>
        <p:nvSpPr>
          <p:cNvPr id="17" name="Titre 1">
            <a:extLst>
              <a:ext uri="{FF2B5EF4-FFF2-40B4-BE49-F238E27FC236}">
                <a16:creationId xmlns:a16="http://schemas.microsoft.com/office/drawing/2014/main" id="{305276C1-8728-8544-8D00-1AA581EF91D5}"/>
              </a:ext>
            </a:extLst>
          </p:cNvPr>
          <p:cNvSpPr>
            <a:spLocks noGrp="1"/>
          </p:cNvSpPr>
          <p:nvPr>
            <p:ph type="title"/>
          </p:nvPr>
        </p:nvSpPr>
        <p:spPr>
          <a:xfrm>
            <a:off x="2801297" y="951569"/>
            <a:ext cx="5849937" cy="1755195"/>
          </a:xfrm>
        </p:spPr>
        <p:txBody>
          <a:bodyPr vert="horz" lIns="71561" tIns="35780" rIns="71561" bIns="35780" rtlCol="0" anchor="b">
            <a:noAutofit/>
          </a:bodyPr>
          <a:lstStyle>
            <a:lvl1pPr>
              <a:defRPr lang="fr-FR" sz="4000" dirty="0">
                <a:solidFill>
                  <a:schemeClr val="tx1"/>
                </a:solidFill>
                <a:latin typeface="Nunito ExtraBold" pitchFamily="2" charset="0"/>
                <a:ea typeface="+mn-ea"/>
                <a:cs typeface="+mn-cs"/>
              </a:defRPr>
            </a:lvl1pPr>
          </a:lstStyle>
          <a:p>
            <a:pPr marL="0" lvl="0" indent="0">
              <a:spcBef>
                <a:spcPct val="20000"/>
              </a:spcBef>
              <a:spcAft>
                <a:spcPts val="470"/>
              </a:spcAft>
              <a:buFont typeface="Arial" panose="020B0604020202020204" pitchFamily="34" charset="0"/>
            </a:pPr>
            <a:r>
              <a:rPr lang="fr-FR"/>
              <a:t>Modifiez le style du titre</a:t>
            </a:r>
            <a:endParaRPr lang="fr-FR" dirty="0"/>
          </a:p>
        </p:txBody>
      </p:sp>
      <p:sp>
        <p:nvSpPr>
          <p:cNvPr id="18" name="Sous-titre 2">
            <a:extLst>
              <a:ext uri="{FF2B5EF4-FFF2-40B4-BE49-F238E27FC236}">
                <a16:creationId xmlns:a16="http://schemas.microsoft.com/office/drawing/2014/main" id="{A275BDF5-DFF7-6D4E-B4B9-2F36C1905078}"/>
              </a:ext>
            </a:extLst>
          </p:cNvPr>
          <p:cNvSpPr>
            <a:spLocks noGrp="1"/>
          </p:cNvSpPr>
          <p:nvPr>
            <p:ph type="subTitle" idx="1"/>
          </p:nvPr>
        </p:nvSpPr>
        <p:spPr>
          <a:xfrm>
            <a:off x="2801297" y="2849200"/>
            <a:ext cx="5849502" cy="1214438"/>
          </a:xfrm>
        </p:spPr>
        <p:txBody>
          <a:bodyPr vert="horz" lIns="71561" tIns="35780" rIns="71561" bIns="35780" rtlCol="0">
            <a:noAutofit/>
          </a:bodyPr>
          <a:lstStyle>
            <a:lvl1pPr>
              <a:defRPr lang="fr-FR" sz="2800" dirty="0">
                <a:solidFill>
                  <a:schemeClr val="tx1"/>
                </a:solidFill>
                <a:latin typeface="Nunito Light" pitchFamily="2" charset="0"/>
              </a:defRPr>
            </a:lvl1pPr>
          </a:lstStyle>
          <a:p>
            <a:pPr lvl="0"/>
            <a:r>
              <a:rPr lang="fr-FR"/>
              <a:t>Modifiez le style des sous-titres du masque</a:t>
            </a:r>
            <a:endParaRPr lang="fr-FR" dirty="0"/>
          </a:p>
        </p:txBody>
      </p:sp>
    </p:spTree>
    <p:extLst>
      <p:ext uri="{BB962C8B-B14F-4D97-AF65-F5344CB8AC3E}">
        <p14:creationId xmlns:p14="http://schemas.microsoft.com/office/powerpoint/2010/main" val="162350030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Instit_focus-1">
    <p:bg>
      <p:bgRef idx="1001">
        <a:schemeClr val="bg1"/>
      </p:bgRef>
    </p:bg>
    <p:spTree>
      <p:nvGrpSpPr>
        <p:cNvPr id="1" name=""/>
        <p:cNvGrpSpPr/>
        <p:nvPr/>
      </p:nvGrpSpPr>
      <p:grpSpPr>
        <a:xfrm>
          <a:off x="0" y="0"/>
          <a:ext cx="0" cy="0"/>
          <a:chOff x="0" y="0"/>
          <a:chExt cx="0" cy="0"/>
        </a:xfrm>
      </p:grpSpPr>
      <p:sp>
        <p:nvSpPr>
          <p:cNvPr id="4" name="Espace réservé pour une image  3">
            <a:extLst>
              <a:ext uri="{C183D7F6-B498-43B3-948B-1728B52AA6E4}">
                <adec:decorative xmlns:adec="http://schemas.microsoft.com/office/drawing/2017/decorative" val="1"/>
              </a:ext>
            </a:extLst>
          </p:cNvPr>
          <p:cNvSpPr>
            <a:spLocks noGrp="1"/>
          </p:cNvSpPr>
          <p:nvPr>
            <p:ph type="pic" sz="quarter" idx="11"/>
          </p:nvPr>
        </p:nvSpPr>
        <p:spPr>
          <a:xfrm>
            <a:off x="-5596" y="0"/>
            <a:ext cx="4577595" cy="5182040"/>
          </a:xfrm>
        </p:spPr>
        <p:txBody>
          <a:bodyPr/>
          <a:lstStyle/>
          <a:p>
            <a:r>
              <a:rPr lang="fr-FR"/>
              <a:t>Cliquez sur l'icône pour ajouter une image</a:t>
            </a:r>
            <a:endParaRPr lang="fr-FR" dirty="0"/>
          </a:p>
        </p:txBody>
      </p:sp>
      <p:sp>
        <p:nvSpPr>
          <p:cNvPr id="8" name="Espace réservé du contenu 2"/>
          <p:cNvSpPr>
            <a:spLocks noGrp="1"/>
          </p:cNvSpPr>
          <p:nvPr>
            <p:ph idx="12" hasCustomPrompt="1"/>
          </p:nvPr>
        </p:nvSpPr>
        <p:spPr>
          <a:xfrm>
            <a:off x="5053302" y="2121700"/>
            <a:ext cx="3544802" cy="1845205"/>
          </a:xfrm>
        </p:spPr>
        <p:txBody>
          <a:bodyPr>
            <a:noAutofit/>
          </a:bodyPr>
          <a:lstStyle>
            <a:lvl1pPr>
              <a:defRPr>
                <a:solidFill>
                  <a:srgbClr val="000000"/>
                </a:solidFill>
                <a:latin typeface="Nunito ExtraBold" pitchFamily="2" charset="0"/>
              </a:defRPr>
            </a:lvl1pPr>
            <a:lvl2pPr marL="0" indent="-268354">
              <a:spcBef>
                <a:spcPts val="600"/>
              </a:spcBef>
              <a:spcAft>
                <a:spcPts val="0"/>
              </a:spcAft>
              <a:buClrTx/>
              <a:buSzPct val="115000"/>
              <a:buFont typeface="Nunito Light" pitchFamily="2" charset="0"/>
              <a:buChar char="•"/>
              <a:defRPr b="1">
                <a:solidFill>
                  <a:srgbClr val="000000"/>
                </a:solidFill>
              </a:defRPr>
            </a:lvl2pPr>
            <a:lvl3pPr marL="288000" indent="0">
              <a:spcBef>
                <a:spcPts val="0"/>
              </a:spcBef>
              <a:spcAft>
                <a:spcPts val="0"/>
              </a:spcAft>
              <a:buNone/>
              <a:defRPr>
                <a:solidFill>
                  <a:srgbClr val="000000"/>
                </a:solidFill>
                <a:latin typeface="Nunito Light" pitchFamily="2" charset="0"/>
              </a:defRPr>
            </a:lvl3pPr>
            <a:lvl4pPr marL="864000" indent="-268354">
              <a:buFont typeface="Courier New" panose="02070309020205020404" pitchFamily="49" charset="0"/>
              <a:buChar char="o"/>
              <a:defRPr sz="1400" baseline="0">
                <a:solidFill>
                  <a:srgbClr val="000000"/>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grpSp>
        <p:nvGrpSpPr>
          <p:cNvPr id="11" name="Groupe 10">
            <a:extLst>
              <a:ext uri="{C183D7F6-B498-43B3-948B-1728B52AA6E4}">
                <adec:decorative xmlns:adec="http://schemas.microsoft.com/office/drawing/2017/decorative" val="1"/>
              </a:ext>
            </a:extLst>
          </p:cNvPr>
          <p:cNvGrpSpPr/>
          <p:nvPr userDrawn="1"/>
        </p:nvGrpSpPr>
        <p:grpSpPr>
          <a:xfrm flipH="1">
            <a:off x="4572000" y="54000"/>
            <a:ext cx="4577590" cy="5089500"/>
            <a:chOff x="-5590" y="54000"/>
            <a:chExt cx="4577590" cy="5089500"/>
          </a:xfrm>
        </p:grpSpPr>
        <p:cxnSp>
          <p:nvCxnSpPr>
            <p:cNvPr id="12" name="Connecteur droit 11"/>
            <p:cNvCxnSpPr/>
            <p:nvPr userDrawn="1"/>
          </p:nvCxnSpPr>
          <p:spPr>
            <a:xfrm>
              <a:off x="-5590" y="54000"/>
              <a:ext cx="457759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Espace réservé du texte 3">
            <a:extLst>
              <a:ext uri="{C183D7F6-B498-43B3-948B-1728B52AA6E4}">
                <adec:decorative xmlns:adec="http://schemas.microsoft.com/office/drawing/2017/decorative" val="1"/>
              </a:ext>
            </a:extLst>
          </p:cNvPr>
          <p:cNvSpPr>
            <a:spLocks noGrp="1"/>
          </p:cNvSpPr>
          <p:nvPr>
            <p:ph type="body" sz="quarter" idx="14" hasCustomPrompt="1"/>
          </p:nvPr>
        </p:nvSpPr>
        <p:spPr>
          <a:xfrm>
            <a:off x="3514377" y="4731990"/>
            <a:ext cx="944563" cy="180690"/>
          </a:xfrm>
        </p:spPr>
        <p:txBody>
          <a:bodyPr>
            <a:normAutofit/>
          </a:bodyPr>
          <a:lstStyle>
            <a:lvl1pPr algn="r">
              <a:defRPr sz="600">
                <a:solidFill>
                  <a:schemeClr val="bg1"/>
                </a:solidFill>
              </a:defRPr>
            </a:lvl1pPr>
          </a:lstStyle>
          <a:p>
            <a:pPr lvl="0"/>
            <a:r>
              <a:rPr lang="fr-FR" dirty="0"/>
              <a:t>copyright</a:t>
            </a:r>
          </a:p>
        </p:txBody>
      </p:sp>
      <p:sp>
        <p:nvSpPr>
          <p:cNvPr id="15" name="Espace réservé du numéro de diapositive 6"/>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chemeClr val="tx1"/>
                </a:solidFill>
              </a:rPr>
              <a:pPr algn="r"/>
              <a:t>‹N°›</a:t>
            </a:fld>
            <a:endParaRPr lang="fr-FR" sz="1400" dirty="0">
              <a:solidFill>
                <a:schemeClr val="tx1"/>
              </a:solidFill>
            </a:endParaRPr>
          </a:p>
        </p:txBody>
      </p:sp>
      <p:grpSp>
        <p:nvGrpSpPr>
          <p:cNvPr id="16" name="Groupe 15">
            <a:extLst>
              <a:ext uri="{C183D7F6-B498-43B3-948B-1728B52AA6E4}">
                <adec:decorative xmlns:adec="http://schemas.microsoft.com/office/drawing/2017/decorative" val="1"/>
              </a:ext>
            </a:extLst>
          </p:cNvPr>
          <p:cNvGrpSpPr/>
          <p:nvPr userDrawn="1"/>
        </p:nvGrpSpPr>
        <p:grpSpPr>
          <a:xfrm>
            <a:off x="-5590" y="54000"/>
            <a:ext cx="4577590" cy="5089500"/>
            <a:chOff x="-5590" y="54000"/>
            <a:chExt cx="4577590" cy="5089500"/>
          </a:xfrm>
        </p:grpSpPr>
        <p:cxnSp>
          <p:nvCxnSpPr>
            <p:cNvPr id="17" name="Connecteur droit 16"/>
            <p:cNvCxnSpPr/>
            <p:nvPr userDrawn="1"/>
          </p:nvCxnSpPr>
          <p:spPr>
            <a:xfrm>
              <a:off x="-5590" y="54000"/>
              <a:ext cx="457759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54000" y="54000"/>
              <a:ext cx="0" cy="508950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0" y="5094000"/>
              <a:ext cx="4572000" cy="0"/>
            </a:xfrm>
            <a:prstGeom prst="line">
              <a:avLst/>
            </a:prstGeom>
            <a:ln w="12700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0" name="Titre 1">
            <a:extLst>
              <a:ext uri="{FF2B5EF4-FFF2-40B4-BE49-F238E27FC236}">
                <a16:creationId xmlns:a16="http://schemas.microsoft.com/office/drawing/2014/main" id="{56007704-9164-9344-AF24-DB09599F14AA}"/>
              </a:ext>
            </a:extLst>
          </p:cNvPr>
          <p:cNvSpPr>
            <a:spLocks noGrp="1"/>
          </p:cNvSpPr>
          <p:nvPr>
            <p:ph type="title"/>
          </p:nvPr>
        </p:nvSpPr>
        <p:spPr>
          <a:xfrm>
            <a:off x="5042703" y="546516"/>
            <a:ext cx="3555395" cy="1575175"/>
          </a:xfrm>
        </p:spPr>
        <p:txBody>
          <a:bodyPr vert="horz" lIns="71561" tIns="35780" rIns="71561" bIns="35780" rtlCol="0" anchor="t">
            <a:noAutofit/>
          </a:bodyPr>
          <a:lstStyle>
            <a:lvl1pPr>
              <a:defRPr lang="fr-FR" sz="2800" b="0" baseline="0">
                <a:solidFill>
                  <a:schemeClr val="tx1"/>
                </a:solidFill>
                <a:latin typeface="Nunito Light" pitchFamily="2" charset="0"/>
                <a:ea typeface="+mn-ea"/>
                <a:cs typeface="+mn-cs"/>
              </a:defRPr>
            </a:lvl1pPr>
          </a:lstStyle>
          <a:p>
            <a:pPr marL="0" lvl="0" indent="0">
              <a:spcBef>
                <a:spcPct val="20000"/>
              </a:spcBef>
              <a:spcAft>
                <a:spcPts val="470"/>
              </a:spcAft>
              <a:buFont typeface="Arial" panose="020B0604020202020204" pitchFamily="34" charset="0"/>
            </a:pPr>
            <a:r>
              <a:rPr lang="fr-FR"/>
              <a:t>Modifiez le style du titre</a:t>
            </a:r>
            <a:endParaRPr lang="fr-FR" dirty="0"/>
          </a:p>
        </p:txBody>
      </p:sp>
    </p:spTree>
    <p:extLst>
      <p:ext uri="{BB962C8B-B14F-4D97-AF65-F5344CB8AC3E}">
        <p14:creationId xmlns:p14="http://schemas.microsoft.com/office/powerpoint/2010/main" val="424786086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Instit_chapter-3">
    <p:spTree>
      <p:nvGrpSpPr>
        <p:cNvPr id="1" name=""/>
        <p:cNvGrpSpPr/>
        <p:nvPr/>
      </p:nvGrpSpPr>
      <p:grpSpPr>
        <a:xfrm>
          <a:off x="0" y="0"/>
          <a:ext cx="0" cy="0"/>
          <a:chOff x="0" y="0"/>
          <a:chExt cx="0" cy="0"/>
        </a:xfrm>
      </p:grpSpPr>
      <p:sp>
        <p:nvSpPr>
          <p:cNvPr id="14" name="Espace réservé du numéro de diapositive 6">
            <a:extLst>
              <a:ext uri="{C183D7F6-B498-43B3-948B-1728B52AA6E4}">
                <adec:decorative xmlns:adec="http://schemas.microsoft.com/office/drawing/2017/decorative" val="1"/>
              </a:ext>
            </a:extLst>
          </p:cNvPr>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chemeClr val="bg1"/>
                </a:solidFill>
              </a:rPr>
              <a:pPr algn="r"/>
              <a:t>‹N°›</a:t>
            </a:fld>
            <a:endParaRPr lang="fr-FR" sz="1400" dirty="0">
              <a:solidFill>
                <a:schemeClr val="bg1"/>
              </a:solidFill>
            </a:endParaRPr>
          </a:p>
        </p:txBody>
      </p:sp>
      <p:grpSp>
        <p:nvGrpSpPr>
          <p:cNvPr id="2" name="Groupe 1">
            <a:extLst>
              <a:ext uri="{FF2B5EF4-FFF2-40B4-BE49-F238E27FC236}">
                <a16:creationId xmlns:a16="http://schemas.microsoft.com/office/drawing/2014/main" id="{D4A9ECA6-ECF7-1D42-929D-BF7EB19B9582}"/>
              </a:ext>
              <a:ext uri="{C183D7F6-B498-43B3-948B-1728B52AA6E4}">
                <adec:decorative xmlns:adec="http://schemas.microsoft.com/office/drawing/2017/decorative" val="1"/>
              </a:ext>
            </a:extLst>
          </p:cNvPr>
          <p:cNvGrpSpPr/>
          <p:nvPr userDrawn="1"/>
        </p:nvGrpSpPr>
        <p:grpSpPr>
          <a:xfrm>
            <a:off x="1" y="0"/>
            <a:ext cx="9144000" cy="5143500"/>
            <a:chOff x="1" y="0"/>
            <a:chExt cx="9144000" cy="5143500"/>
          </a:xfrm>
          <a:solidFill>
            <a:schemeClr val="tx2"/>
          </a:solidFill>
        </p:grpSpPr>
        <p:sp>
          <p:nvSpPr>
            <p:cNvPr id="9" name="Rectangle 8"/>
            <p:cNvSpPr/>
            <p:nvPr userDrawn="1"/>
          </p:nvSpPr>
          <p:spPr>
            <a:xfrm>
              <a:off x="2262924" y="0"/>
              <a:ext cx="6881077"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10" name="Rectangle 9"/>
            <p:cNvSpPr/>
            <p:nvPr userDrawn="1"/>
          </p:nvSpPr>
          <p:spPr>
            <a:xfrm>
              <a:off x="1" y="0"/>
              <a:ext cx="2262923"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grpSp>
          <p:nvGrpSpPr>
            <p:cNvPr id="11" name="Group 4"/>
            <p:cNvGrpSpPr>
              <a:grpSpLocks noChangeAspect="1"/>
            </p:cNvGrpSpPr>
            <p:nvPr userDrawn="1"/>
          </p:nvGrpSpPr>
          <p:grpSpPr bwMode="auto">
            <a:xfrm>
              <a:off x="456817" y="1491630"/>
              <a:ext cx="1504893" cy="1980220"/>
              <a:chOff x="478" y="264"/>
              <a:chExt cx="1621" cy="2133"/>
            </a:xfrm>
            <a:grpFill/>
          </p:grpSpPr>
          <p:sp>
            <p:nvSpPr>
              <p:cNvPr id="12"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sp>
        <p:nvSpPr>
          <p:cNvPr id="17" name="Titre 1">
            <a:extLst>
              <a:ext uri="{FF2B5EF4-FFF2-40B4-BE49-F238E27FC236}">
                <a16:creationId xmlns:a16="http://schemas.microsoft.com/office/drawing/2014/main" id="{82082EAD-A8A2-CC4C-BC68-A1089D7BD588}"/>
              </a:ext>
            </a:extLst>
          </p:cNvPr>
          <p:cNvSpPr>
            <a:spLocks noGrp="1"/>
          </p:cNvSpPr>
          <p:nvPr>
            <p:ph type="title"/>
          </p:nvPr>
        </p:nvSpPr>
        <p:spPr>
          <a:xfrm>
            <a:off x="2801297" y="951569"/>
            <a:ext cx="5849937" cy="1755195"/>
          </a:xfrm>
        </p:spPr>
        <p:txBody>
          <a:bodyPr vert="horz" lIns="71561" tIns="35780" rIns="71561" bIns="35780" rtlCol="0" anchor="b">
            <a:noAutofit/>
          </a:bodyPr>
          <a:lstStyle>
            <a:lvl1pPr>
              <a:defRPr lang="fr-FR" sz="4000" dirty="0">
                <a:solidFill>
                  <a:schemeClr val="bg1"/>
                </a:solidFill>
                <a:latin typeface="Nunito ExtraBold" pitchFamily="2" charset="0"/>
                <a:ea typeface="+mn-ea"/>
                <a:cs typeface="+mn-cs"/>
              </a:defRPr>
            </a:lvl1pPr>
          </a:lstStyle>
          <a:p>
            <a:pPr marL="0" lvl="0" indent="0">
              <a:spcBef>
                <a:spcPct val="20000"/>
              </a:spcBef>
              <a:spcAft>
                <a:spcPts val="470"/>
              </a:spcAft>
              <a:buFont typeface="Arial" panose="020B0604020202020204" pitchFamily="34" charset="0"/>
            </a:pPr>
            <a:r>
              <a:rPr lang="fr-FR"/>
              <a:t>Modifiez le style du titre</a:t>
            </a:r>
            <a:endParaRPr lang="fr-FR" dirty="0"/>
          </a:p>
        </p:txBody>
      </p:sp>
      <p:sp>
        <p:nvSpPr>
          <p:cNvPr id="18" name="Sous-titre 2">
            <a:extLst>
              <a:ext uri="{FF2B5EF4-FFF2-40B4-BE49-F238E27FC236}">
                <a16:creationId xmlns:a16="http://schemas.microsoft.com/office/drawing/2014/main" id="{6C0C2FFF-2652-1B43-826B-23DA6B511C59}"/>
              </a:ext>
            </a:extLst>
          </p:cNvPr>
          <p:cNvSpPr>
            <a:spLocks noGrp="1"/>
          </p:cNvSpPr>
          <p:nvPr>
            <p:ph type="subTitle" idx="1"/>
          </p:nvPr>
        </p:nvSpPr>
        <p:spPr>
          <a:xfrm>
            <a:off x="2801297" y="2849200"/>
            <a:ext cx="5849502" cy="1214438"/>
          </a:xfrm>
        </p:spPr>
        <p:txBody>
          <a:bodyPr vert="horz" lIns="71561" tIns="35780" rIns="71561" bIns="35780" rtlCol="0">
            <a:noAutofit/>
          </a:bodyPr>
          <a:lstStyle>
            <a:lvl1pPr>
              <a:defRPr lang="fr-FR" sz="2800" dirty="0">
                <a:solidFill>
                  <a:schemeClr val="bg1"/>
                </a:solidFill>
                <a:latin typeface="Nunito Light" pitchFamily="2" charset="0"/>
              </a:defRPr>
            </a:lvl1pPr>
          </a:lstStyle>
          <a:p>
            <a:pPr lvl="0"/>
            <a:r>
              <a:rPr lang="fr-FR"/>
              <a:t>Modifiez le style des sous-titres du masque</a:t>
            </a:r>
            <a:endParaRPr lang="fr-FR" dirty="0"/>
          </a:p>
        </p:txBody>
      </p:sp>
    </p:spTree>
    <p:extLst>
      <p:ext uri="{BB962C8B-B14F-4D97-AF65-F5344CB8AC3E}">
        <p14:creationId xmlns:p14="http://schemas.microsoft.com/office/powerpoint/2010/main" val="310647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Instit_focus-3">
    <p:bg>
      <p:bgRef idx="1001">
        <a:schemeClr val="bg1"/>
      </p:bgRef>
    </p:bg>
    <p:spTree>
      <p:nvGrpSpPr>
        <p:cNvPr id="1" name=""/>
        <p:cNvGrpSpPr/>
        <p:nvPr/>
      </p:nvGrpSpPr>
      <p:grpSpPr>
        <a:xfrm>
          <a:off x="0" y="0"/>
          <a:ext cx="0" cy="0"/>
          <a:chOff x="0" y="0"/>
          <a:chExt cx="0" cy="0"/>
        </a:xfrm>
      </p:grpSpPr>
      <p:sp>
        <p:nvSpPr>
          <p:cNvPr id="4" name="Espace réservé pour une image  3">
            <a:extLst>
              <a:ext uri="{C183D7F6-B498-43B3-948B-1728B52AA6E4}">
                <adec:decorative xmlns:adec="http://schemas.microsoft.com/office/drawing/2017/decorative" val="1"/>
              </a:ext>
            </a:extLst>
          </p:cNvPr>
          <p:cNvSpPr>
            <a:spLocks noGrp="1"/>
          </p:cNvSpPr>
          <p:nvPr>
            <p:ph type="pic" sz="quarter" idx="11"/>
          </p:nvPr>
        </p:nvSpPr>
        <p:spPr>
          <a:xfrm>
            <a:off x="0" y="0"/>
            <a:ext cx="4572000" cy="5143500"/>
          </a:xfrm>
        </p:spPr>
        <p:txBody>
          <a:bodyPr/>
          <a:lstStyle/>
          <a:p>
            <a:r>
              <a:rPr lang="fr-FR"/>
              <a:t>Cliquez sur l'icône pour ajouter une image</a:t>
            </a:r>
            <a:endParaRPr lang="fr-FR" dirty="0"/>
          </a:p>
        </p:txBody>
      </p:sp>
      <p:sp>
        <p:nvSpPr>
          <p:cNvPr id="8" name="Espace réservé du texte 3">
            <a:extLst>
              <a:ext uri="{C183D7F6-B498-43B3-948B-1728B52AA6E4}">
                <adec:decorative xmlns:adec="http://schemas.microsoft.com/office/drawing/2017/decorative" val="1"/>
              </a:ext>
            </a:extLst>
          </p:cNvPr>
          <p:cNvSpPr>
            <a:spLocks noGrp="1"/>
          </p:cNvSpPr>
          <p:nvPr>
            <p:ph type="body" sz="quarter" idx="14" hasCustomPrompt="1"/>
          </p:nvPr>
        </p:nvSpPr>
        <p:spPr>
          <a:xfrm>
            <a:off x="3556000" y="4912010"/>
            <a:ext cx="944563" cy="180690"/>
          </a:xfrm>
        </p:spPr>
        <p:txBody>
          <a:bodyPr>
            <a:normAutofit/>
          </a:bodyPr>
          <a:lstStyle>
            <a:lvl1pPr algn="r">
              <a:defRPr sz="600">
                <a:solidFill>
                  <a:schemeClr val="bg1"/>
                </a:solidFill>
              </a:defRPr>
            </a:lvl1pPr>
          </a:lstStyle>
          <a:p>
            <a:pPr lvl="0"/>
            <a:r>
              <a:rPr lang="fr-FR" dirty="0"/>
              <a:t>copyright</a:t>
            </a:r>
          </a:p>
        </p:txBody>
      </p:sp>
      <p:sp>
        <p:nvSpPr>
          <p:cNvPr id="14" name="Rectangle 13">
            <a:extLst>
              <a:ext uri="{C183D7F6-B498-43B3-948B-1728B52AA6E4}">
                <adec:decorative xmlns:adec="http://schemas.microsoft.com/office/drawing/2017/decorative" val="1"/>
              </a:ext>
            </a:extLst>
          </p:cNvPr>
          <p:cNvSpPr/>
          <p:nvPr userDrawn="1"/>
        </p:nvSpPr>
        <p:spPr>
          <a:xfrm>
            <a:off x="4573624"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17" name="Espace réservé du numéro de diapositive 6"/>
          <p:cNvSpPr txBox="1">
            <a:spLocks/>
          </p:cNvSpPr>
          <p:nvPr userDrawn="1"/>
        </p:nvSpPr>
        <p:spPr>
          <a:xfrm>
            <a:off x="7424700" y="47043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chemeClr val="bg1"/>
                </a:solidFill>
              </a:rPr>
              <a:pPr algn="r"/>
              <a:t>‹N°›</a:t>
            </a:fld>
            <a:endParaRPr lang="fr-FR" sz="1400" dirty="0">
              <a:solidFill>
                <a:schemeClr val="bg1"/>
              </a:solidFill>
            </a:endParaRPr>
          </a:p>
        </p:txBody>
      </p:sp>
      <p:sp>
        <p:nvSpPr>
          <p:cNvPr id="11" name="Espace réservé du contenu 2">
            <a:extLst>
              <a:ext uri="{FF2B5EF4-FFF2-40B4-BE49-F238E27FC236}">
                <a16:creationId xmlns:a16="http://schemas.microsoft.com/office/drawing/2014/main" id="{0C93C77A-B2B0-3E4D-A2F4-4065CC2EC19C}"/>
              </a:ext>
            </a:extLst>
          </p:cNvPr>
          <p:cNvSpPr>
            <a:spLocks noGrp="1"/>
          </p:cNvSpPr>
          <p:nvPr>
            <p:ph idx="12" hasCustomPrompt="1"/>
          </p:nvPr>
        </p:nvSpPr>
        <p:spPr>
          <a:xfrm>
            <a:off x="5059138" y="2121700"/>
            <a:ext cx="3544802" cy="1845205"/>
          </a:xfrm>
        </p:spPr>
        <p:txBody>
          <a:bodyPr>
            <a:noAutofit/>
          </a:bodyPr>
          <a:lstStyle>
            <a:lvl1pPr>
              <a:defRPr>
                <a:solidFill>
                  <a:schemeClr val="bg1"/>
                </a:solidFill>
                <a:latin typeface="Nunito ExtraBold" pitchFamily="2" charset="0"/>
              </a:defRPr>
            </a:lvl1pPr>
            <a:lvl2pPr marL="0" indent="-268354">
              <a:spcBef>
                <a:spcPts val="600"/>
              </a:spcBef>
              <a:spcAft>
                <a:spcPts val="0"/>
              </a:spcAft>
              <a:buClr>
                <a:schemeClr val="bg1"/>
              </a:buClr>
              <a:buSzPct val="115000"/>
              <a:buFont typeface="Nunito Light" pitchFamily="2" charset="0"/>
              <a:buChar char="•"/>
              <a:defRPr b="1">
                <a:solidFill>
                  <a:schemeClr val="bg1"/>
                </a:solidFill>
              </a:defRPr>
            </a:lvl2pPr>
            <a:lvl3pPr marL="288000" indent="0">
              <a:spcBef>
                <a:spcPts val="0"/>
              </a:spcBef>
              <a:spcAft>
                <a:spcPts val="0"/>
              </a:spcAft>
              <a:buNone/>
              <a:defRPr>
                <a:solidFill>
                  <a:schemeClr val="bg1"/>
                </a:solidFill>
                <a:latin typeface="Nunito Light" pitchFamily="2" charset="0"/>
              </a:defRPr>
            </a:lvl3pPr>
            <a:lvl4pPr marL="864000" indent="-268354">
              <a:buFont typeface="Courier New" panose="02070309020205020404" pitchFamily="49" charset="0"/>
              <a:buChar char="o"/>
              <a:defRPr sz="1400" baseline="0">
                <a:solidFill>
                  <a:schemeClr val="bg1"/>
                </a:solidFill>
                <a:latin typeface="Nunito Light" pitchFamily="2"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3" name="Titre 1">
            <a:extLst>
              <a:ext uri="{FF2B5EF4-FFF2-40B4-BE49-F238E27FC236}">
                <a16:creationId xmlns:a16="http://schemas.microsoft.com/office/drawing/2014/main" id="{D074D76E-BB3A-C244-B60A-DBB6680CB501}"/>
              </a:ext>
            </a:extLst>
          </p:cNvPr>
          <p:cNvSpPr>
            <a:spLocks noGrp="1"/>
          </p:cNvSpPr>
          <p:nvPr>
            <p:ph type="title"/>
          </p:nvPr>
        </p:nvSpPr>
        <p:spPr>
          <a:xfrm>
            <a:off x="5048544" y="546524"/>
            <a:ext cx="3555396" cy="1575175"/>
          </a:xfrm>
        </p:spPr>
        <p:txBody>
          <a:bodyPr vert="horz" lIns="71561" tIns="35780" rIns="71561" bIns="35780" rtlCol="0" anchor="t">
            <a:noAutofit/>
          </a:bodyPr>
          <a:lstStyle>
            <a:lvl1pPr>
              <a:defRPr lang="fr-FR" sz="2800" b="0" baseline="0" dirty="0">
                <a:solidFill>
                  <a:schemeClr val="bg1"/>
                </a:solidFill>
                <a:latin typeface="Nunito Light" pitchFamily="2" charset="0"/>
                <a:ea typeface="+mn-ea"/>
                <a:cs typeface="+mn-cs"/>
              </a:defRPr>
            </a:lvl1pPr>
          </a:lstStyle>
          <a:p>
            <a:pPr marL="0" lvl="0" indent="0">
              <a:spcBef>
                <a:spcPct val="20000"/>
              </a:spcBef>
              <a:spcAft>
                <a:spcPts val="470"/>
              </a:spcAft>
              <a:buFont typeface="Arial" panose="020B0604020202020204" pitchFamily="34" charset="0"/>
            </a:pPr>
            <a:r>
              <a:rPr lang="fr-FR"/>
              <a:t>Modifiez le style du titre</a:t>
            </a:r>
            <a:endParaRPr lang="fr-FR" dirty="0"/>
          </a:p>
        </p:txBody>
      </p:sp>
    </p:spTree>
    <p:extLst>
      <p:ext uri="{BB962C8B-B14F-4D97-AF65-F5344CB8AC3E}">
        <p14:creationId xmlns:p14="http://schemas.microsoft.com/office/powerpoint/2010/main" val="392640354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Instit_chapter-4">
    <p:spTree>
      <p:nvGrpSpPr>
        <p:cNvPr id="1" name=""/>
        <p:cNvGrpSpPr/>
        <p:nvPr/>
      </p:nvGrpSpPr>
      <p:grpSpPr>
        <a:xfrm>
          <a:off x="0" y="0"/>
          <a:ext cx="0" cy="0"/>
          <a:chOff x="0" y="0"/>
          <a:chExt cx="0" cy="0"/>
        </a:xfrm>
      </p:grpSpPr>
      <p:sp>
        <p:nvSpPr>
          <p:cNvPr id="14" name="Espace réservé du numéro de diapositive 6">
            <a:extLst>
              <a:ext uri="{C183D7F6-B498-43B3-948B-1728B52AA6E4}">
                <adec:decorative xmlns:adec="http://schemas.microsoft.com/office/drawing/2017/decorative" val="1"/>
              </a:ext>
            </a:extLst>
          </p:cNvPr>
          <p:cNvSpPr txBox="1">
            <a:spLocks/>
          </p:cNvSpPr>
          <p:nvPr userDrawn="1"/>
        </p:nvSpPr>
        <p:spPr>
          <a:xfrm>
            <a:off x="7272300" y="4551970"/>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pPr algn="r"/>
            <a:r>
              <a:rPr lang="fr-FR" sz="1100" dirty="0">
                <a:solidFill>
                  <a:schemeClr val="bg1"/>
                </a:solidFill>
              </a:rPr>
              <a:t>	</a:t>
            </a:r>
            <a:fld id="{2CE3F619-B3DC-45F0-A72C-2F3B9D1652DC}" type="slidenum">
              <a:rPr lang="fr-FR" sz="1400" smtClean="0">
                <a:solidFill>
                  <a:schemeClr val="bg1"/>
                </a:solidFill>
              </a:rPr>
              <a:pPr algn="r"/>
              <a:t>‹N°›</a:t>
            </a:fld>
            <a:endParaRPr lang="fr-FR" sz="1400" dirty="0">
              <a:solidFill>
                <a:schemeClr val="bg1"/>
              </a:solidFill>
            </a:endParaRPr>
          </a:p>
        </p:txBody>
      </p:sp>
      <p:grpSp>
        <p:nvGrpSpPr>
          <p:cNvPr id="2" name="Groupe 1">
            <a:extLst>
              <a:ext uri="{FF2B5EF4-FFF2-40B4-BE49-F238E27FC236}">
                <a16:creationId xmlns:a16="http://schemas.microsoft.com/office/drawing/2014/main" id="{27F078AC-4E8B-034E-9D64-7A99A7CC3C8B}"/>
              </a:ext>
              <a:ext uri="{C183D7F6-B498-43B3-948B-1728B52AA6E4}">
                <adec:decorative xmlns:adec="http://schemas.microsoft.com/office/drawing/2017/decorative" val="1"/>
              </a:ext>
            </a:extLst>
          </p:cNvPr>
          <p:cNvGrpSpPr/>
          <p:nvPr userDrawn="1"/>
        </p:nvGrpSpPr>
        <p:grpSpPr>
          <a:xfrm>
            <a:off x="1" y="6465"/>
            <a:ext cx="9144000" cy="5143500"/>
            <a:chOff x="1" y="6465"/>
            <a:chExt cx="9144000" cy="5143500"/>
          </a:xfrm>
          <a:solidFill>
            <a:schemeClr val="accent2"/>
          </a:solidFill>
        </p:grpSpPr>
        <p:sp>
          <p:nvSpPr>
            <p:cNvPr id="9" name="Rectangle 8"/>
            <p:cNvSpPr/>
            <p:nvPr userDrawn="1"/>
          </p:nvSpPr>
          <p:spPr>
            <a:xfrm>
              <a:off x="2262924" y="6465"/>
              <a:ext cx="6881077"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10" name="Rectangle 9"/>
            <p:cNvSpPr/>
            <p:nvPr userDrawn="1"/>
          </p:nvSpPr>
          <p:spPr>
            <a:xfrm>
              <a:off x="1" y="6465"/>
              <a:ext cx="2262923"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grpSp>
          <p:nvGrpSpPr>
            <p:cNvPr id="11" name="Group 4"/>
            <p:cNvGrpSpPr>
              <a:grpSpLocks noChangeAspect="1"/>
            </p:cNvGrpSpPr>
            <p:nvPr userDrawn="1"/>
          </p:nvGrpSpPr>
          <p:grpSpPr bwMode="auto">
            <a:xfrm>
              <a:off x="456817" y="1491630"/>
              <a:ext cx="1504893" cy="1980220"/>
              <a:chOff x="478" y="264"/>
              <a:chExt cx="1621" cy="2133"/>
            </a:xfrm>
            <a:grpFill/>
          </p:grpSpPr>
          <p:sp>
            <p:nvSpPr>
              <p:cNvPr id="12"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sp>
        <p:nvSpPr>
          <p:cNvPr id="17" name="Titre 1">
            <a:extLst>
              <a:ext uri="{FF2B5EF4-FFF2-40B4-BE49-F238E27FC236}">
                <a16:creationId xmlns:a16="http://schemas.microsoft.com/office/drawing/2014/main" id="{3694C884-AAD5-4C4C-80B4-3B4EF51429FD}"/>
              </a:ext>
            </a:extLst>
          </p:cNvPr>
          <p:cNvSpPr>
            <a:spLocks noGrp="1"/>
          </p:cNvSpPr>
          <p:nvPr>
            <p:ph type="title"/>
          </p:nvPr>
        </p:nvSpPr>
        <p:spPr>
          <a:xfrm>
            <a:off x="2801297" y="951569"/>
            <a:ext cx="5849937" cy="1755195"/>
          </a:xfrm>
        </p:spPr>
        <p:txBody>
          <a:bodyPr vert="horz" lIns="71561" tIns="35780" rIns="71561" bIns="35780" rtlCol="0" anchor="b">
            <a:noAutofit/>
          </a:bodyPr>
          <a:lstStyle>
            <a:lvl1pPr>
              <a:defRPr lang="fr-FR" sz="4000" dirty="0">
                <a:solidFill>
                  <a:schemeClr val="bg1"/>
                </a:solidFill>
                <a:latin typeface="Nunito ExtraBold" pitchFamily="2" charset="0"/>
                <a:ea typeface="+mn-ea"/>
                <a:cs typeface="+mn-cs"/>
              </a:defRPr>
            </a:lvl1pPr>
          </a:lstStyle>
          <a:p>
            <a:pPr marL="0" lvl="0" indent="0">
              <a:spcBef>
                <a:spcPct val="20000"/>
              </a:spcBef>
              <a:spcAft>
                <a:spcPts val="470"/>
              </a:spcAft>
              <a:buFont typeface="Arial" panose="020B0604020202020204" pitchFamily="34" charset="0"/>
            </a:pPr>
            <a:r>
              <a:rPr lang="fr-FR"/>
              <a:t>Modifiez le style du titre</a:t>
            </a:r>
            <a:endParaRPr lang="fr-FR" dirty="0"/>
          </a:p>
        </p:txBody>
      </p:sp>
      <p:sp>
        <p:nvSpPr>
          <p:cNvPr id="18" name="Sous-titre 2">
            <a:extLst>
              <a:ext uri="{FF2B5EF4-FFF2-40B4-BE49-F238E27FC236}">
                <a16:creationId xmlns:a16="http://schemas.microsoft.com/office/drawing/2014/main" id="{FF929070-AC56-7948-8C52-A53778CFF94B}"/>
              </a:ext>
            </a:extLst>
          </p:cNvPr>
          <p:cNvSpPr>
            <a:spLocks noGrp="1"/>
          </p:cNvSpPr>
          <p:nvPr>
            <p:ph type="subTitle" idx="1"/>
          </p:nvPr>
        </p:nvSpPr>
        <p:spPr>
          <a:xfrm>
            <a:off x="2801297" y="2849200"/>
            <a:ext cx="5849502" cy="1214438"/>
          </a:xfrm>
        </p:spPr>
        <p:txBody>
          <a:bodyPr vert="horz" lIns="71561" tIns="35780" rIns="71561" bIns="35780" rtlCol="0">
            <a:noAutofit/>
          </a:bodyPr>
          <a:lstStyle>
            <a:lvl1pPr>
              <a:defRPr lang="fr-FR" sz="2800" dirty="0">
                <a:solidFill>
                  <a:schemeClr val="bg1"/>
                </a:solidFill>
                <a:latin typeface="Nunito Light" pitchFamily="2" charset="0"/>
              </a:defRPr>
            </a:lvl1pPr>
          </a:lstStyle>
          <a:p>
            <a:pPr lvl="0"/>
            <a:r>
              <a:rPr lang="fr-FR"/>
              <a:t>Modifiez le style des sous-titres du masque</a:t>
            </a:r>
            <a:endParaRPr lang="fr-FR" dirty="0"/>
          </a:p>
        </p:txBody>
      </p:sp>
    </p:spTree>
    <p:extLst>
      <p:ext uri="{BB962C8B-B14F-4D97-AF65-F5344CB8AC3E}">
        <p14:creationId xmlns:p14="http://schemas.microsoft.com/office/powerpoint/2010/main" val="128828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7C8">
            <a:alpha val="0"/>
          </a:srgb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2767" y="367162"/>
            <a:ext cx="8158468" cy="696527"/>
          </a:xfrm>
          <a:prstGeom prst="rect">
            <a:avLst/>
          </a:prstGeom>
        </p:spPr>
        <p:txBody>
          <a:bodyPr vert="horz" lIns="71561" tIns="35780" rIns="71561" bIns="35780" rtlCol="0" anchor="ctr">
            <a:normAutofit/>
          </a:bodyPr>
          <a:lstStyle/>
          <a:p>
            <a:r>
              <a:rPr lang="fr-FR" dirty="0"/>
              <a:t>Modifiez le style du titre</a:t>
            </a:r>
          </a:p>
        </p:txBody>
      </p:sp>
      <p:sp>
        <p:nvSpPr>
          <p:cNvPr id="3" name="Espace réservé du texte 2"/>
          <p:cNvSpPr>
            <a:spLocks noGrp="1"/>
          </p:cNvSpPr>
          <p:nvPr>
            <p:ph type="body" idx="1"/>
          </p:nvPr>
        </p:nvSpPr>
        <p:spPr>
          <a:xfrm>
            <a:off x="476545" y="1401620"/>
            <a:ext cx="8120063" cy="2724677"/>
          </a:xfrm>
          <a:prstGeom prst="rect">
            <a:avLst/>
          </a:prstGeom>
        </p:spPr>
        <p:txBody>
          <a:bodyPr vert="horz" lIns="71561" tIns="35780" rIns="71561" bIns="35780" rtlCol="0">
            <a:normAutofit/>
          </a:bodyPr>
          <a:lstStyle/>
          <a:p>
            <a:pPr lvl="0"/>
            <a:r>
              <a:rPr lang="fr-FR" dirty="0"/>
              <a:t>Modifiez les styles du texte du masque</a:t>
            </a:r>
          </a:p>
          <a:p>
            <a:pPr lvl="1"/>
            <a:r>
              <a:rPr lang="fr-FR" dirty="0"/>
              <a:t>Deuxième niveau</a:t>
            </a:r>
          </a:p>
          <a:p>
            <a:pPr lvl="2"/>
            <a:r>
              <a:rPr lang="fr-FR" dirty="0"/>
              <a:t>-  Troisième niveau</a:t>
            </a:r>
          </a:p>
          <a:p>
            <a:pPr lvl="3"/>
            <a:r>
              <a:rPr lang="fr-FR" dirty="0"/>
              <a:t>Cinquième niveau</a:t>
            </a:r>
          </a:p>
        </p:txBody>
      </p:sp>
    </p:spTree>
    <p:extLst>
      <p:ext uri="{BB962C8B-B14F-4D97-AF65-F5344CB8AC3E}">
        <p14:creationId xmlns:p14="http://schemas.microsoft.com/office/powerpoint/2010/main" val="275715259"/>
      </p:ext>
    </p:extLst>
  </p:cSld>
  <p:clrMap bg1="lt1" tx1="dk1" bg2="lt2" tx2="dk2" accent1="accent1" accent2="accent2" accent3="accent3" accent4="accent4" accent5="accent5" accent6="accent6" hlink="hlink" folHlink="folHlink"/>
  <p:sldLayoutIdLst>
    <p:sldLayoutId id="2147483826" r:id="rId1"/>
    <p:sldLayoutId id="2147483848" r:id="rId2"/>
    <p:sldLayoutId id="2147483798" r:id="rId3"/>
    <p:sldLayoutId id="2147483851" r:id="rId4"/>
    <p:sldLayoutId id="2147483850" r:id="rId5"/>
    <p:sldLayoutId id="2147483841" r:id="rId6"/>
    <p:sldLayoutId id="2147483846" r:id="rId7"/>
    <p:sldLayoutId id="2147483842" r:id="rId8"/>
    <p:sldLayoutId id="2147483847" r:id="rId9"/>
    <p:sldLayoutId id="2147483843" r:id="rId10"/>
    <p:sldLayoutId id="2147483853" r:id="rId11"/>
    <p:sldLayoutId id="2147483858" r:id="rId12"/>
    <p:sldLayoutId id="2147483830" r:id="rId13"/>
    <p:sldLayoutId id="2147483855" r:id="rId14"/>
    <p:sldLayoutId id="2147483799" r:id="rId15"/>
    <p:sldLayoutId id="2147483856" r:id="rId16"/>
    <p:sldLayoutId id="2147483829" r:id="rId17"/>
    <p:sldLayoutId id="2147483857" r:id="rId18"/>
    <p:sldLayoutId id="2147483854" r:id="rId19"/>
    <p:sldLayoutId id="2147483862" r:id="rId20"/>
    <p:sldLayoutId id="2147483838" r:id="rId21"/>
    <p:sldLayoutId id="2147483859" r:id="rId22"/>
    <p:sldLayoutId id="2147483839" r:id="rId23"/>
    <p:sldLayoutId id="2147483860" r:id="rId24"/>
    <p:sldLayoutId id="2147483840" r:id="rId25"/>
    <p:sldLayoutId id="2147483861" r:id="rId26"/>
    <p:sldLayoutId id="2147483835" r:id="rId27"/>
    <p:sldLayoutId id="2147483836" r:id="rId28"/>
    <p:sldLayoutId id="2147483837" r:id="rId29"/>
    <p:sldLayoutId id="2147483852" r:id="rId30"/>
    <p:sldLayoutId id="2147483844" r:id="rId31"/>
  </p:sldLayoutIdLst>
  <p:txStyles>
    <p:titleStyle>
      <a:lvl1pPr algn="l" defTabSz="715609" rtl="0" eaLnBrk="1" latinLnBrk="0" hangingPunct="1">
        <a:spcBef>
          <a:spcPct val="0"/>
        </a:spcBef>
        <a:buNone/>
        <a:defRPr sz="3100" b="1" kern="1200">
          <a:solidFill>
            <a:srgbClr val="0077C8"/>
          </a:solidFill>
          <a:latin typeface="+mj-lt"/>
          <a:ea typeface="+mj-ea"/>
          <a:cs typeface="+mj-cs"/>
        </a:defRPr>
      </a:lvl1pPr>
    </p:titleStyle>
    <p:bodyStyle>
      <a:lvl1pPr marL="0" indent="0" algn="l" defTabSz="715609" rtl="0" eaLnBrk="1" latinLnBrk="0" hangingPunct="1">
        <a:spcBef>
          <a:spcPct val="20000"/>
        </a:spcBef>
        <a:spcAft>
          <a:spcPts val="470"/>
        </a:spcAft>
        <a:buFont typeface="Arial" panose="020B0604020202020204" pitchFamily="34" charset="0"/>
        <a:buNone/>
        <a:defRPr sz="1900" kern="1200">
          <a:solidFill>
            <a:srgbClr val="000000"/>
          </a:solidFill>
          <a:latin typeface="+mn-lt"/>
          <a:ea typeface="+mn-ea"/>
          <a:cs typeface="+mn-cs"/>
        </a:defRPr>
      </a:lvl1pPr>
      <a:lvl2pPr marL="626158" indent="-268354" algn="l" defTabSz="715609" rtl="0" eaLnBrk="1" latinLnBrk="0" hangingPunct="1">
        <a:spcBef>
          <a:spcPct val="20000"/>
        </a:spcBef>
        <a:spcAft>
          <a:spcPts val="470"/>
        </a:spcAft>
        <a:buFont typeface="Arial" panose="020B0604020202020204" pitchFamily="34" charset="0"/>
        <a:buChar char="•"/>
        <a:defRPr sz="1600" kern="1200">
          <a:solidFill>
            <a:srgbClr val="000000"/>
          </a:solidFill>
          <a:latin typeface="+mn-lt"/>
          <a:ea typeface="+mn-ea"/>
          <a:cs typeface="+mn-cs"/>
        </a:defRPr>
      </a:lvl2pPr>
      <a:lvl3pPr marL="715609" indent="0" algn="l" defTabSz="715609" rtl="0" eaLnBrk="1" latinLnBrk="0" hangingPunct="1">
        <a:spcBef>
          <a:spcPct val="20000"/>
        </a:spcBef>
        <a:spcAft>
          <a:spcPts val="470"/>
        </a:spcAft>
        <a:buFont typeface="Arial" panose="020B0604020202020204" pitchFamily="34" charset="0"/>
        <a:buNone/>
        <a:defRPr sz="1600" kern="1200">
          <a:solidFill>
            <a:srgbClr val="000000"/>
          </a:solidFill>
          <a:latin typeface="+mn-lt"/>
          <a:ea typeface="+mn-ea"/>
          <a:cs typeface="+mn-cs"/>
        </a:defRPr>
      </a:lvl3pPr>
      <a:lvl4pPr marL="1341768" indent="-268354" algn="l" defTabSz="715609" rtl="0" eaLnBrk="1" latinLnBrk="0" hangingPunct="1">
        <a:spcBef>
          <a:spcPct val="20000"/>
        </a:spcBef>
        <a:spcAft>
          <a:spcPts val="470"/>
        </a:spcAft>
        <a:buFont typeface="Courier New" panose="02070309020205020404" pitchFamily="49" charset="0"/>
        <a:buChar char="o"/>
        <a:defRPr sz="1600" kern="1200" baseline="0">
          <a:solidFill>
            <a:srgbClr val="000000"/>
          </a:solidFill>
          <a:latin typeface="+mn-lt"/>
          <a:ea typeface="+mn-ea"/>
          <a:cs typeface="+mn-cs"/>
        </a:defRPr>
      </a:lvl4pPr>
      <a:lvl5pPr marL="1610121" indent="-178902" algn="l" defTabSz="715609" rtl="0" eaLnBrk="1" latinLnBrk="0" hangingPunct="1">
        <a:spcBef>
          <a:spcPct val="20000"/>
        </a:spcBef>
        <a:spcAft>
          <a:spcPts val="470"/>
        </a:spcAft>
        <a:buFont typeface="Arial" panose="020B0604020202020204" pitchFamily="34" charset="0"/>
        <a:buChar char="»"/>
        <a:defRPr sz="1600" kern="1200">
          <a:solidFill>
            <a:srgbClr val="0077C8"/>
          </a:solidFill>
          <a:latin typeface="+mn-lt"/>
          <a:ea typeface="+mn-ea"/>
          <a:cs typeface="+mn-cs"/>
        </a:defRPr>
      </a:lvl5pPr>
      <a:lvl6pPr marL="1967926"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5731"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3535"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1340"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fr-FR"/>
      </a:defPPr>
      <a:lvl1pPr marL="0" algn="l" defTabSz="715609" rtl="0" eaLnBrk="1" latinLnBrk="0" hangingPunct="1">
        <a:defRPr sz="1400" kern="1200">
          <a:solidFill>
            <a:schemeClr val="tx1"/>
          </a:solidFill>
          <a:latin typeface="+mn-lt"/>
          <a:ea typeface="+mn-ea"/>
          <a:cs typeface="+mn-cs"/>
        </a:defRPr>
      </a:lvl1pPr>
      <a:lvl2pPr marL="357805" algn="l" defTabSz="715609" rtl="0" eaLnBrk="1" latinLnBrk="0" hangingPunct="1">
        <a:defRPr sz="1400" kern="1200">
          <a:solidFill>
            <a:schemeClr val="tx1"/>
          </a:solidFill>
          <a:latin typeface="+mn-lt"/>
          <a:ea typeface="+mn-ea"/>
          <a:cs typeface="+mn-cs"/>
        </a:defRPr>
      </a:lvl2pPr>
      <a:lvl3pPr marL="715609" algn="l" defTabSz="715609" rtl="0" eaLnBrk="1" latinLnBrk="0" hangingPunct="1">
        <a:defRPr sz="1400" kern="1200">
          <a:solidFill>
            <a:schemeClr val="tx1"/>
          </a:solidFill>
          <a:latin typeface="+mn-lt"/>
          <a:ea typeface="+mn-ea"/>
          <a:cs typeface="+mn-cs"/>
        </a:defRPr>
      </a:lvl3pPr>
      <a:lvl4pPr marL="1073414" algn="l" defTabSz="715609" rtl="0" eaLnBrk="1" latinLnBrk="0" hangingPunct="1">
        <a:defRPr sz="1400" kern="1200">
          <a:solidFill>
            <a:schemeClr val="tx1"/>
          </a:solidFill>
          <a:latin typeface="+mn-lt"/>
          <a:ea typeface="+mn-ea"/>
          <a:cs typeface="+mn-cs"/>
        </a:defRPr>
      </a:lvl4pPr>
      <a:lvl5pPr marL="1431219" algn="l" defTabSz="715609" rtl="0" eaLnBrk="1" latinLnBrk="0" hangingPunct="1">
        <a:defRPr sz="1400" kern="1200">
          <a:solidFill>
            <a:schemeClr val="tx1"/>
          </a:solidFill>
          <a:latin typeface="+mn-lt"/>
          <a:ea typeface="+mn-ea"/>
          <a:cs typeface="+mn-cs"/>
        </a:defRPr>
      </a:lvl5pPr>
      <a:lvl6pPr marL="1789024" algn="l" defTabSz="715609" rtl="0" eaLnBrk="1" latinLnBrk="0" hangingPunct="1">
        <a:defRPr sz="1400" kern="1200">
          <a:solidFill>
            <a:schemeClr val="tx1"/>
          </a:solidFill>
          <a:latin typeface="+mn-lt"/>
          <a:ea typeface="+mn-ea"/>
          <a:cs typeface="+mn-cs"/>
        </a:defRPr>
      </a:lvl6pPr>
      <a:lvl7pPr marL="2146828" algn="l" defTabSz="715609" rtl="0" eaLnBrk="1" latinLnBrk="0" hangingPunct="1">
        <a:defRPr sz="1400" kern="1200">
          <a:solidFill>
            <a:schemeClr val="tx1"/>
          </a:solidFill>
          <a:latin typeface="+mn-lt"/>
          <a:ea typeface="+mn-ea"/>
          <a:cs typeface="+mn-cs"/>
        </a:defRPr>
      </a:lvl7pPr>
      <a:lvl8pPr marL="2504633" algn="l" defTabSz="715609" rtl="0" eaLnBrk="1" latinLnBrk="0" hangingPunct="1">
        <a:defRPr sz="1400" kern="1200">
          <a:solidFill>
            <a:schemeClr val="tx1"/>
          </a:solidFill>
          <a:latin typeface="+mn-lt"/>
          <a:ea typeface="+mn-ea"/>
          <a:cs typeface="+mn-cs"/>
        </a:defRPr>
      </a:lvl8pPr>
      <a:lvl9pPr marL="2862438" algn="l" defTabSz="71560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2B809DB-F213-4244-9BF4-F48B3F121231}"/>
              </a:ext>
            </a:extLst>
          </p:cNvPr>
          <p:cNvSpPr>
            <a:spLocks noGrp="1"/>
          </p:cNvSpPr>
          <p:nvPr>
            <p:ph type="title" idx="4294967295"/>
          </p:nvPr>
        </p:nvSpPr>
        <p:spPr>
          <a:xfrm>
            <a:off x="994102" y="3075806"/>
            <a:ext cx="7155795" cy="696527"/>
          </a:xfrm>
        </p:spPr>
        <p:txBody>
          <a:bodyPr>
            <a:normAutofit fontScale="90000"/>
          </a:bodyPr>
          <a:lstStyle/>
          <a:p>
            <a:pPr algn="ctr"/>
            <a:r>
              <a:rPr lang="fr-FR" dirty="0" err="1">
                <a:solidFill>
                  <a:schemeClr val="bg1"/>
                </a:solidFill>
                <a:latin typeface="+mn-lt"/>
                <a:ea typeface="+mn-ea"/>
                <a:cs typeface="+mn-cs"/>
              </a:rPr>
              <a:t>HI’s</a:t>
            </a:r>
            <a:r>
              <a:rPr lang="fr-FR" dirty="0">
                <a:solidFill>
                  <a:schemeClr val="bg1"/>
                </a:solidFill>
                <a:latin typeface="+mn-lt"/>
                <a:ea typeface="+mn-ea"/>
                <a:cs typeface="+mn-cs"/>
              </a:rPr>
              <a:t> </a:t>
            </a:r>
            <a:r>
              <a:rPr lang="fr-FR" dirty="0" err="1">
                <a:solidFill>
                  <a:schemeClr val="bg1"/>
                </a:solidFill>
                <a:latin typeface="+mn-lt"/>
                <a:ea typeface="+mn-ea"/>
                <a:cs typeface="+mn-cs"/>
              </a:rPr>
              <a:t>work</a:t>
            </a:r>
            <a:r>
              <a:rPr lang="fr-FR" dirty="0">
                <a:solidFill>
                  <a:schemeClr val="bg1"/>
                </a:solidFill>
                <a:latin typeface="+mn-lt"/>
                <a:ea typeface="+mn-ea"/>
                <a:cs typeface="+mn-cs"/>
              </a:rPr>
              <a:t> for </a:t>
            </a:r>
            <a:r>
              <a:rPr lang="fr-FR" dirty="0" err="1">
                <a:solidFill>
                  <a:schemeClr val="bg1"/>
                </a:solidFill>
                <a:latin typeface="+mn-lt"/>
                <a:ea typeface="+mn-ea"/>
                <a:cs typeface="+mn-cs"/>
              </a:rPr>
              <a:t>promoting</a:t>
            </a:r>
            <a:r>
              <a:rPr lang="fr-FR" dirty="0">
                <a:solidFill>
                  <a:schemeClr val="bg1"/>
                </a:solidFill>
                <a:latin typeface="+mn-lt"/>
                <a:ea typeface="+mn-ea"/>
                <a:cs typeface="+mn-cs"/>
              </a:rPr>
              <a:t> </a:t>
            </a:r>
            <a:r>
              <a:rPr lang="fr-FR" dirty="0" err="1">
                <a:solidFill>
                  <a:schemeClr val="bg1"/>
                </a:solidFill>
                <a:latin typeface="+mn-lt"/>
                <a:ea typeface="+mn-ea"/>
                <a:cs typeface="+mn-cs"/>
              </a:rPr>
              <a:t>access</a:t>
            </a:r>
            <a:r>
              <a:rPr lang="fr-FR" dirty="0">
                <a:solidFill>
                  <a:schemeClr val="bg1"/>
                </a:solidFill>
                <a:latin typeface="+mn-lt"/>
                <a:ea typeface="+mn-ea"/>
                <a:cs typeface="+mn-cs"/>
              </a:rPr>
              <a:t> to </a:t>
            </a:r>
            <a:r>
              <a:rPr lang="fr-FR" dirty="0" err="1">
                <a:solidFill>
                  <a:schemeClr val="bg1"/>
                </a:solidFill>
                <a:latin typeface="+mn-lt"/>
                <a:ea typeface="+mn-ea"/>
                <a:cs typeface="+mn-cs"/>
              </a:rPr>
              <a:t>wage</a:t>
            </a:r>
            <a:r>
              <a:rPr lang="fr-FR" dirty="0">
                <a:solidFill>
                  <a:schemeClr val="bg1"/>
                </a:solidFill>
                <a:latin typeface="+mn-lt"/>
                <a:ea typeface="+mn-ea"/>
                <a:cs typeface="+mn-cs"/>
              </a:rPr>
              <a:t> </a:t>
            </a:r>
            <a:r>
              <a:rPr lang="fr-FR" dirty="0" err="1">
                <a:solidFill>
                  <a:schemeClr val="bg1"/>
                </a:solidFill>
                <a:latin typeface="+mn-lt"/>
                <a:ea typeface="+mn-ea"/>
                <a:cs typeface="+mn-cs"/>
              </a:rPr>
              <a:t>employment</a:t>
            </a:r>
            <a:endParaRPr lang="fr-FR" dirty="0">
              <a:solidFill>
                <a:schemeClr val="bg1"/>
              </a:solidFill>
              <a:latin typeface="+mn-lt"/>
              <a:ea typeface="+mn-ea"/>
              <a:cs typeface="+mn-cs"/>
            </a:endParaRPr>
          </a:p>
        </p:txBody>
      </p:sp>
      <p:sp>
        <p:nvSpPr>
          <p:cNvPr id="2" name="Espace réservé du texte 1"/>
          <p:cNvSpPr>
            <a:spLocks noGrp="1"/>
          </p:cNvSpPr>
          <p:nvPr>
            <p:ph type="body" sz="quarter" idx="12"/>
          </p:nvPr>
        </p:nvSpPr>
        <p:spPr/>
        <p:txBody>
          <a:bodyPr/>
          <a:lstStyle/>
          <a:p>
            <a:r>
              <a:rPr lang="fr-FR" dirty="0"/>
              <a:t>May 2024</a:t>
            </a:r>
          </a:p>
        </p:txBody>
      </p:sp>
    </p:spTree>
    <p:extLst>
      <p:ext uri="{BB962C8B-B14F-4D97-AF65-F5344CB8AC3E}">
        <p14:creationId xmlns:p14="http://schemas.microsoft.com/office/powerpoint/2010/main" val="2618313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2736" y="411510"/>
            <a:ext cx="8543729" cy="696527"/>
          </a:xfrm>
        </p:spPr>
        <p:txBody>
          <a:bodyPr/>
          <a:lstStyle/>
          <a:p>
            <a:r>
              <a:rPr lang="fr-FR" b="1" dirty="0" err="1">
                <a:latin typeface="Calibri" panose="020F0502020204030204" pitchFamily="34" charset="0"/>
                <a:cs typeface="Calibri" panose="020F0502020204030204" pitchFamily="34" charset="0"/>
              </a:rPr>
              <a:t>Presentation</a:t>
            </a:r>
            <a:r>
              <a:rPr lang="fr-FR" b="1" dirty="0">
                <a:latin typeface="Calibri" panose="020F0502020204030204" pitchFamily="34" charset="0"/>
                <a:cs typeface="Calibri" panose="020F0502020204030204" pitchFamily="34" charset="0"/>
              </a:rPr>
              <a:t> of the </a:t>
            </a:r>
            <a:r>
              <a:rPr lang="fr-FR" b="1" dirty="0" err="1">
                <a:latin typeface="Calibri" panose="020F0502020204030204" pitchFamily="34" charset="0"/>
                <a:cs typeface="Calibri" panose="020F0502020204030204" pitchFamily="34" charset="0"/>
              </a:rPr>
              <a:t>Regional</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Employment</a:t>
            </a:r>
            <a:r>
              <a:rPr lang="fr-FR" b="1" dirty="0">
                <a:latin typeface="Calibri" panose="020F0502020204030204" pitchFamily="34" charset="0"/>
                <a:cs typeface="Calibri" panose="020F0502020204030204" pitchFamily="34" charset="0"/>
              </a:rPr>
              <a:t> Project</a:t>
            </a:r>
            <a:br>
              <a:rPr lang="fr-FR" b="1" dirty="0">
                <a:latin typeface="Calibri" panose="020F0502020204030204" pitchFamily="34" charset="0"/>
                <a:cs typeface="Calibri" panose="020F0502020204030204" pitchFamily="34" charset="0"/>
              </a:rPr>
            </a:br>
            <a:r>
              <a:rPr lang="fr-FR" b="1" dirty="0">
                <a:latin typeface="Calibri" panose="020F0502020204030204" pitchFamily="34" charset="0"/>
                <a:cs typeface="Calibri" panose="020F0502020204030204" pitchFamily="34" charset="0"/>
              </a:rPr>
              <a:t>- Emploi &amp; Handicap </a:t>
            </a:r>
          </a:p>
        </p:txBody>
      </p:sp>
      <p:sp>
        <p:nvSpPr>
          <p:cNvPr id="3" name="Espace réservé du contenu 2"/>
          <p:cNvSpPr>
            <a:spLocks noGrp="1"/>
          </p:cNvSpPr>
          <p:nvPr>
            <p:ph idx="1"/>
          </p:nvPr>
        </p:nvSpPr>
        <p:spPr>
          <a:xfrm>
            <a:off x="467544" y="1491630"/>
            <a:ext cx="8208912" cy="3816424"/>
          </a:xfrm>
        </p:spPr>
        <p:txBody>
          <a:bodyPr>
            <a:noAutofit/>
          </a:bodyPr>
          <a:lstStyle/>
          <a:p>
            <a:pPr marL="342900" lvl="0" indent="-342900">
              <a:spcBef>
                <a:spcPts val="600"/>
              </a:spcBef>
              <a:spcAft>
                <a:spcPts val="18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2 phases (2017-2020 and 2021-2024)</a:t>
            </a:r>
          </a:p>
          <a:p>
            <a:pPr marL="342900" indent="-342900" algn="l">
              <a:spcBef>
                <a:spcPts val="600"/>
              </a:spcBef>
              <a:spcAft>
                <a:spcPts val="18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Countries : </a:t>
            </a:r>
            <a:r>
              <a:rPr lang="en-US" sz="2800" b="0" i="0" u="none" strike="noStrike" baseline="0" dirty="0" err="1">
                <a:latin typeface="Calibri" panose="020F0502020204030204" pitchFamily="34" charset="0"/>
                <a:cs typeface="Calibri" panose="020F0502020204030204" pitchFamily="34" charset="0"/>
              </a:rPr>
              <a:t>Marocco</a:t>
            </a:r>
            <a:r>
              <a:rPr lang="en-US" sz="2800" b="0" i="0" u="none" strike="noStrike" baseline="0" dirty="0">
                <a:latin typeface="Calibri" panose="020F0502020204030204" pitchFamily="34" charset="0"/>
                <a:cs typeface="Calibri" panose="020F0502020204030204" pitchFamily="34" charset="0"/>
              </a:rPr>
              <a:t>, Tunisia, Benin, Senegal </a:t>
            </a:r>
          </a:p>
          <a:p>
            <a:pPr algn="l">
              <a:spcBef>
                <a:spcPts val="600"/>
              </a:spcBef>
              <a:spcAft>
                <a:spcPts val="600"/>
              </a:spcAft>
            </a:pPr>
            <a:r>
              <a:rPr lang="en-US" sz="2800" b="1" u="sng" dirty="0">
                <a:latin typeface="Calibri" panose="020F0502020204030204" pitchFamily="34" charset="0"/>
                <a:cs typeface="Calibri" panose="020F0502020204030204" pitchFamily="34" charset="0"/>
              </a:rPr>
              <a:t>Objective</a:t>
            </a:r>
            <a:r>
              <a:rPr lang="en-US" sz="2800" b="1" dirty="0">
                <a:latin typeface="Calibri" panose="020F0502020204030204" pitchFamily="34" charset="0"/>
                <a:cs typeface="Calibri" panose="020F0502020204030204" pitchFamily="34" charset="0"/>
              </a:rPr>
              <a:t> : </a:t>
            </a:r>
          </a:p>
          <a:p>
            <a:pPr algn="l">
              <a:spcBef>
                <a:spcPts val="0"/>
              </a:spcBef>
              <a:spcAft>
                <a:spcPts val="1800"/>
              </a:spcAft>
            </a:pPr>
            <a:r>
              <a:rPr lang="en-US" sz="2800" b="1" dirty="0">
                <a:latin typeface="Calibri" panose="020F0502020204030204" pitchFamily="34" charset="0"/>
                <a:cs typeface="Calibri" panose="020F0502020204030204" pitchFamily="34" charset="0"/>
              </a:rPr>
              <a:t>Creating a global inclusive ecosystem for supporting job seekers with disabilities in accessing jobs</a:t>
            </a:r>
          </a:p>
          <a:p>
            <a:pPr lvl="0"/>
            <a:endParaRPr lang="fr-FR" sz="2800" dirty="0"/>
          </a:p>
        </p:txBody>
      </p:sp>
    </p:spTree>
    <p:extLst>
      <p:ext uri="{BB962C8B-B14F-4D97-AF65-F5344CB8AC3E}">
        <p14:creationId xmlns:p14="http://schemas.microsoft.com/office/powerpoint/2010/main" val="106682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00135" y="201177"/>
            <a:ext cx="8543729" cy="696527"/>
          </a:xfrm>
        </p:spPr>
        <p:txBody>
          <a:bodyPr/>
          <a:lstStyle/>
          <a:p>
            <a:r>
              <a:rPr lang="fr-FR" b="1" dirty="0">
                <a:latin typeface="Calibri" panose="020F0502020204030204" pitchFamily="34" charset="0"/>
                <a:cs typeface="Calibri" panose="020F0502020204030204" pitchFamily="34" charset="0"/>
              </a:rPr>
              <a:t>The </a:t>
            </a:r>
            <a:r>
              <a:rPr lang="fr-FR" b="1" dirty="0" err="1">
                <a:latin typeface="Calibri" panose="020F0502020204030204" pitchFamily="34" charset="0"/>
                <a:cs typeface="Calibri" panose="020F0502020204030204" pitchFamily="34" charset="0"/>
              </a:rPr>
              <a:t>overall</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approach</a:t>
            </a:r>
            <a:endParaRPr lang="fr-FR"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300135" y="1203598"/>
            <a:ext cx="5568008" cy="3816424"/>
          </a:xfrm>
        </p:spPr>
        <p:txBody>
          <a:bodyPr>
            <a:noAutofit/>
          </a:bodyPr>
          <a:lstStyle/>
          <a:p>
            <a:pPr marL="457200" lvl="0" indent="-457200">
              <a:spcBef>
                <a:spcPts val="1200"/>
              </a:spcBef>
              <a:spcAft>
                <a:spcPts val="18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Social &amp; employment services &amp; employers are coordinated</a:t>
            </a:r>
          </a:p>
          <a:p>
            <a:pPr marL="457200" indent="-457200">
              <a:spcBef>
                <a:spcPts val="1200"/>
              </a:spcBef>
              <a:spcAft>
                <a:spcPts val="18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OPD are capacitated </a:t>
            </a:r>
          </a:p>
          <a:p>
            <a:pPr marL="457200" indent="-457200">
              <a:spcBef>
                <a:spcPts val="1200"/>
              </a:spcBef>
              <a:spcAft>
                <a:spcPts val="18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All services and employers are supported for inclusive practices</a:t>
            </a:r>
          </a:p>
        </p:txBody>
      </p:sp>
      <p:pic>
        <p:nvPicPr>
          <p:cNvPr id="2" name="Image 1" descr="Picture of a women, a project beneficary, who works at the company Zena Fruit in Senegal. Zena Fruit produces fruit juice and we can see the production line in front of the beneficiary.">
            <a:extLst>
              <a:ext uri="{FF2B5EF4-FFF2-40B4-BE49-F238E27FC236}">
                <a16:creationId xmlns:a16="http://schemas.microsoft.com/office/drawing/2014/main" id="{FAF865B1-40B3-3E73-B4B8-13A1084C1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699542"/>
            <a:ext cx="2592288" cy="3894517"/>
          </a:xfrm>
          <a:prstGeom prst="rect">
            <a:avLst/>
          </a:prstGeom>
        </p:spPr>
      </p:pic>
    </p:spTree>
    <p:extLst>
      <p:ext uri="{BB962C8B-B14F-4D97-AF65-F5344CB8AC3E}">
        <p14:creationId xmlns:p14="http://schemas.microsoft.com/office/powerpoint/2010/main" val="234645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67543" y="267494"/>
            <a:ext cx="8543729" cy="696527"/>
          </a:xfrm>
        </p:spPr>
        <p:txBody>
          <a:bodyPr/>
          <a:lstStyle/>
          <a:p>
            <a:r>
              <a:rPr lang="fr-FR" b="1" dirty="0">
                <a:latin typeface="Calibri" panose="020F0502020204030204" pitchFamily="34" charset="0"/>
                <a:cs typeface="Calibri" panose="020F0502020204030204" pitchFamily="34" charset="0"/>
              </a:rPr>
              <a:t>1 - Synergies</a:t>
            </a:r>
          </a:p>
        </p:txBody>
      </p:sp>
      <p:sp>
        <p:nvSpPr>
          <p:cNvPr id="3" name="Espace réservé du contenu 2"/>
          <p:cNvSpPr>
            <a:spLocks noGrp="1"/>
          </p:cNvSpPr>
          <p:nvPr>
            <p:ph idx="1"/>
          </p:nvPr>
        </p:nvSpPr>
        <p:spPr>
          <a:xfrm>
            <a:off x="467544" y="1203598"/>
            <a:ext cx="8543728" cy="3816424"/>
          </a:xfrm>
        </p:spPr>
        <p:txBody>
          <a:bodyPr>
            <a:noAutofit/>
          </a:bodyPr>
          <a:lstStyle/>
          <a:p>
            <a:pPr marL="457200" lvl="0" indent="-457200">
              <a:spcBef>
                <a:spcPts val="0"/>
              </a:spcBef>
              <a:spcAft>
                <a:spcPts val="1800"/>
              </a:spcAft>
              <a:buFont typeface="Arial" panose="020B0604020202020204" pitchFamily="34" charset="0"/>
              <a:buChar char="•"/>
            </a:pPr>
            <a:r>
              <a:rPr lang="fr-FR" sz="2800" dirty="0">
                <a:latin typeface="Calibri" panose="020F0502020204030204" pitchFamily="34" charset="0"/>
                <a:cs typeface="Calibri" panose="020F0502020204030204" pitchFamily="34" charset="0"/>
              </a:rPr>
              <a:t>Multi stakeholders </a:t>
            </a:r>
            <a:r>
              <a:rPr lang="en-US" sz="2800" dirty="0">
                <a:latin typeface="Calibri" panose="020F0502020204030204" pitchFamily="34" charset="0"/>
                <a:cs typeface="Calibri" panose="020F0502020204030204" pitchFamily="34" charset="0"/>
              </a:rPr>
              <a:t>committees</a:t>
            </a:r>
            <a:r>
              <a:rPr lang="fr-FR" sz="2800" dirty="0">
                <a:latin typeface="Calibri" panose="020F0502020204030204" pitchFamily="34" charset="0"/>
                <a:cs typeface="Calibri" panose="020F0502020204030204" pitchFamily="34" charset="0"/>
              </a:rPr>
              <a:t> in </a:t>
            </a:r>
            <a:r>
              <a:rPr lang="fr-FR" sz="2800" dirty="0" err="1">
                <a:latin typeface="Calibri" panose="020F0502020204030204" pitchFamily="34" charset="0"/>
                <a:cs typeface="Calibri" panose="020F0502020204030204" pitchFamily="34" charset="0"/>
              </a:rPr>
              <a:t>each</a:t>
            </a:r>
            <a:r>
              <a:rPr lang="fr-FR" sz="2800" dirty="0">
                <a:latin typeface="Calibri" panose="020F0502020204030204" pitchFamily="34" charset="0"/>
                <a:cs typeface="Calibri" panose="020F0502020204030204" pitchFamily="34" charset="0"/>
              </a:rPr>
              <a:t> country</a:t>
            </a:r>
          </a:p>
          <a:p>
            <a:pPr marL="457200" lvl="0" indent="-457200">
              <a:spcBef>
                <a:spcPts val="0"/>
              </a:spcBef>
              <a:spcAft>
                <a:spcPts val="1800"/>
              </a:spcAft>
              <a:buFont typeface="Arial" panose="020B0604020202020204" pitchFamily="34" charset="0"/>
              <a:buChar char="•"/>
            </a:pPr>
            <a:r>
              <a:rPr lang="fr-FR" sz="2800" dirty="0">
                <a:latin typeface="Calibri" panose="020F0502020204030204" pitchFamily="34" charset="0"/>
                <a:cs typeface="Calibri" panose="020F0502020204030204" pitchFamily="34" charset="0"/>
              </a:rPr>
              <a:t>Design of </a:t>
            </a:r>
            <a:r>
              <a:rPr lang="fr-FR" sz="2800" dirty="0" err="1">
                <a:latin typeface="Calibri" panose="020F0502020204030204" pitchFamily="34" charset="0"/>
                <a:cs typeface="Calibri" panose="020F0502020204030204" pitchFamily="34" charset="0"/>
              </a:rPr>
              <a:t>pathways</a:t>
            </a:r>
            <a:r>
              <a:rPr lang="fr-FR" sz="2800" dirty="0">
                <a:latin typeface="Calibri" panose="020F0502020204030204" pitchFamily="34" charset="0"/>
                <a:cs typeface="Calibri" panose="020F0502020204030204" pitchFamily="34" charset="0"/>
              </a:rPr>
              <a:t> </a:t>
            </a:r>
            <a:r>
              <a:rPr lang="fr-FR" sz="2800" dirty="0" err="1">
                <a:latin typeface="Calibri" panose="020F0502020204030204" pitchFamily="34" charset="0"/>
                <a:cs typeface="Calibri" panose="020F0502020204030204" pitchFamily="34" charset="0"/>
              </a:rPr>
              <a:t>with</a:t>
            </a:r>
            <a:r>
              <a:rPr lang="fr-FR" sz="2800" dirty="0">
                <a:latin typeface="Calibri" panose="020F0502020204030204" pitchFamily="34" charset="0"/>
                <a:cs typeface="Calibri" panose="020F0502020204030204" pitchFamily="34" charset="0"/>
              </a:rPr>
              <a:t> « entry points »</a:t>
            </a:r>
          </a:p>
          <a:p>
            <a:pPr marL="457200" indent="-457200">
              <a:spcBef>
                <a:spcPts val="0"/>
              </a:spcBef>
              <a:spcAft>
                <a:spcPts val="1800"/>
              </a:spcAft>
              <a:buFont typeface="Arial" panose="020B0604020202020204" pitchFamily="34" charset="0"/>
              <a:buChar char="•"/>
            </a:pPr>
            <a:r>
              <a:rPr lang="en-ZA" sz="2800" dirty="0">
                <a:latin typeface="Calibri" panose="020F0502020204030204" pitchFamily="34" charset="0"/>
                <a:cs typeface="Calibri" panose="020F0502020204030204" pitchFamily="34" charset="0"/>
              </a:rPr>
              <a:t>A competency framework on accompaniment of persons with disabilities designed collectively</a:t>
            </a:r>
          </a:p>
          <a:p>
            <a:pPr marL="457200" indent="-457200">
              <a:spcBef>
                <a:spcPts val="0"/>
              </a:spcBef>
              <a:spcAft>
                <a:spcPts val="1800"/>
              </a:spcAft>
              <a:buFont typeface="Arial" panose="020B0604020202020204" pitchFamily="34" charset="0"/>
              <a:buChar char="•"/>
            </a:pPr>
            <a:r>
              <a:rPr lang="en-ZA" sz="2800" dirty="0">
                <a:latin typeface="Calibri" panose="020F0502020204030204" pitchFamily="34" charset="0"/>
                <a:cs typeface="Calibri" panose="020F0502020204030204" pitchFamily="34" charset="0"/>
              </a:rPr>
              <a:t>Shared tools</a:t>
            </a:r>
          </a:p>
          <a:p>
            <a:pPr marL="457200" lvl="0" indent="-457200">
              <a:lnSpc>
                <a:spcPct val="150000"/>
              </a:lnSpc>
              <a:buFont typeface="Arial" panose="020B0604020202020204" pitchFamily="34" charset="0"/>
              <a:buChar char="•"/>
            </a:pPr>
            <a:endParaRPr lang="fr-FR"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2746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00135" y="212197"/>
            <a:ext cx="8543729" cy="696527"/>
          </a:xfrm>
        </p:spPr>
        <p:txBody>
          <a:bodyPr/>
          <a:lstStyle/>
          <a:p>
            <a:r>
              <a:rPr lang="fr-FR" b="1" dirty="0">
                <a:latin typeface="Calibri" panose="020F0502020204030204" pitchFamily="34" charset="0"/>
                <a:cs typeface="Calibri" panose="020F0502020204030204" pitchFamily="34" charset="0"/>
              </a:rPr>
              <a:t>2 – Support to </a:t>
            </a:r>
            <a:r>
              <a:rPr lang="fr-FR" b="1" dirty="0" err="1">
                <a:latin typeface="Calibri" panose="020F0502020204030204" pitchFamily="34" charset="0"/>
                <a:cs typeface="Calibri" panose="020F0502020204030204" pitchFamily="34" charset="0"/>
              </a:rPr>
              <a:t>OPDs</a:t>
            </a:r>
            <a:endParaRPr lang="fr-FR"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300135" y="1275606"/>
            <a:ext cx="4646456" cy="2318919"/>
          </a:xfrm>
        </p:spPr>
        <p:txBody>
          <a:bodyPr>
            <a:noAutofit/>
          </a:bodyPr>
          <a:lstStyle/>
          <a:p>
            <a:pPr marL="457200" lvl="0" indent="-457200">
              <a:spcBef>
                <a:spcPts val="0"/>
              </a:spcBef>
              <a:spcAft>
                <a:spcPts val="24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5 OPDs are capacitated</a:t>
            </a:r>
          </a:p>
          <a:p>
            <a:pPr marL="457200" lvl="0" indent="-457200">
              <a:spcBef>
                <a:spcPts val="0"/>
              </a:spcBef>
              <a:spcAft>
                <a:spcPts val="18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Raising awareness events in the community</a:t>
            </a:r>
          </a:p>
          <a:p>
            <a:pPr marL="457200" lvl="0" indent="-457200">
              <a:lnSpc>
                <a:spcPct val="150000"/>
              </a:lnSpc>
              <a:buFont typeface="Arial" panose="020B0604020202020204" pitchFamily="34" charset="0"/>
              <a:buChar char="•"/>
            </a:pPr>
            <a:endParaRPr lang="fr-FR" sz="2500" dirty="0">
              <a:latin typeface="Calibri" panose="020F0502020204030204" pitchFamily="34" charset="0"/>
              <a:cs typeface="Calibri" panose="020F0502020204030204" pitchFamily="34" charset="0"/>
            </a:endParaRPr>
          </a:p>
        </p:txBody>
      </p:sp>
      <p:pic>
        <p:nvPicPr>
          <p:cNvPr id="2" name="Image 1" descr="This picture represents a man and a women. The man is a project beneficiary and the women, a social worker, who supports beneficiaries in defining their professionnals plans.">
            <a:extLst>
              <a:ext uri="{FF2B5EF4-FFF2-40B4-BE49-F238E27FC236}">
                <a16:creationId xmlns:a16="http://schemas.microsoft.com/office/drawing/2014/main" id="{A7A0376F-3DAF-F51E-3459-4387E3554687}"/>
              </a:ext>
            </a:extLst>
          </p:cNvPr>
          <p:cNvPicPr>
            <a:picLocks noChangeAspect="1"/>
          </p:cNvPicPr>
          <p:nvPr/>
        </p:nvPicPr>
        <p:blipFill>
          <a:blip r:embed="rId3"/>
          <a:stretch>
            <a:fillRect/>
          </a:stretch>
        </p:blipFill>
        <p:spPr>
          <a:xfrm>
            <a:off x="5156020" y="267494"/>
            <a:ext cx="3702395" cy="2871430"/>
          </a:xfrm>
          <a:prstGeom prst="rect">
            <a:avLst/>
          </a:prstGeom>
        </p:spPr>
      </p:pic>
      <p:sp>
        <p:nvSpPr>
          <p:cNvPr id="4" name="Espace réservé du contenu 2">
            <a:extLst>
              <a:ext uri="{FF2B5EF4-FFF2-40B4-BE49-F238E27FC236}">
                <a16:creationId xmlns:a16="http://schemas.microsoft.com/office/drawing/2014/main" id="{D1201971-B60B-FBD8-F51F-41C4BCAFB387}"/>
              </a:ext>
            </a:extLst>
          </p:cNvPr>
          <p:cNvSpPr txBox="1">
            <a:spLocks/>
          </p:cNvSpPr>
          <p:nvPr/>
        </p:nvSpPr>
        <p:spPr>
          <a:xfrm>
            <a:off x="256335" y="3147814"/>
            <a:ext cx="8543728" cy="2318919"/>
          </a:xfrm>
          <a:prstGeom prst="rect">
            <a:avLst/>
          </a:prstGeom>
        </p:spPr>
        <p:txBody>
          <a:bodyPr vert="horz" lIns="71561" tIns="35780" rIns="71561" bIns="35780" rtlCol="0">
            <a:noAutofit/>
          </a:bodyPr>
          <a:lstStyle>
            <a:lvl1pPr marL="0" indent="0" algn="l" defTabSz="715609" rtl="0" eaLnBrk="1" latinLnBrk="0" hangingPunct="1">
              <a:spcBef>
                <a:spcPct val="20000"/>
              </a:spcBef>
              <a:spcAft>
                <a:spcPts val="470"/>
              </a:spcAft>
              <a:buFont typeface="Arial" panose="020B0604020202020204" pitchFamily="34" charset="0"/>
              <a:buNone/>
              <a:defRPr sz="1900" kern="1200">
                <a:solidFill>
                  <a:srgbClr val="000000"/>
                </a:solidFill>
                <a:latin typeface="Nunito ExtraBold" pitchFamily="2" charset="0"/>
                <a:ea typeface="+mn-ea"/>
                <a:cs typeface="+mn-cs"/>
              </a:defRPr>
            </a:lvl1pPr>
            <a:lvl2pPr marL="0" indent="-268354" algn="l" defTabSz="715609" rtl="0" eaLnBrk="1" latinLnBrk="0" hangingPunct="1">
              <a:spcBef>
                <a:spcPts val="600"/>
              </a:spcBef>
              <a:spcAft>
                <a:spcPts val="0"/>
              </a:spcAft>
              <a:buClrTx/>
              <a:buSzPct val="115000"/>
              <a:buFont typeface="Nunito Light" pitchFamily="2" charset="0"/>
              <a:buChar char="•"/>
              <a:defRPr sz="1600" b="1" kern="1200">
                <a:solidFill>
                  <a:srgbClr val="000000"/>
                </a:solidFill>
                <a:latin typeface="+mn-lt"/>
                <a:ea typeface="+mn-ea"/>
                <a:cs typeface="+mn-cs"/>
              </a:defRPr>
            </a:lvl2pPr>
            <a:lvl3pPr marL="288000" indent="0" algn="l" defTabSz="715609" rtl="0" eaLnBrk="1" latinLnBrk="0" hangingPunct="1">
              <a:spcBef>
                <a:spcPts val="0"/>
              </a:spcBef>
              <a:spcAft>
                <a:spcPts val="0"/>
              </a:spcAft>
              <a:buFont typeface="Arial" panose="020B0604020202020204" pitchFamily="34" charset="0"/>
              <a:buNone/>
              <a:defRPr sz="1600" kern="1200">
                <a:solidFill>
                  <a:srgbClr val="000000"/>
                </a:solidFill>
                <a:latin typeface="Nunito Light" pitchFamily="2" charset="0"/>
                <a:ea typeface="+mn-ea"/>
                <a:cs typeface="+mn-cs"/>
              </a:defRPr>
            </a:lvl3pPr>
            <a:lvl4pPr marL="864000" indent="-268354" algn="l" defTabSz="715609" rtl="0" eaLnBrk="1" latinLnBrk="0" hangingPunct="1">
              <a:spcBef>
                <a:spcPct val="20000"/>
              </a:spcBef>
              <a:spcAft>
                <a:spcPts val="470"/>
              </a:spcAft>
              <a:buFont typeface="Courier New" panose="02070309020205020404" pitchFamily="49" charset="0"/>
              <a:buChar char="o"/>
              <a:defRPr sz="1400" kern="1200" baseline="0">
                <a:solidFill>
                  <a:srgbClr val="000000"/>
                </a:solidFill>
                <a:latin typeface="Nunito Light" pitchFamily="2" charset="0"/>
                <a:ea typeface="+mn-ea"/>
                <a:cs typeface="+mn-cs"/>
              </a:defRPr>
            </a:lvl4pPr>
            <a:lvl5pPr marL="1610121" indent="-178902" algn="l" defTabSz="715609" rtl="0" eaLnBrk="1" latinLnBrk="0" hangingPunct="1">
              <a:spcBef>
                <a:spcPct val="20000"/>
              </a:spcBef>
              <a:spcAft>
                <a:spcPts val="470"/>
              </a:spcAft>
              <a:buFont typeface="Arial" panose="020B0604020202020204" pitchFamily="34" charset="0"/>
              <a:buChar char="»"/>
              <a:defRPr sz="1600" kern="1200">
                <a:solidFill>
                  <a:srgbClr val="0077C8"/>
                </a:solidFill>
                <a:latin typeface="+mn-lt"/>
                <a:ea typeface="+mn-ea"/>
                <a:cs typeface="+mn-cs"/>
              </a:defRPr>
            </a:lvl5pPr>
            <a:lvl6pPr marL="1967926"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5731"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3535"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1340"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Leading role in multi stakeholder committees</a:t>
            </a:r>
          </a:p>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Mainstreaming disability inclusion &amp; advocacy</a:t>
            </a:r>
          </a:p>
          <a:p>
            <a:pPr marL="457200" indent="-457200">
              <a:lnSpc>
                <a:spcPct val="150000"/>
              </a:lnSpc>
              <a:buFont typeface="Arial" panose="020B0604020202020204" pitchFamily="34" charset="0"/>
              <a:buChar char="•"/>
            </a:pPr>
            <a:endParaRPr lang="fr-FR"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74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95536" y="195486"/>
            <a:ext cx="8543729" cy="696527"/>
          </a:xfrm>
        </p:spPr>
        <p:txBody>
          <a:bodyPr/>
          <a:lstStyle/>
          <a:p>
            <a:r>
              <a:rPr lang="fr-FR" b="1" dirty="0">
                <a:latin typeface="Calibri" panose="020F0502020204030204" pitchFamily="34" charset="0"/>
                <a:cs typeface="Calibri" panose="020F0502020204030204" pitchFamily="34" charset="0"/>
              </a:rPr>
              <a:t>3 - Inclusive practices</a:t>
            </a:r>
          </a:p>
        </p:txBody>
      </p:sp>
      <p:sp>
        <p:nvSpPr>
          <p:cNvPr id="3" name="Espace réservé du contenu 2"/>
          <p:cNvSpPr>
            <a:spLocks noGrp="1"/>
          </p:cNvSpPr>
          <p:nvPr>
            <p:ph idx="1"/>
          </p:nvPr>
        </p:nvSpPr>
        <p:spPr>
          <a:xfrm>
            <a:off x="467544" y="1203598"/>
            <a:ext cx="8543728" cy="3816424"/>
          </a:xfrm>
        </p:spPr>
        <p:txBody>
          <a:bodyPr>
            <a:noAutofit/>
          </a:bodyPr>
          <a:lstStyle/>
          <a:p>
            <a:pPr marL="457200" lvl="0" indent="-457200">
              <a:spcBef>
                <a:spcPts val="0"/>
              </a:spcBef>
              <a:spcAft>
                <a:spcPts val="18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More than 400 professionals trained on disability inclusion (social services, TVET, etc.)</a:t>
            </a:r>
          </a:p>
          <a:p>
            <a:pPr marL="457200" lvl="0" indent="-457200">
              <a:spcBef>
                <a:spcPts val="0"/>
              </a:spcBef>
              <a:spcAft>
                <a:spcPts val="18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The Morrocco employment agency supported with an inclusive road map</a:t>
            </a:r>
          </a:p>
          <a:p>
            <a:pPr marL="457200" lvl="0" indent="-457200">
              <a:spcBef>
                <a:spcPts val="0"/>
              </a:spcBef>
              <a:spcAft>
                <a:spcPts val="18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Social services and OPDs support beneficiaries with referrals, reasonable accommodations, etc.</a:t>
            </a:r>
          </a:p>
        </p:txBody>
      </p:sp>
    </p:spTree>
    <p:extLst>
      <p:ext uri="{BB962C8B-B14F-4D97-AF65-F5344CB8AC3E}">
        <p14:creationId xmlns:p14="http://schemas.microsoft.com/office/powerpoint/2010/main" val="144064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00135" y="195486"/>
            <a:ext cx="8543729" cy="696527"/>
          </a:xfrm>
        </p:spPr>
        <p:txBody>
          <a:bodyPr/>
          <a:lstStyle/>
          <a:p>
            <a:r>
              <a:rPr lang="fr-FR" b="1" dirty="0">
                <a:latin typeface="Calibri" panose="020F0502020204030204" pitchFamily="34" charset="0"/>
                <a:cs typeface="Calibri" panose="020F0502020204030204" pitchFamily="34" charset="0"/>
              </a:rPr>
              <a:t>3 - Inclusive practices</a:t>
            </a:r>
          </a:p>
        </p:txBody>
      </p:sp>
      <p:sp>
        <p:nvSpPr>
          <p:cNvPr id="3" name="Espace réservé du contenu 2"/>
          <p:cNvSpPr>
            <a:spLocks noGrp="1"/>
          </p:cNvSpPr>
          <p:nvPr>
            <p:ph idx="1"/>
          </p:nvPr>
        </p:nvSpPr>
        <p:spPr>
          <a:xfrm>
            <a:off x="464961" y="1087499"/>
            <a:ext cx="8401122" cy="4056001"/>
          </a:xfrm>
        </p:spPr>
        <p:txBody>
          <a:bodyPr>
            <a:noAutofit/>
          </a:bodyPr>
          <a:lstStyle/>
          <a:p>
            <a:pPr marL="457200" lvl="0" indent="-457200">
              <a:spcBef>
                <a:spcPts val="0"/>
              </a:spcBef>
              <a:spcAft>
                <a:spcPts val="2400"/>
              </a:spcAft>
              <a:buFont typeface="Arial" panose="020B0604020202020204" pitchFamily="34" charset="0"/>
              <a:buChar char="•"/>
            </a:pPr>
            <a:r>
              <a:rPr lang="fr-FR" sz="2800" dirty="0">
                <a:latin typeface="Calibri" panose="020F0502020204030204" pitchFamily="34" charset="0"/>
                <a:cs typeface="Calibri" panose="020F0502020204030204" pitchFamily="34" charset="0"/>
              </a:rPr>
              <a:t>Work </a:t>
            </a:r>
            <a:r>
              <a:rPr lang="fr-FR" sz="2800" dirty="0" err="1">
                <a:latin typeface="Calibri" panose="020F0502020204030204" pitchFamily="34" charset="0"/>
                <a:cs typeface="Calibri" panose="020F0502020204030204" pitchFamily="34" charset="0"/>
              </a:rPr>
              <a:t>with</a:t>
            </a:r>
            <a:r>
              <a:rPr lang="fr-FR" sz="2800" dirty="0">
                <a:latin typeface="Calibri" panose="020F0502020204030204" pitchFamily="34" charset="0"/>
                <a:cs typeface="Calibri" panose="020F0502020204030204" pitchFamily="34" charset="0"/>
              </a:rPr>
              <a:t> 250 </a:t>
            </a:r>
            <a:r>
              <a:rPr lang="fr-FR" sz="2800" dirty="0" err="1">
                <a:latin typeface="Calibri" panose="020F0502020204030204" pitchFamily="34" charset="0"/>
                <a:cs typeface="Calibri" panose="020F0502020204030204" pitchFamily="34" charset="0"/>
              </a:rPr>
              <a:t>companies</a:t>
            </a:r>
            <a:endParaRPr lang="fr-FR" sz="2800" dirty="0">
              <a:latin typeface="Calibri" panose="020F0502020204030204" pitchFamily="34" charset="0"/>
              <a:cs typeface="Calibri" panose="020F0502020204030204" pitchFamily="34" charset="0"/>
            </a:endParaRPr>
          </a:p>
          <a:p>
            <a:pPr marL="457200" lvl="0" indent="-457200">
              <a:spcBef>
                <a:spcPts val="0"/>
              </a:spcBef>
              <a:spcAft>
                <a:spcPts val="2400"/>
              </a:spcAft>
              <a:buFont typeface="Arial" panose="020B0604020202020204" pitchFamily="34" charset="0"/>
              <a:buChar char="•"/>
            </a:pPr>
            <a:r>
              <a:rPr lang="fr-FR" sz="2800" dirty="0">
                <a:latin typeface="Calibri" panose="020F0502020204030204" pitchFamily="34" charset="0"/>
                <a:cs typeface="Calibri" panose="020F0502020204030204" pitchFamily="34" charset="0"/>
              </a:rPr>
              <a:t>Job </a:t>
            </a:r>
            <a:r>
              <a:rPr lang="fr-FR" sz="2800" dirty="0" err="1">
                <a:latin typeface="Calibri" panose="020F0502020204030204" pitchFamily="34" charset="0"/>
                <a:cs typeface="Calibri" panose="020F0502020204030204" pitchFamily="34" charset="0"/>
              </a:rPr>
              <a:t>fairs</a:t>
            </a:r>
            <a:endParaRPr lang="fr-FR" sz="2800" dirty="0">
              <a:latin typeface="Calibri" panose="020F0502020204030204" pitchFamily="34" charset="0"/>
              <a:cs typeface="Calibri" panose="020F0502020204030204" pitchFamily="34" charset="0"/>
            </a:endParaRPr>
          </a:p>
          <a:p>
            <a:pPr marL="457200" lvl="0" indent="-457200">
              <a:spcBef>
                <a:spcPts val="0"/>
              </a:spcBef>
              <a:spcAft>
                <a:spcPts val="2400"/>
              </a:spcAft>
              <a:buFont typeface="Arial" panose="020B0604020202020204" pitchFamily="34" charset="0"/>
              <a:buChar char="•"/>
            </a:pPr>
            <a:r>
              <a:rPr lang="fr-FR" sz="2800" dirty="0" err="1">
                <a:latin typeface="Calibri" panose="020F0502020204030204" pitchFamily="34" charset="0"/>
                <a:cs typeface="Calibri" panose="020F0502020204030204" pitchFamily="34" charset="0"/>
              </a:rPr>
              <a:t>Creation</a:t>
            </a:r>
            <a:r>
              <a:rPr lang="fr-FR" sz="2800" dirty="0">
                <a:latin typeface="Calibri" panose="020F0502020204030204" pitchFamily="34" charset="0"/>
                <a:cs typeface="Calibri" panose="020F0502020204030204" pitchFamily="34" charset="0"/>
              </a:rPr>
              <a:t> of pools of experts </a:t>
            </a:r>
          </a:p>
          <a:p>
            <a:pPr marL="457200" lvl="0" indent="-457200">
              <a:spcBef>
                <a:spcPts val="0"/>
              </a:spcBef>
              <a:spcAft>
                <a:spcPts val="2400"/>
              </a:spcAft>
              <a:buFont typeface="Arial" panose="020B0604020202020204" pitchFamily="34" charset="0"/>
              <a:buChar char="•"/>
            </a:pPr>
            <a:r>
              <a:rPr lang="fr-FR" sz="2800" dirty="0">
                <a:latin typeface="Calibri" panose="020F0502020204030204" pitchFamily="34" charset="0"/>
                <a:cs typeface="Calibri" panose="020F0502020204030204" pitchFamily="34" charset="0"/>
              </a:rPr>
              <a:t>Support to CSR initiatives and collaboration </a:t>
            </a:r>
            <a:r>
              <a:rPr lang="fr-FR" sz="2800" dirty="0" err="1">
                <a:latin typeface="Calibri" panose="020F0502020204030204" pitchFamily="34" charset="0"/>
                <a:cs typeface="Calibri" panose="020F0502020204030204" pitchFamily="34" charset="0"/>
              </a:rPr>
              <a:t>with</a:t>
            </a:r>
            <a:r>
              <a:rPr lang="fr-FR" sz="2800" dirty="0">
                <a:latin typeface="Calibri" panose="020F0502020204030204" pitchFamily="34" charset="0"/>
                <a:cs typeface="Calibri" panose="020F0502020204030204" pitchFamily="34" charset="0"/>
              </a:rPr>
              <a:t> </a:t>
            </a:r>
            <a:r>
              <a:rPr lang="fr-FR" sz="2800" dirty="0" err="1">
                <a:latin typeface="Calibri" panose="020F0502020204030204" pitchFamily="34" charset="0"/>
                <a:cs typeface="Calibri" panose="020F0502020204030204" pitchFamily="34" charset="0"/>
              </a:rPr>
              <a:t>environmental</a:t>
            </a:r>
            <a:r>
              <a:rPr lang="fr-FR" sz="2800" dirty="0">
                <a:latin typeface="Calibri" panose="020F0502020204030204" pitchFamily="34" charset="0"/>
                <a:cs typeface="Calibri" panose="020F0502020204030204" pitchFamily="34" charset="0"/>
              </a:rPr>
              <a:t> </a:t>
            </a:r>
            <a:r>
              <a:rPr lang="fr-FR" sz="2800" dirty="0" err="1">
                <a:latin typeface="Calibri" panose="020F0502020204030204" pitchFamily="34" charset="0"/>
                <a:cs typeface="Calibri" panose="020F0502020204030204" pitchFamily="34" charset="0"/>
              </a:rPr>
              <a:t>CSOs</a:t>
            </a:r>
            <a:r>
              <a:rPr lang="fr-FR" sz="2800" dirty="0">
                <a:latin typeface="Calibri" panose="020F0502020204030204" pitchFamily="34" charset="0"/>
                <a:cs typeface="Calibri" panose="020F0502020204030204" pitchFamily="34" charset="0"/>
              </a:rPr>
              <a:t> for green practices and </a:t>
            </a:r>
            <a:r>
              <a:rPr lang="fr-FR" sz="2800" dirty="0" err="1">
                <a:latin typeface="Calibri" panose="020F0502020204030204" pitchFamily="34" charset="0"/>
                <a:cs typeface="Calibri" panose="020F0502020204030204" pitchFamily="34" charset="0"/>
              </a:rPr>
              <a:t>corporate</a:t>
            </a:r>
            <a:r>
              <a:rPr lang="fr-FR" sz="2800" dirty="0">
                <a:latin typeface="Calibri" panose="020F0502020204030204" pitchFamily="34" charset="0"/>
                <a:cs typeface="Calibri" panose="020F0502020204030204" pitchFamily="34" charset="0"/>
              </a:rPr>
              <a:t> </a:t>
            </a:r>
            <a:r>
              <a:rPr lang="fr-FR" sz="2800" dirty="0" err="1">
                <a:latin typeface="Calibri" panose="020F0502020204030204" pitchFamily="34" charset="0"/>
                <a:cs typeface="Calibri" panose="020F0502020204030204" pitchFamily="34" charset="0"/>
              </a:rPr>
              <a:t>duty</a:t>
            </a:r>
            <a:r>
              <a:rPr lang="fr-FR" sz="2800" dirty="0">
                <a:latin typeface="Calibri" panose="020F0502020204030204" pitchFamily="34" charset="0"/>
                <a:cs typeface="Calibri" panose="020F0502020204030204" pitchFamily="34" charset="0"/>
              </a:rPr>
              <a:t> of care </a:t>
            </a:r>
          </a:p>
        </p:txBody>
      </p:sp>
      <p:pic>
        <p:nvPicPr>
          <p:cNvPr id="2" name="Image 1" descr="This is a picture showing a man with Dawn syndrome working as a seller in a bakery corner part of a label Vie shop (in Morocco). He is posing with the Shop Manager.">
            <a:extLst>
              <a:ext uri="{FF2B5EF4-FFF2-40B4-BE49-F238E27FC236}">
                <a16:creationId xmlns:a16="http://schemas.microsoft.com/office/drawing/2014/main" id="{A8BDE0F1-7751-0F7D-BE1C-465CE5A69D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568" r="5085" b="30417"/>
          <a:stretch/>
        </p:blipFill>
        <p:spPr>
          <a:xfrm>
            <a:off x="6156176" y="452758"/>
            <a:ext cx="2522863" cy="26760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670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00135" y="123478"/>
            <a:ext cx="8543729" cy="696527"/>
          </a:xfrm>
        </p:spPr>
        <p:txBody>
          <a:bodyPr/>
          <a:lstStyle/>
          <a:p>
            <a:r>
              <a:rPr lang="en-US" b="1" dirty="0">
                <a:latin typeface="Calibri" panose="020F0502020204030204" pitchFamily="34" charset="0"/>
                <a:cs typeface="Calibri" panose="020F0502020204030204" pitchFamily="34" charset="0"/>
              </a:rPr>
              <a:t>3 – Innovative practices: the experience of </a:t>
            </a:r>
            <a:r>
              <a:rPr lang="en-US" b="1" dirty="0" err="1">
                <a:latin typeface="Calibri" panose="020F0502020204030204" pitchFamily="34" charset="0"/>
                <a:cs typeface="Calibri" panose="020F0502020204030204" pitchFamily="34" charset="0"/>
              </a:rPr>
              <a:t>webhelp</a:t>
            </a:r>
            <a:endParaRPr lang="en-US" b="1"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CBBB7F0D-13A9-448F-E0D8-9882E4C12325}"/>
              </a:ext>
            </a:extLst>
          </p:cNvPr>
          <p:cNvPicPr>
            <a:picLocks noChangeAspect="1"/>
          </p:cNvPicPr>
          <p:nvPr/>
        </p:nvPicPr>
        <p:blipFill>
          <a:blip r:embed="rId3"/>
          <a:stretch>
            <a:fillRect/>
          </a:stretch>
        </p:blipFill>
        <p:spPr>
          <a:xfrm>
            <a:off x="1619672" y="987574"/>
            <a:ext cx="6270977" cy="3530871"/>
          </a:xfrm>
          <a:prstGeom prst="rect">
            <a:avLst/>
          </a:prstGeom>
        </p:spPr>
      </p:pic>
    </p:spTree>
    <p:extLst>
      <p:ext uri="{BB962C8B-B14F-4D97-AF65-F5344CB8AC3E}">
        <p14:creationId xmlns:p14="http://schemas.microsoft.com/office/powerpoint/2010/main" val="2898106404"/>
      </p:ext>
    </p:extLst>
  </p:cSld>
  <p:clrMapOvr>
    <a:masterClrMapping/>
  </p:clrMapOvr>
</p:sld>
</file>

<file path=ppt/theme/theme1.xml><?xml version="1.0" encoding="utf-8"?>
<a:theme xmlns:a="http://schemas.openxmlformats.org/drawingml/2006/main" name="HI-Institutional">
  <a:themeElements>
    <a:clrScheme name="Personnalisé 5">
      <a:dk1>
        <a:srgbClr val="0077C8"/>
      </a:dk1>
      <a:lt1>
        <a:srgbClr val="FFFFFF"/>
      </a:lt1>
      <a:dk2>
        <a:srgbClr val="002E43"/>
      </a:dk2>
      <a:lt2>
        <a:srgbClr val="FFFFFF"/>
      </a:lt2>
      <a:accent1>
        <a:srgbClr val="5BC2E7"/>
      </a:accent1>
      <a:accent2>
        <a:srgbClr val="06038D"/>
      </a:accent2>
      <a:accent3>
        <a:srgbClr val="EFC7A1"/>
      </a:accent3>
      <a:accent4>
        <a:srgbClr val="FFD100"/>
      </a:accent4>
      <a:accent5>
        <a:srgbClr val="E35205"/>
      </a:accent5>
      <a:accent6>
        <a:srgbClr val="6A2A5B"/>
      </a:accent6>
      <a:hlink>
        <a:srgbClr val="0077C8"/>
      </a:hlink>
      <a:folHlink>
        <a:srgbClr val="0077C8"/>
      </a:folHlink>
    </a:clrScheme>
    <a:fontScheme name="Personnalisé 1">
      <a:majorFont>
        <a:latin typeface="Nunito"/>
        <a:ea typeface=""/>
        <a:cs typeface=""/>
      </a:majorFont>
      <a:minorFont>
        <a:latin typeface="Nuni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_MODELE-FR_OK" id="{C92D6D8B-F232-45D7-BE25-B368DFF952F1}" vid="{5722F5FB-7A85-4484-8C67-7FE7956C1FD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FACCBB109B014F895C2B147A9B1486" ma:contentTypeVersion="7" ma:contentTypeDescription="Crée un document." ma:contentTypeScope="" ma:versionID="c81173a6fa0d7fc93e1f570e2a6562ae">
  <xsd:schema xmlns:xsd="http://www.w3.org/2001/XMLSchema" xmlns:xs="http://www.w3.org/2001/XMLSchema" xmlns:p="http://schemas.microsoft.com/office/2006/metadata/properties" xmlns:ns2="0371968c-66b3-4c2e-a4fd-b83e1a3ce044" targetNamespace="http://schemas.microsoft.com/office/2006/metadata/properties" ma:root="true" ma:fieldsID="16ecdfa3a5579520bf3112135cc346ab" ns2:_="">
    <xsd:import namespace="0371968c-66b3-4c2e-a4fd-b83e1a3ce0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1968c-66b3-4c2e-a4fd-b83e1a3ce0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2406BC-9B7C-4FC1-8458-6C217BAF7402}">
  <ds:schemaRefs>
    <ds:schemaRef ds:uri="http://schemas.microsoft.com/sharepoint/v3/contenttype/forms"/>
  </ds:schemaRefs>
</ds:datastoreItem>
</file>

<file path=customXml/itemProps2.xml><?xml version="1.0" encoding="utf-8"?>
<ds:datastoreItem xmlns:ds="http://schemas.openxmlformats.org/officeDocument/2006/customXml" ds:itemID="{13D32275-946E-4A2F-AC0D-13D36D9C08E5}">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0371968c-66b3-4c2e-a4fd-b83e1a3ce044"/>
    <ds:schemaRef ds:uri="http://www.w3.org/XML/1998/namespace"/>
  </ds:schemaRefs>
</ds:datastoreItem>
</file>

<file path=customXml/itemProps3.xml><?xml version="1.0" encoding="utf-8"?>
<ds:datastoreItem xmlns:ds="http://schemas.openxmlformats.org/officeDocument/2006/customXml" ds:itemID="{6B73E58E-9F9E-47BC-9074-64C6EC26C9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1968c-66b3-4c2e-a4fd-b83e1a3ce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Trame de présentation Power Point accessible et aux couleurs HI 2021 - FR(2)</Template>
  <TotalTime>250</TotalTime>
  <Words>903</Words>
  <Application>Microsoft Office PowerPoint</Application>
  <PresentationFormat>Affichage à l'écran (16:9)</PresentationFormat>
  <Paragraphs>61</Paragraphs>
  <Slides>8</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Arial</vt:lpstr>
      <vt:lpstr>Courier New</vt:lpstr>
      <vt:lpstr>Nunito ExtraBold</vt:lpstr>
      <vt:lpstr>Nunito Light</vt:lpstr>
      <vt:lpstr>Calibri</vt:lpstr>
      <vt:lpstr>Nunito</vt:lpstr>
      <vt:lpstr>Times New Roman</vt:lpstr>
      <vt:lpstr>HI-Institutional</vt:lpstr>
      <vt:lpstr>HI’s work for promoting access to wage employment</vt:lpstr>
      <vt:lpstr>Presentation of the Regional Employment Project - Emploi &amp; Handicap </vt:lpstr>
      <vt:lpstr>The overall approach</vt:lpstr>
      <vt:lpstr>1 - Synergies</vt:lpstr>
      <vt:lpstr>2 – Support to OPDs</vt:lpstr>
      <vt:lpstr>3 - Inclusive practices</vt:lpstr>
      <vt:lpstr>3 - Inclusive practices</vt:lpstr>
      <vt:lpstr>3 – Innovative practices: the experience of webhelp</vt:lpstr>
    </vt:vector>
  </TitlesOfParts>
  <Manager/>
  <Company>Federation HI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PowerPoint</dc:title>
  <dc:subject>Présentation PowerPoint</dc:subject>
  <dc:creator>Céline TRUBLIN</dc:creator>
  <cp:keywords/>
  <dc:description/>
  <cp:lastModifiedBy>Jean-Patrick MASQUELIER</cp:lastModifiedBy>
  <cp:revision>10</cp:revision>
  <cp:lastPrinted>2017-09-25T09:02:22Z</cp:lastPrinted>
  <dcterms:created xsi:type="dcterms:W3CDTF">2023-10-27T13:22:08Z</dcterms:created>
  <dcterms:modified xsi:type="dcterms:W3CDTF">2024-05-14T12:39:13Z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0x01010025FACCBB109B014F895C2B147A9B1486</vt:lpwstr>
  </property>
</Properties>
</file>