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66" r:id="rId5"/>
    <p:sldId id="288" r:id="rId6"/>
    <p:sldId id="285" r:id="rId7"/>
    <p:sldId id="287" r:id="rId8"/>
    <p:sldId id="286" r:id="rId9"/>
    <p:sldId id="289" r:id="rId10"/>
    <p:sldId id="29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E3E603-9979-4816-D311-F3E6B65AF218}" name="Federica Foiadelli" initials="FF" userId="S::federica.foiadelli@helpage.org::d2c9adce-f6b6-4981-9e0c-4d12a481e01c" providerId="AD"/>
  <p188:author id="{D18F3D63-32E8-7DF9-00D7-A20E24E590B9}" name="Diana Hiscock" initials="" userId="S::diana.hiscock@helpage.org::f3113008-15b1-4aec-bff0-07f42b9e1630" providerId="AD"/>
  <p188:author id="{710031E2-715A-3BCB-74F9-9A4E8BA08DD7}" name="Annie Wright" initials="AW" userId="S::annie.wright@helpage.org::b6a28857-6a08-45af-b8c7-4585205d2b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res" initials="LP" lastIdx="1" clrIdx="0">
    <p:extLst>
      <p:ext uri="{19B8F6BF-5375-455C-9EA6-DF929625EA0E}">
        <p15:presenceInfo xmlns:p15="http://schemas.microsoft.com/office/powerpoint/2012/main" userId="S-1-5-21-1904362634-1737845824-1039276024-28515" providerId="AD"/>
      </p:ext>
    </p:extLst>
  </p:cmAuthor>
  <p:cmAuthor id="2" name="Laura Pares" initials="LP [2]" lastIdx="1" clrIdx="1">
    <p:extLst>
      <p:ext uri="{19B8F6BF-5375-455C-9EA6-DF929625EA0E}">
        <p15:presenceInfo xmlns:p15="http://schemas.microsoft.com/office/powerpoint/2012/main" userId="S::Laura.pares@helpage.org::6f471bb4-2d58-43a0-93ae-f8d4a1c308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67144-D7BF-4341-953E-F4475860D02D}" v="2" dt="2024-05-13T13:17:21.389"/>
    <p1510:client id="{71126C8A-FDCC-7AED-49F4-060131F35A73}" v="83" dt="2024-05-13T11:15:00.332"/>
    <p1510:client id="{7652B074-4F18-85F1-EE28-12FEE2AF6C2D}" v="38" dt="2024-05-13T13:31:43.777"/>
    <p1510:client id="{959CCBC8-9B66-4831-B678-B507C1BEC27C}" v="41" dt="2024-05-13T13:56:00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24" autoAdjust="0"/>
  </p:normalViewPr>
  <p:slideViewPr>
    <p:cSldViewPr snapToGrid="0">
      <p:cViewPr varScale="1">
        <p:scale>
          <a:sx n="55" d="100"/>
          <a:sy n="55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Foiadelli" userId="S::federica.foiadelli@helpage.org::d2c9adce-f6b6-4981-9e0c-4d12a481e01c" providerId="AD" clId="Web-{FF7859AE-3ED0-B223-06E5-43A6C259DE4C}"/>
    <pc:docChg chg="modSld">
      <pc:chgData name="Federica Foiadelli" userId="S::federica.foiadelli@helpage.org::d2c9adce-f6b6-4981-9e0c-4d12a481e01c" providerId="AD" clId="Web-{FF7859AE-3ED0-B223-06E5-43A6C259DE4C}" dt="2024-05-10T09:30:42.118" v="10"/>
      <pc:docMkLst>
        <pc:docMk/>
      </pc:docMkLst>
      <pc:sldChg chg="modSp">
        <pc:chgData name="Federica Foiadelli" userId="S::federica.foiadelli@helpage.org::d2c9adce-f6b6-4981-9e0c-4d12a481e01c" providerId="AD" clId="Web-{FF7859AE-3ED0-B223-06E5-43A6C259DE4C}" dt="2024-05-10T09:27:28.577" v="3" actId="20577"/>
        <pc:sldMkLst>
          <pc:docMk/>
          <pc:sldMk cId="2920549587" sldId="284"/>
        </pc:sldMkLst>
        <pc:spChg chg="mod">
          <ac:chgData name="Federica Foiadelli" userId="S::federica.foiadelli@helpage.org::d2c9adce-f6b6-4981-9e0c-4d12a481e01c" providerId="AD" clId="Web-{FF7859AE-3ED0-B223-06E5-43A6C259DE4C}" dt="2024-05-10T09:27:28.577" v="3" actId="20577"/>
          <ac:spMkLst>
            <pc:docMk/>
            <pc:sldMk cId="2920549587" sldId="284"/>
            <ac:spMk id="2" creationId="{95923BFC-6B19-AB4C-32AA-5C3930DF8671}"/>
          </ac:spMkLst>
        </pc:spChg>
      </pc:sldChg>
      <pc:sldChg chg="delSp modSp">
        <pc:chgData name="Federica Foiadelli" userId="S::federica.foiadelli@helpage.org::d2c9adce-f6b6-4981-9e0c-4d12a481e01c" providerId="AD" clId="Web-{FF7859AE-3ED0-B223-06E5-43A6C259DE4C}" dt="2024-05-10T09:30:42.118" v="10"/>
        <pc:sldMkLst>
          <pc:docMk/>
          <pc:sldMk cId="2085686365" sldId="285"/>
        </pc:sldMkLst>
        <pc:spChg chg="mod">
          <ac:chgData name="Federica Foiadelli" userId="S::federica.foiadelli@helpage.org::d2c9adce-f6b6-4981-9e0c-4d12a481e01c" providerId="AD" clId="Web-{FF7859AE-3ED0-B223-06E5-43A6C259DE4C}" dt="2024-05-10T09:30:22.899" v="7" actId="20577"/>
          <ac:spMkLst>
            <pc:docMk/>
            <pc:sldMk cId="2085686365" sldId="285"/>
            <ac:spMk id="7" creationId="{D6D3516B-A6E1-DB8C-FC5E-0BB99836F956}"/>
          </ac:spMkLst>
        </pc:spChg>
        <pc:spChg chg="del">
          <ac:chgData name="Federica Foiadelli" userId="S::federica.foiadelli@helpage.org::d2c9adce-f6b6-4981-9e0c-4d12a481e01c" providerId="AD" clId="Web-{FF7859AE-3ED0-B223-06E5-43A6C259DE4C}" dt="2024-05-10T09:30:25.258" v="8"/>
          <ac:spMkLst>
            <pc:docMk/>
            <pc:sldMk cId="2085686365" sldId="285"/>
            <ac:spMk id="13" creationId="{70B8164E-182E-736A-CD7C-B9A45B99710D}"/>
          </ac:spMkLst>
        </pc:spChg>
        <pc:picChg chg="mod modCrop">
          <ac:chgData name="Federica Foiadelli" userId="S::federica.foiadelli@helpage.org::d2c9adce-f6b6-4981-9e0c-4d12a481e01c" providerId="AD" clId="Web-{FF7859AE-3ED0-B223-06E5-43A6C259DE4C}" dt="2024-05-10T09:30:42.118" v="10"/>
          <ac:picMkLst>
            <pc:docMk/>
            <pc:sldMk cId="2085686365" sldId="285"/>
            <ac:picMk id="11" creationId="{C7383D10-BE38-FE52-3DA5-FEBE07199CCF}"/>
          </ac:picMkLst>
        </pc:picChg>
      </pc:sldChg>
      <pc:sldChg chg="modSp">
        <pc:chgData name="Federica Foiadelli" userId="S::federica.foiadelli@helpage.org::d2c9adce-f6b6-4981-9e0c-4d12a481e01c" providerId="AD" clId="Web-{FF7859AE-3ED0-B223-06E5-43A6C259DE4C}" dt="2024-05-10T09:29:56.366" v="6" actId="20577"/>
        <pc:sldMkLst>
          <pc:docMk/>
          <pc:sldMk cId="2550944254" sldId="288"/>
        </pc:sldMkLst>
        <pc:spChg chg="mod">
          <ac:chgData name="Federica Foiadelli" userId="S::federica.foiadelli@helpage.org::d2c9adce-f6b6-4981-9e0c-4d12a481e01c" providerId="AD" clId="Web-{FF7859AE-3ED0-B223-06E5-43A6C259DE4C}" dt="2024-05-10T09:29:56.366" v="6" actId="20577"/>
          <ac:spMkLst>
            <pc:docMk/>
            <pc:sldMk cId="2550944254" sldId="288"/>
            <ac:spMk id="3" creationId="{B8F4FCAA-D88F-409C-0E18-3DEA3804A8EA}"/>
          </ac:spMkLst>
        </pc:spChg>
      </pc:sldChg>
    </pc:docChg>
  </pc:docChgLst>
  <pc:docChgLst>
    <pc:chgData name="Vitaliy Konovalov" userId="d71c98aa-b2e8-4075-a9db-c85f93f38083" providerId="ADAL" clId="{AA2A8A03-7C42-43D6-9A43-CDF937DEFE77}"/>
    <pc:docChg chg="undo redo custSel addSld delSld modSld sldOrd modMainMaster">
      <pc:chgData name="Vitaliy Konovalov" userId="d71c98aa-b2e8-4075-a9db-c85f93f38083" providerId="ADAL" clId="{AA2A8A03-7C42-43D6-9A43-CDF937DEFE77}" dt="2022-10-21T13:07:03.775" v="209" actId="47"/>
      <pc:docMkLst>
        <pc:docMk/>
      </pc:docMkLst>
      <pc:sldChg chg="addSp delSp modSp mod">
        <pc:chgData name="Vitaliy Konovalov" userId="d71c98aa-b2e8-4075-a9db-c85f93f38083" providerId="ADAL" clId="{AA2A8A03-7C42-43D6-9A43-CDF937DEFE77}" dt="2022-10-21T13:04:24.945" v="204" actId="478"/>
        <pc:sldMkLst>
          <pc:docMk/>
          <pc:sldMk cId="2449488876" sldId="256"/>
        </pc:sldMkLst>
        <pc:picChg chg="add del mod ord">
          <ac:chgData name="Vitaliy Konovalov" userId="d71c98aa-b2e8-4075-a9db-c85f93f38083" providerId="ADAL" clId="{AA2A8A03-7C42-43D6-9A43-CDF937DEFE77}" dt="2022-10-21T11:54:29.309" v="18" actId="478"/>
          <ac:picMkLst>
            <pc:docMk/>
            <pc:sldMk cId="2449488876" sldId="256"/>
            <ac:picMk id="4" creationId="{AC8BD505-C509-21DF-15DF-28D4556BE635}"/>
          </ac:picMkLst>
        </pc:picChg>
        <pc:picChg chg="add del mod ord">
          <ac:chgData name="Vitaliy Konovalov" userId="d71c98aa-b2e8-4075-a9db-c85f93f38083" providerId="ADAL" clId="{AA2A8A03-7C42-43D6-9A43-CDF937DEFE77}" dt="2022-10-21T13:04:24.945" v="204" actId="478"/>
          <ac:picMkLst>
            <pc:docMk/>
            <pc:sldMk cId="2449488876" sldId="256"/>
            <ac:picMk id="6" creationId="{67B998ED-CB35-ED1C-413B-D8FFD37E30ED}"/>
          </ac:picMkLst>
        </pc:picChg>
        <pc:picChg chg="mod">
          <ac:chgData name="Vitaliy Konovalov" userId="d71c98aa-b2e8-4075-a9db-c85f93f38083" providerId="ADAL" clId="{AA2A8A03-7C42-43D6-9A43-CDF937DEFE77}" dt="2022-10-21T12:03:23.148" v="54" actId="14100"/>
          <ac:picMkLst>
            <pc:docMk/>
            <pc:sldMk cId="2449488876" sldId="256"/>
            <ac:picMk id="14" creationId="{363B44CC-32A3-4AF2-9482-52E52D2CC720}"/>
          </ac:picMkLst>
        </pc:picChg>
      </pc:sldChg>
      <pc:sldChg chg="addSp delSp modSp mod">
        <pc:chgData name="Vitaliy Konovalov" userId="d71c98aa-b2e8-4075-a9db-c85f93f38083" providerId="ADAL" clId="{AA2A8A03-7C42-43D6-9A43-CDF937DEFE77}" dt="2022-10-21T11:53:45.351" v="17" actId="167"/>
        <pc:sldMkLst>
          <pc:docMk/>
          <pc:sldMk cId="3419926728" sldId="261"/>
        </pc:sldMkLst>
        <pc:picChg chg="del">
          <ac:chgData name="Vitaliy Konovalov" userId="d71c98aa-b2e8-4075-a9db-c85f93f38083" providerId="ADAL" clId="{AA2A8A03-7C42-43D6-9A43-CDF937DEFE77}" dt="2022-10-21T11:51:52.268" v="11" actId="478"/>
          <ac:picMkLst>
            <pc:docMk/>
            <pc:sldMk cId="3419926728" sldId="261"/>
            <ac:picMk id="6" creationId="{AD14151F-3FF6-EE85-B049-B8034132D251}"/>
          </ac:picMkLst>
        </pc:picChg>
        <pc:picChg chg="add mod ord">
          <ac:chgData name="Vitaliy Konovalov" userId="d71c98aa-b2e8-4075-a9db-c85f93f38083" providerId="ADAL" clId="{AA2A8A03-7C42-43D6-9A43-CDF937DEFE77}" dt="2022-10-21T11:53:45.351" v="17" actId="167"/>
          <ac:picMkLst>
            <pc:docMk/>
            <pc:sldMk cId="3419926728" sldId="261"/>
            <ac:picMk id="8" creationId="{55486829-89EC-9EF3-8797-9FBA31B4C19F}"/>
          </ac:picMkLst>
        </pc:picChg>
      </pc:sldChg>
      <pc:sldChg chg="modSp mod">
        <pc:chgData name="Vitaliy Konovalov" userId="d71c98aa-b2e8-4075-a9db-c85f93f38083" providerId="ADAL" clId="{AA2A8A03-7C42-43D6-9A43-CDF937DEFE77}" dt="2022-10-21T11:48:57.988" v="6" actId="255"/>
        <pc:sldMkLst>
          <pc:docMk/>
          <pc:sldMk cId="4155045350" sldId="263"/>
        </pc:sldMkLst>
        <pc:spChg chg="mod">
          <ac:chgData name="Vitaliy Konovalov" userId="d71c98aa-b2e8-4075-a9db-c85f93f38083" providerId="ADAL" clId="{AA2A8A03-7C42-43D6-9A43-CDF937DEFE77}" dt="2022-10-21T11:48:57.988" v="6" actId="255"/>
          <ac:spMkLst>
            <pc:docMk/>
            <pc:sldMk cId="4155045350" sldId="263"/>
            <ac:spMk id="16" creationId="{1E135ADB-BC8F-4BD8-A0C9-E65B9C5C811A}"/>
          </ac:spMkLst>
        </pc:spChg>
      </pc:sldChg>
      <pc:sldChg chg="addSp delSp modSp mod">
        <pc:chgData name="Vitaliy Konovalov" userId="d71c98aa-b2e8-4075-a9db-c85f93f38083" providerId="ADAL" clId="{AA2A8A03-7C42-43D6-9A43-CDF937DEFE77}" dt="2022-10-21T11:55:23.957" v="28" actId="14100"/>
        <pc:sldMkLst>
          <pc:docMk/>
          <pc:sldMk cId="451391614" sldId="264"/>
        </pc:sldMkLst>
        <pc:picChg chg="del">
          <ac:chgData name="Vitaliy Konovalov" userId="d71c98aa-b2e8-4075-a9db-c85f93f38083" providerId="ADAL" clId="{AA2A8A03-7C42-43D6-9A43-CDF937DEFE77}" dt="2022-10-21T11:54:41.212" v="23" actId="478"/>
          <ac:picMkLst>
            <pc:docMk/>
            <pc:sldMk cId="451391614" sldId="264"/>
            <ac:picMk id="3" creationId="{8A8EFC34-9B1F-187F-DAC7-5BD1D51E0D56}"/>
          </ac:picMkLst>
        </pc:picChg>
        <pc:picChg chg="add mod">
          <ac:chgData name="Vitaliy Konovalov" userId="d71c98aa-b2e8-4075-a9db-c85f93f38083" providerId="ADAL" clId="{AA2A8A03-7C42-43D6-9A43-CDF937DEFE77}" dt="2022-10-21T11:55:23.957" v="28" actId="14100"/>
          <ac:picMkLst>
            <pc:docMk/>
            <pc:sldMk cId="451391614" sldId="264"/>
            <ac:picMk id="8" creationId="{EA4BE7B2-5B92-1C6C-ED5C-D6BB80C1ECC0}"/>
          </ac:picMkLst>
        </pc:picChg>
      </pc:sldChg>
      <pc:sldChg chg="ord">
        <pc:chgData name="Vitaliy Konovalov" userId="d71c98aa-b2e8-4075-a9db-c85f93f38083" providerId="ADAL" clId="{AA2A8A03-7C42-43D6-9A43-CDF937DEFE77}" dt="2022-10-21T12:12:48.766" v="93"/>
        <pc:sldMkLst>
          <pc:docMk/>
          <pc:sldMk cId="629243419" sldId="266"/>
        </pc:sldMkLst>
      </pc:sldChg>
      <pc:sldChg chg="modSp mod">
        <pc:chgData name="Vitaliy Konovalov" userId="d71c98aa-b2e8-4075-a9db-c85f93f38083" providerId="ADAL" clId="{AA2A8A03-7C42-43D6-9A43-CDF937DEFE77}" dt="2022-10-21T11:49:07.681" v="10" actId="20577"/>
        <pc:sldMkLst>
          <pc:docMk/>
          <pc:sldMk cId="844840360" sldId="267"/>
        </pc:sldMkLst>
        <pc:spChg chg="mod">
          <ac:chgData name="Vitaliy Konovalov" userId="d71c98aa-b2e8-4075-a9db-c85f93f38083" providerId="ADAL" clId="{AA2A8A03-7C42-43D6-9A43-CDF937DEFE77}" dt="2022-10-21T11:49:07.681" v="10" actId="20577"/>
          <ac:spMkLst>
            <pc:docMk/>
            <pc:sldMk cId="844840360" sldId="267"/>
            <ac:spMk id="4" creationId="{341F8E1D-1037-4949-948D-318999FDA00A}"/>
          </ac:spMkLst>
        </pc:spChg>
      </pc:sldChg>
      <pc:sldChg chg="addSp delSp modSp add mod">
        <pc:chgData name="Vitaliy Konovalov" userId="d71c98aa-b2e8-4075-a9db-c85f93f38083" providerId="ADAL" clId="{AA2A8A03-7C42-43D6-9A43-CDF937DEFE77}" dt="2022-10-21T13:01:51.625" v="198"/>
        <pc:sldMkLst>
          <pc:docMk/>
          <pc:sldMk cId="121129377" sldId="268"/>
        </pc:sldMkLst>
        <pc:picChg chg="add mod ord">
          <ac:chgData name="Vitaliy Konovalov" userId="d71c98aa-b2e8-4075-a9db-c85f93f38083" providerId="ADAL" clId="{AA2A8A03-7C42-43D6-9A43-CDF937DEFE77}" dt="2022-10-21T12:58:36.082" v="188" actId="962"/>
          <ac:picMkLst>
            <pc:docMk/>
            <pc:sldMk cId="121129377" sldId="268"/>
            <ac:picMk id="3" creationId="{0DCE5ABE-2D29-F012-EE63-6AFB2B320F75}"/>
          </ac:picMkLst>
        </pc:picChg>
        <pc:picChg chg="add del mod">
          <ac:chgData name="Vitaliy Konovalov" userId="d71c98aa-b2e8-4075-a9db-c85f93f38083" providerId="ADAL" clId="{AA2A8A03-7C42-43D6-9A43-CDF937DEFE77}" dt="2022-10-21T12:19:57.253" v="108" actId="478"/>
          <ac:picMkLst>
            <pc:docMk/>
            <pc:sldMk cId="121129377" sldId="268"/>
            <ac:picMk id="3" creationId="{43034AD1-B8B4-9D7E-137E-4776271B1D86}"/>
          </ac:picMkLst>
        </pc:picChg>
        <pc:picChg chg="add mod">
          <ac:chgData name="Vitaliy Konovalov" userId="d71c98aa-b2e8-4075-a9db-c85f93f38083" providerId="ADAL" clId="{AA2A8A03-7C42-43D6-9A43-CDF937DEFE77}" dt="2022-10-21T13:01:51.625" v="198"/>
          <ac:picMkLst>
            <pc:docMk/>
            <pc:sldMk cId="121129377" sldId="268"/>
            <ac:picMk id="4" creationId="{E763DF86-093D-75C7-9C49-74837A2BCB7D}"/>
          </ac:picMkLst>
        </pc:picChg>
        <pc:picChg chg="add del mod ord">
          <ac:chgData name="Vitaliy Konovalov" userId="d71c98aa-b2e8-4075-a9db-c85f93f38083" providerId="ADAL" clId="{AA2A8A03-7C42-43D6-9A43-CDF937DEFE77}" dt="2022-10-21T12:58:29.372" v="184" actId="478"/>
          <ac:picMkLst>
            <pc:docMk/>
            <pc:sldMk cId="121129377" sldId="268"/>
            <ac:picMk id="5" creationId="{1792786C-67D9-568A-7E79-7B952B2B4D6B}"/>
          </ac:picMkLst>
        </pc:picChg>
        <pc:picChg chg="del">
          <ac:chgData name="Vitaliy Konovalov" userId="d71c98aa-b2e8-4075-a9db-c85f93f38083" providerId="ADAL" clId="{AA2A8A03-7C42-43D6-9A43-CDF937DEFE77}" dt="2022-10-21T12:12:54.523" v="94" actId="478"/>
          <ac:picMkLst>
            <pc:docMk/>
            <pc:sldMk cId="121129377" sldId="268"/>
            <ac:picMk id="6" creationId="{67B998ED-CB35-ED1C-413B-D8FFD37E30ED}"/>
          </ac:picMkLst>
        </pc:picChg>
        <pc:picChg chg="del mod">
          <ac:chgData name="Vitaliy Konovalov" userId="d71c98aa-b2e8-4075-a9db-c85f93f38083" providerId="ADAL" clId="{AA2A8A03-7C42-43D6-9A43-CDF937DEFE77}" dt="2022-10-21T13:01:48.321" v="197" actId="478"/>
          <ac:picMkLst>
            <pc:docMk/>
            <pc:sldMk cId="121129377" sldId="268"/>
            <ac:picMk id="14" creationId="{363B44CC-32A3-4AF2-9482-52E52D2CC720}"/>
          </ac:picMkLst>
        </pc:picChg>
      </pc:sldChg>
      <pc:sldChg chg="new del">
        <pc:chgData name="Vitaliy Konovalov" userId="d71c98aa-b2e8-4075-a9db-c85f93f38083" providerId="ADAL" clId="{AA2A8A03-7C42-43D6-9A43-CDF937DEFE77}" dt="2022-10-21T12:05:51.523" v="60" actId="680"/>
        <pc:sldMkLst>
          <pc:docMk/>
          <pc:sldMk cId="1820341554" sldId="268"/>
        </pc:sldMkLst>
      </pc:sldChg>
      <pc:sldChg chg="new del">
        <pc:chgData name="Vitaliy Konovalov" userId="d71c98aa-b2e8-4075-a9db-c85f93f38083" providerId="ADAL" clId="{AA2A8A03-7C42-43D6-9A43-CDF937DEFE77}" dt="2022-10-21T12:08:15.683" v="63" actId="47"/>
        <pc:sldMkLst>
          <pc:docMk/>
          <pc:sldMk cId="3320853113" sldId="268"/>
        </pc:sldMkLst>
      </pc:sldChg>
      <pc:sldChg chg="new del">
        <pc:chgData name="Vitaliy Konovalov" userId="d71c98aa-b2e8-4075-a9db-c85f93f38083" providerId="ADAL" clId="{AA2A8A03-7C42-43D6-9A43-CDF937DEFE77}" dt="2022-10-21T12:05:47.473" v="58" actId="680"/>
        <pc:sldMkLst>
          <pc:docMk/>
          <pc:sldMk cId="3933589579" sldId="268"/>
        </pc:sldMkLst>
      </pc:sldChg>
      <pc:sldChg chg="delSp add del mod">
        <pc:chgData name="Vitaliy Konovalov" userId="d71c98aa-b2e8-4075-a9db-c85f93f38083" providerId="ADAL" clId="{AA2A8A03-7C42-43D6-9A43-CDF937DEFE77}" dt="2022-10-21T12:01:43.403" v="35" actId="47"/>
        <pc:sldMkLst>
          <pc:docMk/>
          <pc:sldMk cId="4040945316" sldId="268"/>
        </pc:sldMkLst>
        <pc:picChg chg="del">
          <ac:chgData name="Vitaliy Konovalov" userId="d71c98aa-b2e8-4075-a9db-c85f93f38083" providerId="ADAL" clId="{AA2A8A03-7C42-43D6-9A43-CDF937DEFE77}" dt="2022-10-21T11:56:10.044" v="32" actId="478"/>
          <ac:picMkLst>
            <pc:docMk/>
            <pc:sldMk cId="4040945316" sldId="268"/>
            <ac:picMk id="6" creationId="{67B998ED-CB35-ED1C-413B-D8FFD37E30ED}"/>
          </ac:picMkLst>
        </pc:picChg>
      </pc:sldChg>
      <pc:sldChg chg="delSp add del mod">
        <pc:chgData name="Vitaliy Konovalov" userId="d71c98aa-b2e8-4075-a9db-c85f93f38083" providerId="ADAL" clId="{AA2A8A03-7C42-43D6-9A43-CDF937DEFE77}" dt="2022-10-21T12:01:44.013" v="36" actId="47"/>
        <pc:sldMkLst>
          <pc:docMk/>
          <pc:sldMk cId="2526890163" sldId="269"/>
        </pc:sldMkLst>
        <pc:picChg chg="del">
          <ac:chgData name="Vitaliy Konovalov" userId="d71c98aa-b2e8-4075-a9db-c85f93f38083" providerId="ADAL" clId="{AA2A8A03-7C42-43D6-9A43-CDF937DEFE77}" dt="2022-10-21T11:56:11.076" v="33" actId="478"/>
          <ac:picMkLst>
            <pc:docMk/>
            <pc:sldMk cId="2526890163" sldId="269"/>
            <ac:picMk id="6" creationId="{67B998ED-CB35-ED1C-413B-D8FFD37E30ED}"/>
          </ac:picMkLst>
        </pc:picChg>
      </pc:sldChg>
      <pc:sldChg chg="new del">
        <pc:chgData name="Vitaliy Konovalov" userId="d71c98aa-b2e8-4075-a9db-c85f93f38083" providerId="ADAL" clId="{AA2A8A03-7C42-43D6-9A43-CDF937DEFE77}" dt="2022-10-21T12:05:47.298" v="57" actId="680"/>
        <pc:sldMkLst>
          <pc:docMk/>
          <pc:sldMk cId="2539749523" sldId="269"/>
        </pc:sldMkLst>
      </pc:sldChg>
      <pc:sldChg chg="new del">
        <pc:chgData name="Vitaliy Konovalov" userId="d71c98aa-b2e8-4075-a9db-c85f93f38083" providerId="ADAL" clId="{AA2A8A03-7C42-43D6-9A43-CDF937DEFE77}" dt="2022-10-21T12:08:16.513" v="64" actId="47"/>
        <pc:sldMkLst>
          <pc:docMk/>
          <pc:sldMk cId="3570362561" sldId="269"/>
        </pc:sldMkLst>
      </pc:sldChg>
      <pc:sldChg chg="addSp delSp modSp add mod ord">
        <pc:chgData name="Vitaliy Konovalov" userId="d71c98aa-b2e8-4075-a9db-c85f93f38083" providerId="ADAL" clId="{AA2A8A03-7C42-43D6-9A43-CDF937DEFE77}" dt="2022-10-21T13:01:54.210" v="200"/>
        <pc:sldMkLst>
          <pc:docMk/>
          <pc:sldMk cId="3877551356" sldId="269"/>
        </pc:sldMkLst>
        <pc:picChg chg="add mod">
          <ac:chgData name="Vitaliy Konovalov" userId="d71c98aa-b2e8-4075-a9db-c85f93f38083" providerId="ADAL" clId="{AA2A8A03-7C42-43D6-9A43-CDF937DEFE77}" dt="2022-10-21T13:01:54.210" v="200"/>
          <ac:picMkLst>
            <pc:docMk/>
            <pc:sldMk cId="3877551356" sldId="269"/>
            <ac:picMk id="2" creationId="{140978A0-AA13-3305-E130-B826A1879981}"/>
          </ac:picMkLst>
        </pc:picChg>
        <pc:picChg chg="add del mod ord">
          <ac:chgData name="Vitaliy Konovalov" userId="d71c98aa-b2e8-4075-a9db-c85f93f38083" providerId="ADAL" clId="{AA2A8A03-7C42-43D6-9A43-CDF937DEFE77}" dt="2022-10-21T12:21:52.953" v="119"/>
          <ac:picMkLst>
            <pc:docMk/>
            <pc:sldMk cId="3877551356" sldId="269"/>
            <ac:picMk id="3" creationId="{75DB481A-C4CC-51D7-A040-DD7AF6C9E683}"/>
          </ac:picMkLst>
        </pc:picChg>
        <pc:picChg chg="add del mod ord">
          <ac:chgData name="Vitaliy Konovalov" userId="d71c98aa-b2e8-4075-a9db-c85f93f38083" providerId="ADAL" clId="{AA2A8A03-7C42-43D6-9A43-CDF937DEFE77}" dt="2022-10-21T12:37:37.512" v="165" actId="478"/>
          <ac:picMkLst>
            <pc:docMk/>
            <pc:sldMk cId="3877551356" sldId="269"/>
            <ac:picMk id="5" creationId="{49AF8EE2-1AA8-59C5-6061-FA84A62AC171}"/>
          </ac:picMkLst>
        </pc:picChg>
        <pc:picChg chg="del">
          <ac:chgData name="Vitaliy Konovalov" userId="d71c98aa-b2e8-4075-a9db-c85f93f38083" providerId="ADAL" clId="{AA2A8A03-7C42-43D6-9A43-CDF937DEFE77}" dt="2022-10-21T12:12:55.803" v="95" actId="478"/>
          <ac:picMkLst>
            <pc:docMk/>
            <pc:sldMk cId="3877551356" sldId="269"/>
            <ac:picMk id="6" creationId="{67B998ED-CB35-ED1C-413B-D8FFD37E30ED}"/>
          </ac:picMkLst>
        </pc:picChg>
        <pc:picChg chg="add mod ord">
          <ac:chgData name="Vitaliy Konovalov" userId="d71c98aa-b2e8-4075-a9db-c85f93f38083" providerId="ADAL" clId="{AA2A8A03-7C42-43D6-9A43-CDF937DEFE77}" dt="2022-10-21T12:43:22.688" v="178" actId="167"/>
          <ac:picMkLst>
            <pc:docMk/>
            <pc:sldMk cId="3877551356" sldId="269"/>
            <ac:picMk id="8" creationId="{14DFB7BD-F28B-352D-0FD2-37AF3B7B4570}"/>
          </ac:picMkLst>
        </pc:picChg>
        <pc:picChg chg="del">
          <ac:chgData name="Vitaliy Konovalov" userId="d71c98aa-b2e8-4075-a9db-c85f93f38083" providerId="ADAL" clId="{AA2A8A03-7C42-43D6-9A43-CDF937DEFE77}" dt="2022-10-21T13:01:53.355" v="199" actId="478"/>
          <ac:picMkLst>
            <pc:docMk/>
            <pc:sldMk cId="3877551356" sldId="269"/>
            <ac:picMk id="14" creationId="{363B44CC-32A3-4AF2-9482-52E52D2CC720}"/>
          </ac:picMkLst>
        </pc:picChg>
      </pc:sldChg>
      <pc:sldChg chg="addSp delSp modSp add mod ord">
        <pc:chgData name="Vitaliy Konovalov" userId="d71c98aa-b2e8-4075-a9db-c85f93f38083" providerId="ADAL" clId="{AA2A8A03-7C42-43D6-9A43-CDF937DEFE77}" dt="2022-10-21T13:01:40.653" v="195" actId="1076"/>
        <pc:sldMkLst>
          <pc:docMk/>
          <pc:sldMk cId="3835170175" sldId="270"/>
        </pc:sldMkLst>
        <pc:picChg chg="add del mod ord">
          <ac:chgData name="Vitaliy Konovalov" userId="d71c98aa-b2e8-4075-a9db-c85f93f38083" providerId="ADAL" clId="{AA2A8A03-7C42-43D6-9A43-CDF937DEFE77}" dt="2022-10-21T12:55:12.343" v="183" actId="478"/>
          <ac:picMkLst>
            <pc:docMk/>
            <pc:sldMk cId="3835170175" sldId="270"/>
            <ac:picMk id="3" creationId="{5CBD25F1-DEAD-37D7-C0ED-1623B63514E1}"/>
          </ac:picMkLst>
        </pc:picChg>
        <pc:picChg chg="add mod ord">
          <ac:chgData name="Vitaliy Konovalov" userId="d71c98aa-b2e8-4075-a9db-c85f93f38083" providerId="ADAL" clId="{AA2A8A03-7C42-43D6-9A43-CDF937DEFE77}" dt="2022-10-21T13:01:37.545" v="194" actId="962"/>
          <ac:picMkLst>
            <pc:docMk/>
            <pc:sldMk cId="3835170175" sldId="270"/>
            <ac:picMk id="4" creationId="{CD46CE04-926F-9BFD-1D86-6CF32A135565}"/>
          </ac:picMkLst>
        </pc:picChg>
        <pc:picChg chg="del">
          <ac:chgData name="Vitaliy Konovalov" userId="d71c98aa-b2e8-4075-a9db-c85f93f38083" providerId="ADAL" clId="{AA2A8A03-7C42-43D6-9A43-CDF937DEFE77}" dt="2022-10-21T12:12:56.953" v="96" actId="478"/>
          <ac:picMkLst>
            <pc:docMk/>
            <pc:sldMk cId="3835170175" sldId="270"/>
            <ac:picMk id="6" creationId="{67B998ED-CB35-ED1C-413B-D8FFD37E30ED}"/>
          </ac:picMkLst>
        </pc:picChg>
        <pc:picChg chg="mod">
          <ac:chgData name="Vitaliy Konovalov" userId="d71c98aa-b2e8-4075-a9db-c85f93f38083" providerId="ADAL" clId="{AA2A8A03-7C42-43D6-9A43-CDF937DEFE77}" dt="2022-10-21T13:01:40.653" v="195" actId="1076"/>
          <ac:picMkLst>
            <pc:docMk/>
            <pc:sldMk cId="3835170175" sldId="270"/>
            <ac:picMk id="14" creationId="{363B44CC-32A3-4AF2-9482-52E52D2CC720}"/>
          </ac:picMkLst>
        </pc:picChg>
      </pc:sldChg>
      <pc:sldChg chg="delSp add del mod">
        <pc:chgData name="Vitaliy Konovalov" userId="d71c98aa-b2e8-4075-a9db-c85f93f38083" providerId="ADAL" clId="{AA2A8A03-7C42-43D6-9A43-CDF937DEFE77}" dt="2022-10-21T12:01:44.643" v="37" actId="47"/>
        <pc:sldMkLst>
          <pc:docMk/>
          <pc:sldMk cId="4184801889" sldId="270"/>
        </pc:sldMkLst>
        <pc:picChg chg="del">
          <ac:chgData name="Vitaliy Konovalov" userId="d71c98aa-b2e8-4075-a9db-c85f93f38083" providerId="ADAL" clId="{AA2A8A03-7C42-43D6-9A43-CDF937DEFE77}" dt="2022-10-21T11:56:12.068" v="34" actId="478"/>
          <ac:picMkLst>
            <pc:docMk/>
            <pc:sldMk cId="4184801889" sldId="270"/>
            <ac:picMk id="6" creationId="{67B998ED-CB35-ED1C-413B-D8FFD37E30ED}"/>
          </ac:picMkLst>
        </pc:picChg>
      </pc:sldChg>
      <pc:sldChg chg="addSp delSp modSp add del mod">
        <pc:chgData name="Vitaliy Konovalov" userId="d71c98aa-b2e8-4075-a9db-c85f93f38083" providerId="ADAL" clId="{AA2A8A03-7C42-43D6-9A43-CDF937DEFE77}" dt="2022-10-21T12:12:37.493" v="91"/>
        <pc:sldMkLst>
          <pc:docMk/>
          <pc:sldMk cId="1357218361" sldId="271"/>
        </pc:sldMkLst>
        <pc:spChg chg="add del mod">
          <ac:chgData name="Vitaliy Konovalov" userId="d71c98aa-b2e8-4075-a9db-c85f93f38083" providerId="ADAL" clId="{AA2A8A03-7C42-43D6-9A43-CDF937DEFE77}" dt="2022-10-21T12:12:36.993" v="90" actId="20577"/>
          <ac:spMkLst>
            <pc:docMk/>
            <pc:sldMk cId="1357218361" sldId="271"/>
            <ac:spMk id="16" creationId="{1E135ADB-BC8F-4BD8-A0C9-E65B9C5C811A}"/>
          </ac:spMkLst>
        </pc:spChg>
      </pc:sldChg>
      <pc:sldChg chg="addSp delSp modSp add mod">
        <pc:chgData name="Vitaliy Konovalov" userId="d71c98aa-b2e8-4075-a9db-c85f93f38083" providerId="ADAL" clId="{AA2A8A03-7C42-43D6-9A43-CDF937DEFE77}" dt="2022-10-21T12:25:38.293" v="154" actId="1076"/>
        <pc:sldMkLst>
          <pc:docMk/>
          <pc:sldMk cId="3197192641" sldId="271"/>
        </pc:sldMkLst>
        <pc:spChg chg="mod">
          <ac:chgData name="Vitaliy Konovalov" userId="d71c98aa-b2e8-4075-a9db-c85f93f38083" providerId="ADAL" clId="{AA2A8A03-7C42-43D6-9A43-CDF937DEFE77}" dt="2022-10-21T12:25:38.293" v="154" actId="1076"/>
          <ac:spMkLst>
            <pc:docMk/>
            <pc:sldMk cId="3197192641" sldId="271"/>
            <ac:spMk id="11" creationId="{E26F1C8D-7BFC-4415-9C46-893398BEFCB8}"/>
          </ac:spMkLst>
        </pc:spChg>
        <pc:spChg chg="mod">
          <ac:chgData name="Vitaliy Konovalov" userId="d71c98aa-b2e8-4075-a9db-c85f93f38083" providerId="ADAL" clId="{AA2A8A03-7C42-43D6-9A43-CDF937DEFE77}" dt="2022-10-21T12:25:38.293" v="154" actId="1076"/>
          <ac:spMkLst>
            <pc:docMk/>
            <pc:sldMk cId="3197192641" sldId="271"/>
            <ac:spMk id="14" creationId="{F08928E9-2BDB-432E-9CBC-A8267106C440}"/>
          </ac:spMkLst>
        </pc:spChg>
        <pc:spChg chg="mod">
          <ac:chgData name="Vitaliy Konovalov" userId="d71c98aa-b2e8-4075-a9db-c85f93f38083" providerId="ADAL" clId="{AA2A8A03-7C42-43D6-9A43-CDF937DEFE77}" dt="2022-10-21T12:25:38.293" v="154" actId="1076"/>
          <ac:spMkLst>
            <pc:docMk/>
            <pc:sldMk cId="3197192641" sldId="271"/>
            <ac:spMk id="15" creationId="{EDA19A59-DE95-4594-8EB2-37707858E95C}"/>
          </ac:spMkLst>
        </pc:spChg>
        <pc:spChg chg="mod">
          <ac:chgData name="Vitaliy Konovalov" userId="d71c98aa-b2e8-4075-a9db-c85f93f38083" providerId="ADAL" clId="{AA2A8A03-7C42-43D6-9A43-CDF937DEFE77}" dt="2022-10-21T12:25:38.293" v="154" actId="1076"/>
          <ac:spMkLst>
            <pc:docMk/>
            <pc:sldMk cId="3197192641" sldId="271"/>
            <ac:spMk id="18" creationId="{DC65C351-5A19-4795-B4AB-BA8CC0E3D5E6}"/>
          </ac:spMkLst>
        </pc:spChg>
        <pc:grpChg chg="mod">
          <ac:chgData name="Vitaliy Konovalov" userId="d71c98aa-b2e8-4075-a9db-c85f93f38083" providerId="ADAL" clId="{AA2A8A03-7C42-43D6-9A43-CDF937DEFE77}" dt="2022-10-21T12:25:38.293" v="154" actId="1076"/>
          <ac:grpSpMkLst>
            <pc:docMk/>
            <pc:sldMk cId="3197192641" sldId="271"/>
            <ac:grpSpMk id="19" creationId="{C945E319-3253-4A3B-99B1-2E9AA5D90713}"/>
          </ac:grpSpMkLst>
        </pc:grpChg>
        <pc:picChg chg="add del mod ord">
          <ac:chgData name="Vitaliy Konovalov" userId="d71c98aa-b2e8-4075-a9db-c85f93f38083" providerId="ADAL" clId="{AA2A8A03-7C42-43D6-9A43-CDF937DEFE77}" dt="2022-10-21T12:22:37.822" v="134" actId="478"/>
          <ac:picMkLst>
            <pc:docMk/>
            <pc:sldMk cId="3197192641" sldId="271"/>
            <ac:picMk id="3" creationId="{16ED7672-B795-BC3A-1B0F-9572C46E0A1C}"/>
          </ac:picMkLst>
        </pc:picChg>
        <pc:picChg chg="add mod ord">
          <ac:chgData name="Vitaliy Konovalov" userId="d71c98aa-b2e8-4075-a9db-c85f93f38083" providerId="ADAL" clId="{AA2A8A03-7C42-43D6-9A43-CDF937DEFE77}" dt="2022-10-21T12:25:32.372" v="153" actId="1076"/>
          <ac:picMkLst>
            <pc:docMk/>
            <pc:sldMk cId="3197192641" sldId="271"/>
            <ac:picMk id="5" creationId="{4E6728DB-26EC-17B8-34C5-F20AE9E97DE8}"/>
          </ac:picMkLst>
        </pc:picChg>
        <pc:picChg chg="add del">
          <ac:chgData name="Vitaliy Konovalov" userId="d71c98aa-b2e8-4075-a9db-c85f93f38083" providerId="ADAL" clId="{AA2A8A03-7C42-43D6-9A43-CDF937DEFE77}" dt="2022-10-21T12:22:33.999" v="131" actId="478"/>
          <ac:picMkLst>
            <pc:docMk/>
            <pc:sldMk cId="3197192641" sldId="271"/>
            <ac:picMk id="8" creationId="{55486829-89EC-9EF3-8797-9FBA31B4C19F}"/>
          </ac:picMkLst>
        </pc:picChg>
        <pc:picChg chg="mod">
          <ac:chgData name="Vitaliy Konovalov" userId="d71c98aa-b2e8-4075-a9db-c85f93f38083" providerId="ADAL" clId="{AA2A8A03-7C42-43D6-9A43-CDF937DEFE77}" dt="2022-10-21T12:25:38.293" v="154" actId="1076"/>
          <ac:picMkLst>
            <pc:docMk/>
            <pc:sldMk cId="3197192641" sldId="271"/>
            <ac:picMk id="13" creationId="{E341F157-2E3D-44B6-9D04-E3A614B1CE05}"/>
          </ac:picMkLst>
        </pc:picChg>
        <pc:picChg chg="mod">
          <ac:chgData name="Vitaliy Konovalov" userId="d71c98aa-b2e8-4075-a9db-c85f93f38083" providerId="ADAL" clId="{AA2A8A03-7C42-43D6-9A43-CDF937DEFE77}" dt="2022-10-21T12:25:38.293" v="154" actId="1076"/>
          <ac:picMkLst>
            <pc:docMk/>
            <pc:sldMk cId="3197192641" sldId="271"/>
            <ac:picMk id="16" creationId="{058B8ED5-51D9-43B7-A05C-AB93122DBCF7}"/>
          </ac:picMkLst>
        </pc:picChg>
        <pc:picChg chg="mod">
          <ac:chgData name="Vitaliy Konovalov" userId="d71c98aa-b2e8-4075-a9db-c85f93f38083" providerId="ADAL" clId="{AA2A8A03-7C42-43D6-9A43-CDF937DEFE77}" dt="2022-10-21T12:25:38.293" v="154" actId="1076"/>
          <ac:picMkLst>
            <pc:docMk/>
            <pc:sldMk cId="3197192641" sldId="271"/>
            <ac:picMk id="20" creationId="{AFA44493-548B-4A28-B7C9-2C0F93493267}"/>
          </ac:picMkLst>
        </pc:picChg>
      </pc:sldChg>
      <pc:sldChg chg="addSp delSp modSp add mod">
        <pc:chgData name="Vitaliy Konovalov" userId="d71c98aa-b2e8-4075-a9db-c85f93f38083" providerId="ADAL" clId="{AA2A8A03-7C42-43D6-9A43-CDF937DEFE77}" dt="2022-10-21T12:25:25.830" v="151" actId="1076"/>
        <pc:sldMkLst>
          <pc:docMk/>
          <pc:sldMk cId="2861487110" sldId="272"/>
        </pc:sldMkLst>
        <pc:spChg chg="mod">
          <ac:chgData name="Vitaliy Konovalov" userId="d71c98aa-b2e8-4075-a9db-c85f93f38083" providerId="ADAL" clId="{AA2A8A03-7C42-43D6-9A43-CDF937DEFE77}" dt="2022-10-21T12:25:25.830" v="151" actId="1076"/>
          <ac:spMkLst>
            <pc:docMk/>
            <pc:sldMk cId="2861487110" sldId="272"/>
            <ac:spMk id="11" creationId="{E26F1C8D-7BFC-4415-9C46-893398BEFCB8}"/>
          </ac:spMkLst>
        </pc:spChg>
        <pc:spChg chg="mod">
          <ac:chgData name="Vitaliy Konovalov" userId="d71c98aa-b2e8-4075-a9db-c85f93f38083" providerId="ADAL" clId="{AA2A8A03-7C42-43D6-9A43-CDF937DEFE77}" dt="2022-10-21T12:25:25.830" v="151" actId="1076"/>
          <ac:spMkLst>
            <pc:docMk/>
            <pc:sldMk cId="2861487110" sldId="272"/>
            <ac:spMk id="14" creationId="{F08928E9-2BDB-432E-9CBC-A8267106C440}"/>
          </ac:spMkLst>
        </pc:spChg>
        <pc:spChg chg="mod">
          <ac:chgData name="Vitaliy Konovalov" userId="d71c98aa-b2e8-4075-a9db-c85f93f38083" providerId="ADAL" clId="{AA2A8A03-7C42-43D6-9A43-CDF937DEFE77}" dt="2022-10-21T12:25:25.830" v="151" actId="1076"/>
          <ac:spMkLst>
            <pc:docMk/>
            <pc:sldMk cId="2861487110" sldId="272"/>
            <ac:spMk id="15" creationId="{EDA19A59-DE95-4594-8EB2-37707858E95C}"/>
          </ac:spMkLst>
        </pc:spChg>
        <pc:spChg chg="mod">
          <ac:chgData name="Vitaliy Konovalov" userId="d71c98aa-b2e8-4075-a9db-c85f93f38083" providerId="ADAL" clId="{AA2A8A03-7C42-43D6-9A43-CDF937DEFE77}" dt="2022-10-21T12:25:25.830" v="151" actId="1076"/>
          <ac:spMkLst>
            <pc:docMk/>
            <pc:sldMk cId="2861487110" sldId="272"/>
            <ac:spMk id="18" creationId="{DC65C351-5A19-4795-B4AB-BA8CC0E3D5E6}"/>
          </ac:spMkLst>
        </pc:spChg>
        <pc:grpChg chg="mod">
          <ac:chgData name="Vitaliy Konovalov" userId="d71c98aa-b2e8-4075-a9db-c85f93f38083" providerId="ADAL" clId="{AA2A8A03-7C42-43D6-9A43-CDF937DEFE77}" dt="2022-10-21T12:25:25.830" v="151" actId="1076"/>
          <ac:grpSpMkLst>
            <pc:docMk/>
            <pc:sldMk cId="2861487110" sldId="272"/>
            <ac:grpSpMk id="19" creationId="{C945E319-3253-4A3B-99B1-2E9AA5D90713}"/>
          </ac:grpSpMkLst>
        </pc:grpChg>
        <pc:picChg chg="add del mod">
          <ac:chgData name="Vitaliy Konovalov" userId="d71c98aa-b2e8-4075-a9db-c85f93f38083" providerId="ADAL" clId="{AA2A8A03-7C42-43D6-9A43-CDF937DEFE77}" dt="2022-10-21T12:24:47.502" v="144"/>
          <ac:picMkLst>
            <pc:docMk/>
            <pc:sldMk cId="2861487110" sldId="272"/>
            <ac:picMk id="3" creationId="{B87A3B02-03EB-7E37-5D5C-40FF89A22649}"/>
          </ac:picMkLst>
        </pc:picChg>
        <pc:picChg chg="del">
          <ac:chgData name="Vitaliy Konovalov" userId="d71c98aa-b2e8-4075-a9db-c85f93f38083" providerId="ADAL" clId="{AA2A8A03-7C42-43D6-9A43-CDF937DEFE77}" dt="2022-10-21T12:24:44.002" v="140" actId="478"/>
          <ac:picMkLst>
            <pc:docMk/>
            <pc:sldMk cId="2861487110" sldId="272"/>
            <ac:picMk id="5" creationId="{4E6728DB-26EC-17B8-34C5-F20AE9E97DE8}"/>
          </ac:picMkLst>
        </pc:picChg>
        <pc:picChg chg="add mod ord">
          <ac:chgData name="Vitaliy Konovalov" userId="d71c98aa-b2e8-4075-a9db-c85f93f38083" providerId="ADAL" clId="{AA2A8A03-7C42-43D6-9A43-CDF937DEFE77}" dt="2022-10-21T12:25:18.384" v="150" actId="167"/>
          <ac:picMkLst>
            <pc:docMk/>
            <pc:sldMk cId="2861487110" sldId="272"/>
            <ac:picMk id="6" creationId="{B9C9BDA7-FB1B-79E5-0749-79E20DEAB0B3}"/>
          </ac:picMkLst>
        </pc:picChg>
        <pc:picChg chg="mod">
          <ac:chgData name="Vitaliy Konovalov" userId="d71c98aa-b2e8-4075-a9db-c85f93f38083" providerId="ADAL" clId="{AA2A8A03-7C42-43D6-9A43-CDF937DEFE77}" dt="2022-10-21T12:25:25.830" v="151" actId="1076"/>
          <ac:picMkLst>
            <pc:docMk/>
            <pc:sldMk cId="2861487110" sldId="272"/>
            <ac:picMk id="13" creationId="{E341F157-2E3D-44B6-9D04-E3A614B1CE05}"/>
          </ac:picMkLst>
        </pc:picChg>
        <pc:picChg chg="mod">
          <ac:chgData name="Vitaliy Konovalov" userId="d71c98aa-b2e8-4075-a9db-c85f93f38083" providerId="ADAL" clId="{AA2A8A03-7C42-43D6-9A43-CDF937DEFE77}" dt="2022-10-21T12:25:25.830" v="151" actId="1076"/>
          <ac:picMkLst>
            <pc:docMk/>
            <pc:sldMk cId="2861487110" sldId="272"/>
            <ac:picMk id="16" creationId="{058B8ED5-51D9-43B7-A05C-AB93122DBCF7}"/>
          </ac:picMkLst>
        </pc:picChg>
        <pc:picChg chg="mod">
          <ac:chgData name="Vitaliy Konovalov" userId="d71c98aa-b2e8-4075-a9db-c85f93f38083" providerId="ADAL" clId="{AA2A8A03-7C42-43D6-9A43-CDF937DEFE77}" dt="2022-10-21T12:25:25.830" v="151" actId="1076"/>
          <ac:picMkLst>
            <pc:docMk/>
            <pc:sldMk cId="2861487110" sldId="272"/>
            <ac:picMk id="20" creationId="{AFA44493-548B-4A28-B7C9-2C0F93493267}"/>
          </ac:picMkLst>
        </pc:picChg>
      </pc:sldChg>
      <pc:sldChg chg="addSp delSp modSp add mod">
        <pc:chgData name="Vitaliy Konovalov" userId="d71c98aa-b2e8-4075-a9db-c85f93f38083" providerId="ADAL" clId="{AA2A8A03-7C42-43D6-9A43-CDF937DEFE77}" dt="2022-10-21T12:38:08.790" v="172" actId="1076"/>
        <pc:sldMkLst>
          <pc:docMk/>
          <pc:sldMk cId="3251865029" sldId="273"/>
        </pc:sldMkLst>
        <pc:spChg chg="mod">
          <ac:chgData name="Vitaliy Konovalov" userId="d71c98aa-b2e8-4075-a9db-c85f93f38083" providerId="ADAL" clId="{AA2A8A03-7C42-43D6-9A43-CDF937DEFE77}" dt="2022-10-21T12:38:08.790" v="172" actId="1076"/>
          <ac:spMkLst>
            <pc:docMk/>
            <pc:sldMk cId="3251865029" sldId="273"/>
            <ac:spMk id="11" creationId="{E26F1C8D-7BFC-4415-9C46-893398BEFCB8}"/>
          </ac:spMkLst>
        </pc:spChg>
        <pc:spChg chg="mod">
          <ac:chgData name="Vitaliy Konovalov" userId="d71c98aa-b2e8-4075-a9db-c85f93f38083" providerId="ADAL" clId="{AA2A8A03-7C42-43D6-9A43-CDF937DEFE77}" dt="2022-10-21T12:38:08.790" v="172" actId="1076"/>
          <ac:spMkLst>
            <pc:docMk/>
            <pc:sldMk cId="3251865029" sldId="273"/>
            <ac:spMk id="14" creationId="{F08928E9-2BDB-432E-9CBC-A8267106C440}"/>
          </ac:spMkLst>
        </pc:spChg>
        <pc:spChg chg="mod">
          <ac:chgData name="Vitaliy Konovalov" userId="d71c98aa-b2e8-4075-a9db-c85f93f38083" providerId="ADAL" clId="{AA2A8A03-7C42-43D6-9A43-CDF937DEFE77}" dt="2022-10-21T12:38:08.790" v="172" actId="1076"/>
          <ac:spMkLst>
            <pc:docMk/>
            <pc:sldMk cId="3251865029" sldId="273"/>
            <ac:spMk id="15" creationId="{EDA19A59-DE95-4594-8EB2-37707858E95C}"/>
          </ac:spMkLst>
        </pc:spChg>
        <pc:spChg chg="mod">
          <ac:chgData name="Vitaliy Konovalov" userId="d71c98aa-b2e8-4075-a9db-c85f93f38083" providerId="ADAL" clId="{AA2A8A03-7C42-43D6-9A43-CDF937DEFE77}" dt="2022-10-21T12:38:08.790" v="172" actId="1076"/>
          <ac:spMkLst>
            <pc:docMk/>
            <pc:sldMk cId="3251865029" sldId="273"/>
            <ac:spMk id="18" creationId="{DC65C351-5A19-4795-B4AB-BA8CC0E3D5E6}"/>
          </ac:spMkLst>
        </pc:spChg>
        <pc:grpChg chg="mod">
          <ac:chgData name="Vitaliy Konovalov" userId="d71c98aa-b2e8-4075-a9db-c85f93f38083" providerId="ADAL" clId="{AA2A8A03-7C42-43D6-9A43-CDF937DEFE77}" dt="2022-10-21T12:38:08.790" v="172" actId="1076"/>
          <ac:grpSpMkLst>
            <pc:docMk/>
            <pc:sldMk cId="3251865029" sldId="273"/>
            <ac:grpSpMk id="19" creationId="{C945E319-3253-4A3B-99B1-2E9AA5D90713}"/>
          </ac:grpSpMkLst>
        </pc:grpChg>
        <pc:picChg chg="add mod ord">
          <ac:chgData name="Vitaliy Konovalov" userId="d71c98aa-b2e8-4075-a9db-c85f93f38083" providerId="ADAL" clId="{AA2A8A03-7C42-43D6-9A43-CDF937DEFE77}" dt="2022-10-21T12:37:49.155" v="169" actId="167"/>
          <ac:picMkLst>
            <pc:docMk/>
            <pc:sldMk cId="3251865029" sldId="273"/>
            <ac:picMk id="2" creationId="{529BAD09-3B23-8A6C-E0DC-CE7316A78E35}"/>
          </ac:picMkLst>
        </pc:picChg>
        <pc:picChg chg="del">
          <ac:chgData name="Vitaliy Konovalov" userId="d71c98aa-b2e8-4075-a9db-c85f93f38083" providerId="ADAL" clId="{AA2A8A03-7C42-43D6-9A43-CDF937DEFE77}" dt="2022-10-21T12:37:45.142" v="167" actId="478"/>
          <ac:picMkLst>
            <pc:docMk/>
            <pc:sldMk cId="3251865029" sldId="273"/>
            <ac:picMk id="6" creationId="{B9C9BDA7-FB1B-79E5-0749-79E20DEAB0B3}"/>
          </ac:picMkLst>
        </pc:picChg>
        <pc:picChg chg="mod">
          <ac:chgData name="Vitaliy Konovalov" userId="d71c98aa-b2e8-4075-a9db-c85f93f38083" providerId="ADAL" clId="{AA2A8A03-7C42-43D6-9A43-CDF937DEFE77}" dt="2022-10-21T12:38:08.790" v="172" actId="1076"/>
          <ac:picMkLst>
            <pc:docMk/>
            <pc:sldMk cId="3251865029" sldId="273"/>
            <ac:picMk id="13" creationId="{E341F157-2E3D-44B6-9D04-E3A614B1CE05}"/>
          </ac:picMkLst>
        </pc:picChg>
        <pc:picChg chg="mod">
          <ac:chgData name="Vitaliy Konovalov" userId="d71c98aa-b2e8-4075-a9db-c85f93f38083" providerId="ADAL" clId="{AA2A8A03-7C42-43D6-9A43-CDF937DEFE77}" dt="2022-10-21T12:38:08.790" v="172" actId="1076"/>
          <ac:picMkLst>
            <pc:docMk/>
            <pc:sldMk cId="3251865029" sldId="273"/>
            <ac:picMk id="16" creationId="{058B8ED5-51D9-43B7-A05C-AB93122DBCF7}"/>
          </ac:picMkLst>
        </pc:picChg>
        <pc:picChg chg="mod">
          <ac:chgData name="Vitaliy Konovalov" userId="d71c98aa-b2e8-4075-a9db-c85f93f38083" providerId="ADAL" clId="{AA2A8A03-7C42-43D6-9A43-CDF937DEFE77}" dt="2022-10-21T12:38:08.790" v="172" actId="1076"/>
          <ac:picMkLst>
            <pc:docMk/>
            <pc:sldMk cId="3251865029" sldId="273"/>
            <ac:picMk id="20" creationId="{AFA44493-548B-4A28-B7C9-2C0F93493267}"/>
          </ac:picMkLst>
        </pc:picChg>
      </pc:sldChg>
      <pc:sldChg chg="addSp delSp add del mod">
        <pc:chgData name="Vitaliy Konovalov" userId="d71c98aa-b2e8-4075-a9db-c85f93f38083" providerId="ADAL" clId="{AA2A8A03-7C42-43D6-9A43-CDF937DEFE77}" dt="2022-10-21T13:07:03.775" v="209" actId="47"/>
        <pc:sldMkLst>
          <pc:docMk/>
          <pc:sldMk cId="1311988642" sldId="274"/>
        </pc:sldMkLst>
        <pc:picChg chg="add del">
          <ac:chgData name="Vitaliy Konovalov" userId="d71c98aa-b2e8-4075-a9db-c85f93f38083" providerId="ADAL" clId="{AA2A8A03-7C42-43D6-9A43-CDF937DEFE77}" dt="2022-10-21T13:06:58.065" v="208" actId="478"/>
          <ac:picMkLst>
            <pc:docMk/>
            <pc:sldMk cId="1311988642" sldId="274"/>
            <ac:picMk id="4" creationId="{CD46CE04-926F-9BFD-1D86-6CF32A135565}"/>
          </ac:picMkLst>
        </pc:picChg>
      </pc:sldChg>
      <pc:sldMasterChg chg="addSp delSp modSp modSldLayout">
        <pc:chgData name="Vitaliy Konovalov" userId="d71c98aa-b2e8-4075-a9db-c85f93f38083" providerId="ADAL" clId="{AA2A8A03-7C42-43D6-9A43-CDF937DEFE77}" dt="2022-10-21T12:02:59.243" v="51"/>
        <pc:sldMasterMkLst>
          <pc:docMk/>
          <pc:sldMasterMk cId="4198688008" sldId="2147483684"/>
        </pc:sldMasterMkLst>
        <pc:picChg chg="add del mod">
          <ac:chgData name="Vitaliy Konovalov" userId="d71c98aa-b2e8-4075-a9db-c85f93f38083" providerId="ADAL" clId="{AA2A8A03-7C42-43D6-9A43-CDF937DEFE77}" dt="2022-10-21T12:02:46.613" v="45"/>
          <ac:picMkLst>
            <pc:docMk/>
            <pc:sldMasterMk cId="4198688008" sldId="2147483684"/>
            <ac:picMk id="10" creationId="{2DACFD1D-875D-1655-421E-E09B44B84A23}"/>
          </ac:picMkLst>
        </pc:picChg>
        <pc:picChg chg="add mod">
          <ac:chgData name="Vitaliy Konovalov" userId="d71c98aa-b2e8-4075-a9db-c85f93f38083" providerId="ADAL" clId="{AA2A8A03-7C42-43D6-9A43-CDF937DEFE77}" dt="2022-10-21T12:02:59.243" v="51"/>
          <ac:picMkLst>
            <pc:docMk/>
            <pc:sldMasterMk cId="4198688008" sldId="2147483684"/>
            <ac:picMk id="11" creationId="{B69FB282-E48B-225C-480F-F6FA060A174D}"/>
          </ac:picMkLst>
        </pc:picChg>
        <pc:sldLayoutChg chg="delSp mod">
          <pc:chgData name="Vitaliy Konovalov" userId="d71c98aa-b2e8-4075-a9db-c85f93f38083" providerId="ADAL" clId="{AA2A8A03-7C42-43D6-9A43-CDF937DEFE77}" dt="2022-10-21T12:02:09.923" v="38" actId="478"/>
          <pc:sldLayoutMkLst>
            <pc:docMk/>
            <pc:sldMasterMk cId="4198688008" sldId="2147483684"/>
            <pc:sldLayoutMk cId="1267986882" sldId="2147483685"/>
          </pc:sldLayoutMkLst>
          <pc:picChg chg="del">
            <ac:chgData name="Vitaliy Konovalov" userId="d71c98aa-b2e8-4075-a9db-c85f93f38083" providerId="ADAL" clId="{AA2A8A03-7C42-43D6-9A43-CDF937DEFE77}" dt="2022-10-21T12:02:09.923" v="38" actId="478"/>
            <ac:picMkLst>
              <pc:docMk/>
              <pc:sldMasterMk cId="4198688008" sldId="2147483684"/>
              <pc:sldLayoutMk cId="1267986882" sldId="2147483685"/>
              <ac:picMk id="11" creationId="{0D84E47D-1AA8-8C2E-293C-DB0AE82FFBD8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30.236" v="39" actId="478"/>
          <pc:sldLayoutMkLst>
            <pc:docMk/>
            <pc:sldMasterMk cId="4198688008" sldId="2147483684"/>
            <pc:sldLayoutMk cId="3421127347" sldId="2147483686"/>
          </pc:sldLayoutMkLst>
          <pc:picChg chg="del">
            <ac:chgData name="Vitaliy Konovalov" userId="d71c98aa-b2e8-4075-a9db-c85f93f38083" providerId="ADAL" clId="{AA2A8A03-7C42-43D6-9A43-CDF937DEFE77}" dt="2022-10-21T12:02:30.236" v="39" actId="478"/>
            <ac:picMkLst>
              <pc:docMk/>
              <pc:sldMasterMk cId="4198688008" sldId="2147483684"/>
              <pc:sldLayoutMk cId="3421127347" sldId="2147483686"/>
              <ac:picMk id="5" creationId="{A469ED8C-A202-037C-2F5B-A6CCDF8DC0B0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31.937" v="40" actId="478"/>
          <pc:sldLayoutMkLst>
            <pc:docMk/>
            <pc:sldMasterMk cId="4198688008" sldId="2147483684"/>
            <pc:sldLayoutMk cId="7435359" sldId="2147483687"/>
          </pc:sldLayoutMkLst>
          <pc:picChg chg="del">
            <ac:chgData name="Vitaliy Konovalov" userId="d71c98aa-b2e8-4075-a9db-c85f93f38083" providerId="ADAL" clId="{AA2A8A03-7C42-43D6-9A43-CDF937DEFE77}" dt="2022-10-21T12:02:31.937" v="40" actId="478"/>
            <ac:picMkLst>
              <pc:docMk/>
              <pc:sldMasterMk cId="4198688008" sldId="2147483684"/>
              <pc:sldLayoutMk cId="7435359" sldId="2147483687"/>
              <ac:picMk id="9" creationId="{6D4367FE-7A4B-6AB6-4127-AF58AE510950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33.843" v="41" actId="478"/>
          <pc:sldLayoutMkLst>
            <pc:docMk/>
            <pc:sldMasterMk cId="4198688008" sldId="2147483684"/>
            <pc:sldLayoutMk cId="4050658749" sldId="2147483688"/>
          </pc:sldLayoutMkLst>
          <pc:picChg chg="del">
            <ac:chgData name="Vitaliy Konovalov" userId="d71c98aa-b2e8-4075-a9db-c85f93f38083" providerId="ADAL" clId="{AA2A8A03-7C42-43D6-9A43-CDF937DEFE77}" dt="2022-10-21T12:02:33.843" v="41" actId="478"/>
            <ac:picMkLst>
              <pc:docMk/>
              <pc:sldMasterMk cId="4198688008" sldId="2147483684"/>
              <pc:sldLayoutMk cId="4050658749" sldId="2147483688"/>
              <ac:picMk id="10" creationId="{CEA2574E-CBFD-312A-D646-E26383904A0B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37.153" v="42" actId="478"/>
          <pc:sldLayoutMkLst>
            <pc:docMk/>
            <pc:sldMasterMk cId="4198688008" sldId="2147483684"/>
            <pc:sldLayoutMk cId="4065253807" sldId="2147483689"/>
          </pc:sldLayoutMkLst>
          <pc:picChg chg="del">
            <ac:chgData name="Vitaliy Konovalov" userId="d71c98aa-b2e8-4075-a9db-c85f93f38083" providerId="ADAL" clId="{AA2A8A03-7C42-43D6-9A43-CDF937DEFE77}" dt="2022-10-21T12:02:37.153" v="42" actId="478"/>
            <ac:picMkLst>
              <pc:docMk/>
              <pc:sldMasterMk cId="4198688008" sldId="2147483684"/>
              <pc:sldLayoutMk cId="4065253807" sldId="2147483689"/>
              <ac:picMk id="12" creationId="{62EF6678-1A7C-41D6-782D-FFBD341E54C0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56.476" v="50" actId="478"/>
          <pc:sldLayoutMkLst>
            <pc:docMk/>
            <pc:sldMasterMk cId="4198688008" sldId="2147483684"/>
            <pc:sldLayoutMk cId="4100695208" sldId="2147483690"/>
          </pc:sldLayoutMkLst>
          <pc:picChg chg="del">
            <ac:chgData name="Vitaliy Konovalov" userId="d71c98aa-b2e8-4075-a9db-c85f93f38083" providerId="ADAL" clId="{AA2A8A03-7C42-43D6-9A43-CDF937DEFE77}" dt="2022-10-21T12:02:56.476" v="50" actId="478"/>
            <ac:picMkLst>
              <pc:docMk/>
              <pc:sldMasterMk cId="4198688008" sldId="2147483684"/>
              <pc:sldLayoutMk cId="4100695208" sldId="2147483690"/>
              <ac:picMk id="8" creationId="{68812A41-4F44-6908-D384-E4CB562731A7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39.203" v="43" actId="478"/>
          <pc:sldLayoutMkLst>
            <pc:docMk/>
            <pc:sldMasterMk cId="4198688008" sldId="2147483684"/>
            <pc:sldLayoutMk cId="1906518656" sldId="2147483691"/>
          </pc:sldLayoutMkLst>
          <pc:picChg chg="del">
            <ac:chgData name="Vitaliy Konovalov" userId="d71c98aa-b2e8-4075-a9db-c85f93f38083" providerId="ADAL" clId="{AA2A8A03-7C42-43D6-9A43-CDF937DEFE77}" dt="2022-10-21T12:02:39.203" v="43" actId="478"/>
            <ac:picMkLst>
              <pc:docMk/>
              <pc:sldMasterMk cId="4198688008" sldId="2147483684"/>
              <pc:sldLayoutMk cId="1906518656" sldId="2147483691"/>
              <ac:picMk id="7" creationId="{AB0E08E6-8C2E-302A-98E0-1458247FA882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55.263" v="49" actId="478"/>
          <pc:sldLayoutMkLst>
            <pc:docMk/>
            <pc:sldMasterMk cId="4198688008" sldId="2147483684"/>
            <pc:sldLayoutMk cId="12762463" sldId="2147483692"/>
          </pc:sldLayoutMkLst>
          <pc:picChg chg="del">
            <ac:chgData name="Vitaliy Konovalov" userId="d71c98aa-b2e8-4075-a9db-c85f93f38083" providerId="ADAL" clId="{AA2A8A03-7C42-43D6-9A43-CDF937DEFE77}" dt="2022-10-21T12:02:55.263" v="49" actId="478"/>
            <ac:picMkLst>
              <pc:docMk/>
              <pc:sldMasterMk cId="4198688008" sldId="2147483684"/>
              <pc:sldLayoutMk cId="12762463" sldId="2147483692"/>
              <ac:picMk id="10" creationId="{F29EDC85-AC12-6729-5422-75946210A51C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52.063" v="48" actId="478"/>
          <pc:sldLayoutMkLst>
            <pc:docMk/>
            <pc:sldMasterMk cId="4198688008" sldId="2147483684"/>
            <pc:sldLayoutMk cId="943811345" sldId="2147483693"/>
          </pc:sldLayoutMkLst>
          <pc:picChg chg="del">
            <ac:chgData name="Vitaliy Konovalov" userId="d71c98aa-b2e8-4075-a9db-c85f93f38083" providerId="ADAL" clId="{AA2A8A03-7C42-43D6-9A43-CDF937DEFE77}" dt="2022-10-21T12:02:52.063" v="48" actId="478"/>
            <ac:picMkLst>
              <pc:docMk/>
              <pc:sldMasterMk cId="4198688008" sldId="2147483684"/>
              <pc:sldLayoutMk cId="943811345" sldId="2147483693"/>
              <ac:picMk id="10" creationId="{7FF54449-FE4C-8ECB-FA17-D0769E9620E4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50.613" v="47" actId="478"/>
          <pc:sldLayoutMkLst>
            <pc:docMk/>
            <pc:sldMasterMk cId="4198688008" sldId="2147483684"/>
            <pc:sldLayoutMk cId="2266257431" sldId="2147483694"/>
          </pc:sldLayoutMkLst>
          <pc:picChg chg="del">
            <ac:chgData name="Vitaliy Konovalov" userId="d71c98aa-b2e8-4075-a9db-c85f93f38083" providerId="ADAL" clId="{AA2A8A03-7C42-43D6-9A43-CDF937DEFE77}" dt="2022-10-21T12:02:50.613" v="47" actId="478"/>
            <ac:picMkLst>
              <pc:docMk/>
              <pc:sldMasterMk cId="4198688008" sldId="2147483684"/>
              <pc:sldLayoutMk cId="2266257431" sldId="2147483694"/>
              <ac:picMk id="9" creationId="{A0E5AF87-AECD-BF7F-F531-14E56B8C1A5E}"/>
            </ac:picMkLst>
          </pc:picChg>
        </pc:sldLayoutChg>
        <pc:sldLayoutChg chg="delSp mod">
          <pc:chgData name="Vitaliy Konovalov" userId="d71c98aa-b2e8-4075-a9db-c85f93f38083" providerId="ADAL" clId="{AA2A8A03-7C42-43D6-9A43-CDF937DEFE77}" dt="2022-10-21T12:02:49.123" v="46" actId="478"/>
          <pc:sldLayoutMkLst>
            <pc:docMk/>
            <pc:sldMasterMk cId="4198688008" sldId="2147483684"/>
            <pc:sldLayoutMk cId="1843550023" sldId="2147483695"/>
          </pc:sldLayoutMkLst>
          <pc:picChg chg="del">
            <ac:chgData name="Vitaliy Konovalov" userId="d71c98aa-b2e8-4075-a9db-c85f93f38083" providerId="ADAL" clId="{AA2A8A03-7C42-43D6-9A43-CDF937DEFE77}" dt="2022-10-21T12:02:49.123" v="46" actId="478"/>
            <ac:picMkLst>
              <pc:docMk/>
              <pc:sldMasterMk cId="4198688008" sldId="2147483684"/>
              <pc:sldLayoutMk cId="1843550023" sldId="2147483695"/>
              <ac:picMk id="9" creationId="{238BE5EC-CC55-1427-7BA4-E9437BAB5324}"/>
            </ac:picMkLst>
          </pc:picChg>
        </pc:sldLayoutChg>
      </pc:sldMasterChg>
    </pc:docChg>
  </pc:docChgLst>
  <pc:docChgLst>
    <pc:chgData name="Vitaliy Konovalov" userId="S::vitaliy.konovalov@helpage.org::d71c98aa-b2e8-4075-a9db-c85f93f38083" providerId="AD" clId="Web-{8AEBBC44-ACEB-4A63-E477-F738CC206E0A}"/>
    <pc:docChg chg="addSld delSld">
      <pc:chgData name="Vitaliy Konovalov" userId="S::vitaliy.konovalov@helpage.org::d71c98aa-b2e8-4075-a9db-c85f93f38083" providerId="AD" clId="Web-{8AEBBC44-ACEB-4A63-E477-F738CC206E0A}" dt="2022-11-15T12:27:33.990" v="1"/>
      <pc:docMkLst>
        <pc:docMk/>
      </pc:docMkLst>
      <pc:sldChg chg="new del">
        <pc:chgData name="Vitaliy Konovalov" userId="S::vitaliy.konovalov@helpage.org::d71c98aa-b2e8-4075-a9db-c85f93f38083" providerId="AD" clId="Web-{8AEBBC44-ACEB-4A63-E477-F738CC206E0A}" dt="2022-11-15T12:27:33.990" v="1"/>
        <pc:sldMkLst>
          <pc:docMk/>
          <pc:sldMk cId="1020702923" sldId="275"/>
        </pc:sldMkLst>
      </pc:sldChg>
    </pc:docChg>
  </pc:docChgLst>
  <pc:docChgLst>
    <pc:chgData name="Federica Foiadelli" userId="S::federica.foiadelli@helpage.org::d2c9adce-f6b6-4981-9e0c-4d12a481e01c" providerId="AD" clId="Web-{A1F979C7-6D49-2FB1-B8B7-BFF8F4F828BD}"/>
    <pc:docChg chg="delSld">
      <pc:chgData name="Federica Foiadelli" userId="S::federica.foiadelli@helpage.org::d2c9adce-f6b6-4981-9e0c-4d12a481e01c" providerId="AD" clId="Web-{A1F979C7-6D49-2FB1-B8B7-BFF8F4F828BD}" dt="2024-05-10T12:42:34.931" v="0"/>
      <pc:docMkLst>
        <pc:docMk/>
      </pc:docMkLst>
      <pc:sldChg chg="del">
        <pc:chgData name="Federica Foiadelli" userId="S::federica.foiadelli@helpage.org::d2c9adce-f6b6-4981-9e0c-4d12a481e01c" providerId="AD" clId="Web-{A1F979C7-6D49-2FB1-B8B7-BFF8F4F828BD}" dt="2024-05-10T12:42:34.931" v="0"/>
        <pc:sldMkLst>
          <pc:docMk/>
          <pc:sldMk cId="2920549587" sldId="284"/>
        </pc:sldMkLst>
      </pc:sldChg>
    </pc:docChg>
  </pc:docChgLst>
  <pc:docChgLst>
    <pc:chgData name="Diana Hiscock" userId="S::diana.hiscock@helpage.org::f3113008-15b1-4aec-bff0-07f42b9e1630" providerId="AD" clId="Web-{D0AB9BB6-2CC3-1954-5712-80DB334267DB}"/>
    <pc:docChg chg="">
      <pc:chgData name="Diana Hiscock" userId="S::diana.hiscock@helpage.org::f3113008-15b1-4aec-bff0-07f42b9e1630" providerId="AD" clId="Web-{D0AB9BB6-2CC3-1954-5712-80DB334267DB}" dt="2024-05-10T15:03:10.728" v="1"/>
      <pc:docMkLst>
        <pc:docMk/>
      </pc:docMkLst>
      <pc:sldChg chg="modCm">
        <pc:chgData name="Diana Hiscock" userId="S::diana.hiscock@helpage.org::f3113008-15b1-4aec-bff0-07f42b9e1630" providerId="AD" clId="Web-{D0AB9BB6-2CC3-1954-5712-80DB334267DB}" dt="2024-05-10T14:34:10.097" v="0"/>
        <pc:sldMkLst>
          <pc:docMk/>
          <pc:sldMk cId="409145941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ana Hiscock" userId="S::diana.hiscock@helpage.org::f3113008-15b1-4aec-bff0-07f42b9e1630" providerId="AD" clId="Web-{D0AB9BB6-2CC3-1954-5712-80DB334267DB}" dt="2024-05-10T14:34:10.097" v="0"/>
              <pc2:cmMkLst xmlns:pc2="http://schemas.microsoft.com/office/powerpoint/2019/9/main/command">
                <pc:docMk/>
                <pc:sldMk cId="4091459419" sldId="292"/>
                <pc2:cmMk id="{47613497-F566-4AD6-8DF1-880CC8471B5F}"/>
              </pc2:cmMkLst>
              <pc226:cmRplyChg chg="add">
                <pc226:chgData name="Diana Hiscock" userId="S::diana.hiscock@helpage.org::f3113008-15b1-4aec-bff0-07f42b9e1630" providerId="AD" clId="Web-{D0AB9BB6-2CC3-1954-5712-80DB334267DB}" dt="2024-05-10T14:34:10.097" v="0"/>
                <pc2:cmRplyMkLst xmlns:pc2="http://schemas.microsoft.com/office/powerpoint/2019/9/main/command">
                  <pc:docMk/>
                  <pc:sldMk cId="4091459419" sldId="292"/>
                  <pc2:cmMk id="{47613497-F566-4AD6-8DF1-880CC8471B5F}"/>
                  <pc2:cmRplyMk id="{9C2F7E22-7B1E-4976-B1AF-5E990C1CEDC6}"/>
                </pc2:cmRplyMkLst>
              </pc226:cmRplyChg>
            </pc226:cmChg>
          </p:ext>
        </pc:extLst>
      </pc:sldChg>
      <pc:sldChg chg="addCm">
        <pc:chgData name="Diana Hiscock" userId="S::diana.hiscock@helpage.org::f3113008-15b1-4aec-bff0-07f42b9e1630" providerId="AD" clId="Web-{D0AB9BB6-2CC3-1954-5712-80DB334267DB}" dt="2024-05-10T15:03:10.728" v="1"/>
        <pc:sldMkLst>
          <pc:docMk/>
          <pc:sldMk cId="368928503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Hiscock" userId="S::diana.hiscock@helpage.org::f3113008-15b1-4aec-bff0-07f42b9e1630" providerId="AD" clId="Web-{D0AB9BB6-2CC3-1954-5712-80DB334267DB}" dt="2024-05-10T15:03:10.728" v="1"/>
              <pc2:cmMkLst xmlns:pc2="http://schemas.microsoft.com/office/powerpoint/2019/9/main/command">
                <pc:docMk/>
                <pc:sldMk cId="368928503" sldId="293"/>
                <pc2:cmMk id="{2A1AAB47-B491-4225-B2B4-31BE28D79BED}"/>
              </pc2:cmMkLst>
            </pc226:cmChg>
          </p:ext>
        </pc:extLst>
      </pc:sldChg>
    </pc:docChg>
  </pc:docChgLst>
  <pc:docChgLst>
    <pc:chgData name="Jennifer Benton" userId="S::jennifer.benton@helpage.org::1805bd04-6dde-42fb-a8f7-914ff797d0b9" providerId="AD" clId="Web-{48457898-D3C3-E346-111D-8B93FB424EA7}"/>
    <pc:docChg chg="addSld delSld modSld">
      <pc:chgData name="Jennifer Benton" userId="S::jennifer.benton@helpage.org::1805bd04-6dde-42fb-a8f7-914ff797d0b9" providerId="AD" clId="Web-{48457898-D3C3-E346-111D-8B93FB424EA7}" dt="2023-01-27T10:30:13.898" v="26" actId="20577"/>
      <pc:docMkLst>
        <pc:docMk/>
      </pc:docMkLst>
      <pc:sldChg chg="modSp">
        <pc:chgData name="Jennifer Benton" userId="S::jennifer.benton@helpage.org::1805bd04-6dde-42fb-a8f7-914ff797d0b9" providerId="AD" clId="Web-{48457898-D3C3-E346-111D-8B93FB424EA7}" dt="2023-01-27T10:30:13.898" v="26" actId="20577"/>
        <pc:sldMkLst>
          <pc:docMk/>
          <pc:sldMk cId="1987191373" sldId="274"/>
        </pc:sldMkLst>
        <pc:spChg chg="mod">
          <ac:chgData name="Jennifer Benton" userId="S::jennifer.benton@helpage.org::1805bd04-6dde-42fb-a8f7-914ff797d0b9" providerId="AD" clId="Web-{48457898-D3C3-E346-111D-8B93FB424EA7}" dt="2023-01-27T10:30:10.570" v="23" actId="20577"/>
          <ac:spMkLst>
            <pc:docMk/>
            <pc:sldMk cId="1987191373" sldId="274"/>
            <ac:spMk id="2" creationId="{B642EE8E-5ABE-1254-60C6-74AC73070250}"/>
          </ac:spMkLst>
        </pc:spChg>
        <pc:spChg chg="mod">
          <ac:chgData name="Jennifer Benton" userId="S::jennifer.benton@helpage.org::1805bd04-6dde-42fb-a8f7-914ff797d0b9" providerId="AD" clId="Web-{48457898-D3C3-E346-111D-8B93FB424EA7}" dt="2023-01-27T10:30:13.898" v="26" actId="20577"/>
          <ac:spMkLst>
            <pc:docMk/>
            <pc:sldMk cId="1987191373" sldId="274"/>
            <ac:spMk id="3" creationId="{9C61C4B1-4917-B929-C501-4E342AA22AF2}"/>
          </ac:spMkLst>
        </pc:spChg>
      </pc:sldChg>
      <pc:sldChg chg="delSp modSp new del">
        <pc:chgData name="Jennifer Benton" userId="S::jennifer.benton@helpage.org::1805bd04-6dde-42fb-a8f7-914ff797d0b9" providerId="AD" clId="Web-{48457898-D3C3-E346-111D-8B93FB424EA7}" dt="2023-01-27T10:29:58.663" v="18"/>
        <pc:sldMkLst>
          <pc:docMk/>
          <pc:sldMk cId="2813467108" sldId="275"/>
        </pc:sldMkLst>
        <pc:spChg chg="mod">
          <ac:chgData name="Jennifer Benton" userId="S::jennifer.benton@helpage.org::1805bd04-6dde-42fb-a8f7-914ff797d0b9" providerId="AD" clId="Web-{48457898-D3C3-E346-111D-8B93FB424EA7}" dt="2023-01-27T10:28:00.583" v="14" actId="20577"/>
          <ac:spMkLst>
            <pc:docMk/>
            <pc:sldMk cId="2813467108" sldId="275"/>
            <ac:spMk id="2" creationId="{6B33A49A-8E79-CE20-B869-EF2D97DE1B21}"/>
          </ac:spMkLst>
        </pc:spChg>
        <pc:spChg chg="del">
          <ac:chgData name="Jennifer Benton" userId="S::jennifer.benton@helpage.org::1805bd04-6dde-42fb-a8f7-914ff797d0b9" providerId="AD" clId="Web-{48457898-D3C3-E346-111D-8B93FB424EA7}" dt="2023-01-27T10:27:48.598" v="9"/>
          <ac:spMkLst>
            <pc:docMk/>
            <pc:sldMk cId="2813467108" sldId="275"/>
            <ac:spMk id="3" creationId="{46CD3DBC-B280-D696-9425-292031EE806E}"/>
          </ac:spMkLst>
        </pc:spChg>
      </pc:sldChg>
    </pc:docChg>
  </pc:docChgLst>
  <pc:docChgLst>
    <pc:chgData name="Vitaliy Konovalov" userId="d71c98aa-b2e8-4075-a9db-c85f93f38083" providerId="ADAL" clId="{394EF060-E8D3-4732-9552-5AB01B0E6E33}"/>
    <pc:docChg chg="addSld delSld modMainMaster">
      <pc:chgData name="Vitaliy Konovalov" userId="d71c98aa-b2e8-4075-a9db-c85f93f38083" providerId="ADAL" clId="{394EF060-E8D3-4732-9552-5AB01B0E6E33}" dt="2022-11-11T09:16:10.098" v="18" actId="207"/>
      <pc:docMkLst>
        <pc:docMk/>
      </pc:docMkLst>
      <pc:sldChg chg="del">
        <pc:chgData name="Vitaliy Konovalov" userId="d71c98aa-b2e8-4075-a9db-c85f93f38083" providerId="ADAL" clId="{394EF060-E8D3-4732-9552-5AB01B0E6E33}" dt="2022-11-01T13:06:43.131" v="0" actId="47"/>
        <pc:sldMkLst>
          <pc:docMk/>
          <pc:sldMk cId="2449488876" sldId="256"/>
        </pc:sldMkLst>
      </pc:sldChg>
      <pc:sldChg chg="del">
        <pc:chgData name="Vitaliy Konovalov" userId="d71c98aa-b2e8-4075-a9db-c85f93f38083" providerId="ADAL" clId="{394EF060-E8D3-4732-9552-5AB01B0E6E33}" dt="2022-11-01T13:06:56.431" v="12" actId="47"/>
        <pc:sldMkLst>
          <pc:docMk/>
          <pc:sldMk cId="770919628" sldId="258"/>
        </pc:sldMkLst>
      </pc:sldChg>
      <pc:sldChg chg="del">
        <pc:chgData name="Vitaliy Konovalov" userId="d71c98aa-b2e8-4075-a9db-c85f93f38083" providerId="ADAL" clId="{394EF060-E8D3-4732-9552-5AB01B0E6E33}" dt="2022-11-01T13:06:45.882" v="4" actId="47"/>
        <pc:sldMkLst>
          <pc:docMk/>
          <pc:sldMk cId="3468881960" sldId="259"/>
        </pc:sldMkLst>
      </pc:sldChg>
      <pc:sldChg chg="del">
        <pc:chgData name="Vitaliy Konovalov" userId="d71c98aa-b2e8-4075-a9db-c85f93f38083" providerId="ADAL" clId="{394EF060-E8D3-4732-9552-5AB01B0E6E33}" dt="2022-11-01T13:06:47.592" v="7" actId="47"/>
        <pc:sldMkLst>
          <pc:docMk/>
          <pc:sldMk cId="318862" sldId="260"/>
        </pc:sldMkLst>
      </pc:sldChg>
      <pc:sldChg chg="del">
        <pc:chgData name="Vitaliy Konovalov" userId="d71c98aa-b2e8-4075-a9db-c85f93f38083" providerId="ADAL" clId="{394EF060-E8D3-4732-9552-5AB01B0E6E33}" dt="2022-11-01T13:06:55.583" v="11" actId="47"/>
        <pc:sldMkLst>
          <pc:docMk/>
          <pc:sldMk cId="4155045350" sldId="263"/>
        </pc:sldMkLst>
      </pc:sldChg>
      <pc:sldChg chg="del">
        <pc:chgData name="Vitaliy Konovalov" userId="d71c98aa-b2e8-4075-a9db-c85f93f38083" providerId="ADAL" clId="{394EF060-E8D3-4732-9552-5AB01B0E6E33}" dt="2022-11-01T13:06:48.724" v="9" actId="47"/>
        <pc:sldMkLst>
          <pc:docMk/>
          <pc:sldMk cId="451391614" sldId="264"/>
        </pc:sldMkLst>
      </pc:sldChg>
      <pc:sldChg chg="del">
        <pc:chgData name="Vitaliy Konovalov" userId="d71c98aa-b2e8-4075-a9db-c85f93f38083" providerId="ADAL" clId="{394EF060-E8D3-4732-9552-5AB01B0E6E33}" dt="2022-11-01T13:06:47.152" v="6" actId="47"/>
        <pc:sldMkLst>
          <pc:docMk/>
          <pc:sldMk cId="1612025803" sldId="265"/>
        </pc:sldMkLst>
      </pc:sldChg>
      <pc:sldChg chg="del">
        <pc:chgData name="Vitaliy Konovalov" userId="d71c98aa-b2e8-4075-a9db-c85f93f38083" providerId="ADAL" clId="{394EF060-E8D3-4732-9552-5AB01B0E6E33}" dt="2022-11-01T13:06:48.287" v="8" actId="47"/>
        <pc:sldMkLst>
          <pc:docMk/>
          <pc:sldMk cId="844840360" sldId="267"/>
        </pc:sldMkLst>
      </pc:sldChg>
      <pc:sldChg chg="del">
        <pc:chgData name="Vitaliy Konovalov" userId="d71c98aa-b2e8-4075-a9db-c85f93f38083" providerId="ADAL" clId="{394EF060-E8D3-4732-9552-5AB01B0E6E33}" dt="2022-11-01T13:06:44.142" v="2" actId="47"/>
        <pc:sldMkLst>
          <pc:docMk/>
          <pc:sldMk cId="121129377" sldId="268"/>
        </pc:sldMkLst>
      </pc:sldChg>
      <pc:sldChg chg="del">
        <pc:chgData name="Vitaliy Konovalov" userId="d71c98aa-b2e8-4075-a9db-c85f93f38083" providerId="ADAL" clId="{394EF060-E8D3-4732-9552-5AB01B0E6E33}" dt="2022-11-01T13:06:43.702" v="1" actId="47"/>
        <pc:sldMkLst>
          <pc:docMk/>
          <pc:sldMk cId="3877551356" sldId="269"/>
        </pc:sldMkLst>
      </pc:sldChg>
      <pc:sldChg chg="del">
        <pc:chgData name="Vitaliy Konovalov" userId="d71c98aa-b2e8-4075-a9db-c85f93f38083" providerId="ADAL" clId="{394EF060-E8D3-4732-9552-5AB01B0E6E33}" dt="2022-11-01T13:06:44.597" v="3" actId="47"/>
        <pc:sldMkLst>
          <pc:docMk/>
          <pc:sldMk cId="3835170175" sldId="270"/>
        </pc:sldMkLst>
      </pc:sldChg>
      <pc:sldChg chg="del">
        <pc:chgData name="Vitaliy Konovalov" userId="d71c98aa-b2e8-4075-a9db-c85f93f38083" providerId="ADAL" clId="{394EF060-E8D3-4732-9552-5AB01B0E6E33}" dt="2022-11-01T13:07:05.552" v="13" actId="47"/>
        <pc:sldMkLst>
          <pc:docMk/>
          <pc:sldMk cId="3197192641" sldId="271"/>
        </pc:sldMkLst>
      </pc:sldChg>
      <pc:sldChg chg="del">
        <pc:chgData name="Vitaliy Konovalov" userId="d71c98aa-b2e8-4075-a9db-c85f93f38083" providerId="ADAL" clId="{394EF060-E8D3-4732-9552-5AB01B0E6E33}" dt="2022-11-01T13:07:06.284" v="14" actId="47"/>
        <pc:sldMkLst>
          <pc:docMk/>
          <pc:sldMk cId="2861487110" sldId="272"/>
        </pc:sldMkLst>
      </pc:sldChg>
      <pc:sldChg chg="del">
        <pc:chgData name="Vitaliy Konovalov" userId="d71c98aa-b2e8-4075-a9db-c85f93f38083" providerId="ADAL" clId="{394EF060-E8D3-4732-9552-5AB01B0E6E33}" dt="2022-11-01T13:07:06.753" v="15" actId="47"/>
        <pc:sldMkLst>
          <pc:docMk/>
          <pc:sldMk cId="3251865029" sldId="273"/>
        </pc:sldMkLst>
      </pc:sldChg>
      <pc:sldChg chg="new">
        <pc:chgData name="Vitaliy Konovalov" userId="d71c98aa-b2e8-4075-a9db-c85f93f38083" providerId="ADAL" clId="{394EF060-E8D3-4732-9552-5AB01B0E6E33}" dt="2022-11-01T13:06:54.380" v="10" actId="680"/>
        <pc:sldMkLst>
          <pc:docMk/>
          <pc:sldMk cId="1987191373" sldId="274"/>
        </pc:sldMkLst>
      </pc:sldChg>
      <pc:sldChg chg="del">
        <pc:chgData name="Vitaliy Konovalov" userId="d71c98aa-b2e8-4075-a9db-c85f93f38083" providerId="ADAL" clId="{394EF060-E8D3-4732-9552-5AB01B0E6E33}" dt="2022-11-01T13:06:46.592" v="5" actId="47"/>
        <pc:sldMkLst>
          <pc:docMk/>
          <pc:sldMk cId="2956124871" sldId="274"/>
        </pc:sldMkLst>
      </pc:sldChg>
      <pc:sldMasterChg chg="modSp modSldLayout">
        <pc:chgData name="Vitaliy Konovalov" userId="d71c98aa-b2e8-4075-a9db-c85f93f38083" providerId="ADAL" clId="{394EF060-E8D3-4732-9552-5AB01B0E6E33}" dt="2022-11-11T09:16:10.098" v="18" actId="207"/>
        <pc:sldMasterMkLst>
          <pc:docMk/>
          <pc:sldMasterMk cId="4198688008" sldId="2147483684"/>
        </pc:sldMasterMkLst>
        <pc:spChg chg="mod">
          <ac:chgData name="Vitaliy Konovalov" userId="d71c98aa-b2e8-4075-a9db-c85f93f38083" providerId="ADAL" clId="{394EF060-E8D3-4732-9552-5AB01B0E6E33}" dt="2022-11-11T09:16:10.098" v="18" actId="207"/>
          <ac:spMkLst>
            <pc:docMk/>
            <pc:sldMasterMk cId="4198688008" sldId="2147483684"/>
            <ac:spMk id="2" creationId="{00000000-0000-0000-0000-000000000000}"/>
          </ac:spMkLst>
        </pc:spChg>
        <pc:sldLayoutChg chg="modSp">
          <pc:chgData name="Vitaliy Konovalov" userId="d71c98aa-b2e8-4075-a9db-c85f93f38083" providerId="ADAL" clId="{394EF060-E8D3-4732-9552-5AB01B0E6E33}" dt="2022-11-11T09:14:35.098" v="16" actId="16037"/>
          <pc:sldLayoutMkLst>
            <pc:docMk/>
            <pc:sldMasterMk cId="4198688008" sldId="2147483684"/>
            <pc:sldLayoutMk cId="3421127347" sldId="2147483686"/>
          </pc:sldLayoutMkLst>
          <pc:spChg chg="mod">
            <ac:chgData name="Vitaliy Konovalov" userId="d71c98aa-b2e8-4075-a9db-c85f93f38083" providerId="ADAL" clId="{394EF060-E8D3-4732-9552-5AB01B0E6E33}" dt="2022-11-11T09:14:35.098" v="16" actId="16037"/>
            <ac:spMkLst>
              <pc:docMk/>
              <pc:sldMasterMk cId="4198688008" sldId="2147483684"/>
              <pc:sldLayoutMk cId="3421127347" sldId="2147483686"/>
              <ac:spMk id="2" creationId="{00000000-0000-0000-0000-000000000000}"/>
            </ac:spMkLst>
          </pc:spChg>
        </pc:sldLayoutChg>
      </pc:sldMasterChg>
    </pc:docChg>
  </pc:docChgLst>
  <pc:docChgLst>
    <pc:chgData name="Federica Foiadelli" userId="d2c9adce-f6b6-4981-9e0c-4d12a481e01c" providerId="ADAL" clId="{6DAB7AE8-2929-483A-858A-483775830ED9}"/>
    <pc:docChg chg="modSld">
      <pc:chgData name="Federica Foiadelli" userId="d2c9adce-f6b6-4981-9e0c-4d12a481e01c" providerId="ADAL" clId="{6DAB7AE8-2929-483A-858A-483775830ED9}" dt="2024-05-13T14:26:20.363" v="62" actId="207"/>
      <pc:docMkLst>
        <pc:docMk/>
      </pc:docMkLst>
      <pc:sldChg chg="modSp mod">
        <pc:chgData name="Federica Foiadelli" userId="d2c9adce-f6b6-4981-9e0c-4d12a481e01c" providerId="ADAL" clId="{6DAB7AE8-2929-483A-858A-483775830ED9}" dt="2024-05-13T14:12:38.527" v="18" actId="20577"/>
        <pc:sldMkLst>
          <pc:docMk/>
          <pc:sldMk cId="1755374392" sldId="286"/>
        </pc:sldMkLst>
        <pc:spChg chg="mod">
          <ac:chgData name="Federica Foiadelli" userId="d2c9adce-f6b6-4981-9e0c-4d12a481e01c" providerId="ADAL" clId="{6DAB7AE8-2929-483A-858A-483775830ED9}" dt="2024-05-13T14:12:38.527" v="18" actId="20577"/>
          <ac:spMkLst>
            <pc:docMk/>
            <pc:sldMk cId="1755374392" sldId="286"/>
            <ac:spMk id="3" creationId="{E6EC441B-5645-35F5-EDC4-CC87051DE232}"/>
          </ac:spMkLst>
        </pc:spChg>
      </pc:sldChg>
      <pc:sldChg chg="modSp mod">
        <pc:chgData name="Federica Foiadelli" userId="d2c9adce-f6b6-4981-9e0c-4d12a481e01c" providerId="ADAL" clId="{6DAB7AE8-2929-483A-858A-483775830ED9}" dt="2024-05-13T14:22:21.059" v="31" actId="20577"/>
        <pc:sldMkLst>
          <pc:docMk/>
          <pc:sldMk cId="692046000" sldId="287"/>
        </pc:sldMkLst>
        <pc:spChg chg="mod">
          <ac:chgData name="Federica Foiadelli" userId="d2c9adce-f6b6-4981-9e0c-4d12a481e01c" providerId="ADAL" clId="{6DAB7AE8-2929-483A-858A-483775830ED9}" dt="2024-05-13T14:22:21.059" v="31" actId="20577"/>
          <ac:spMkLst>
            <pc:docMk/>
            <pc:sldMk cId="692046000" sldId="287"/>
            <ac:spMk id="3" creationId="{943A6DBB-B6CC-D3C0-7F02-0B3AC0290A4E}"/>
          </ac:spMkLst>
        </pc:spChg>
      </pc:sldChg>
      <pc:sldChg chg="modSp mod">
        <pc:chgData name="Federica Foiadelli" userId="d2c9adce-f6b6-4981-9e0c-4d12a481e01c" providerId="ADAL" clId="{6DAB7AE8-2929-483A-858A-483775830ED9}" dt="2024-05-13T14:24:30.545" v="45" actId="20577"/>
        <pc:sldMkLst>
          <pc:docMk/>
          <pc:sldMk cId="2550944254" sldId="288"/>
        </pc:sldMkLst>
        <pc:spChg chg="mod">
          <ac:chgData name="Federica Foiadelli" userId="d2c9adce-f6b6-4981-9e0c-4d12a481e01c" providerId="ADAL" clId="{6DAB7AE8-2929-483A-858A-483775830ED9}" dt="2024-05-13T14:24:30.545" v="45" actId="20577"/>
          <ac:spMkLst>
            <pc:docMk/>
            <pc:sldMk cId="2550944254" sldId="288"/>
            <ac:spMk id="3" creationId="{B8F4FCAA-D88F-409C-0E18-3DEA3804A8EA}"/>
          </ac:spMkLst>
        </pc:spChg>
      </pc:sldChg>
      <pc:sldChg chg="modSp mod">
        <pc:chgData name="Federica Foiadelli" userId="d2c9adce-f6b6-4981-9e0c-4d12a481e01c" providerId="ADAL" clId="{6DAB7AE8-2929-483A-858A-483775830ED9}" dt="2024-05-13T14:26:20.363" v="62" actId="207"/>
        <pc:sldMkLst>
          <pc:docMk/>
          <pc:sldMk cId="4009488476" sldId="289"/>
        </pc:sldMkLst>
        <pc:spChg chg="mod">
          <ac:chgData name="Federica Foiadelli" userId="d2c9adce-f6b6-4981-9e0c-4d12a481e01c" providerId="ADAL" clId="{6DAB7AE8-2929-483A-858A-483775830ED9}" dt="2024-05-13T14:26:20.363" v="62" actId="207"/>
          <ac:spMkLst>
            <pc:docMk/>
            <pc:sldMk cId="4009488476" sldId="289"/>
            <ac:spMk id="3" creationId="{E6EC441B-5645-35F5-EDC4-CC87051DE232}"/>
          </ac:spMkLst>
        </pc:spChg>
        <pc:spChg chg="mod">
          <ac:chgData name="Federica Foiadelli" userId="d2c9adce-f6b6-4981-9e0c-4d12a481e01c" providerId="ADAL" clId="{6DAB7AE8-2929-483A-858A-483775830ED9}" dt="2024-05-13T14:26:04.074" v="60" actId="20577"/>
          <ac:spMkLst>
            <pc:docMk/>
            <pc:sldMk cId="4009488476" sldId="289"/>
            <ac:spMk id="7" creationId="{4F3FC780-5C09-1871-C0E7-B0F4DBAD9C41}"/>
          </ac:spMkLst>
        </pc:spChg>
        <pc:spChg chg="mod">
          <ac:chgData name="Federica Foiadelli" userId="d2c9adce-f6b6-4981-9e0c-4d12a481e01c" providerId="ADAL" clId="{6DAB7AE8-2929-483A-858A-483775830ED9}" dt="2024-05-13T14:26:06.165" v="61" actId="20577"/>
          <ac:spMkLst>
            <pc:docMk/>
            <pc:sldMk cId="4009488476" sldId="289"/>
            <ac:spMk id="11" creationId="{16914865-5F98-0FEC-3538-276E4652A130}"/>
          </ac:spMkLst>
        </pc:spChg>
      </pc:sldChg>
      <pc:sldChg chg="modSp mod">
        <pc:chgData name="Federica Foiadelli" userId="d2c9adce-f6b6-4981-9e0c-4d12a481e01c" providerId="ADAL" clId="{6DAB7AE8-2929-483A-858A-483775830ED9}" dt="2024-05-13T14:24:37.230" v="59" actId="20577"/>
        <pc:sldMkLst>
          <pc:docMk/>
          <pc:sldMk cId="4091459419" sldId="292"/>
        </pc:sldMkLst>
        <pc:spChg chg="mod">
          <ac:chgData name="Federica Foiadelli" userId="d2c9adce-f6b6-4981-9e0c-4d12a481e01c" providerId="ADAL" clId="{6DAB7AE8-2929-483A-858A-483775830ED9}" dt="2024-05-13T14:24:37.230" v="59" actId="20577"/>
          <ac:spMkLst>
            <pc:docMk/>
            <pc:sldMk cId="4091459419" sldId="292"/>
            <ac:spMk id="2" creationId="{059C8A36-666C-3AED-563E-77E98087D50E}"/>
          </ac:spMkLst>
        </pc:spChg>
        <pc:spChg chg="mod">
          <ac:chgData name="Federica Foiadelli" userId="d2c9adce-f6b6-4981-9e0c-4d12a481e01c" providerId="ADAL" clId="{6DAB7AE8-2929-483A-858A-483775830ED9}" dt="2024-05-13T14:13:27.251" v="29" actId="113"/>
          <ac:spMkLst>
            <pc:docMk/>
            <pc:sldMk cId="4091459419" sldId="292"/>
            <ac:spMk id="3" creationId="{254460A4-B761-A69B-EDE0-B9B9FCBBD16E}"/>
          </ac:spMkLst>
        </pc:spChg>
      </pc:sldChg>
    </pc:docChg>
  </pc:docChgLst>
  <pc:docChgLst>
    <pc:chgData name="Federica Foiadelli" userId="d2c9adce-f6b6-4981-9e0c-4d12a481e01c" providerId="ADAL" clId="{959CCBC8-9B66-4831-B678-B507C1BEC27C}"/>
    <pc:docChg chg="custSel modSld">
      <pc:chgData name="Federica Foiadelli" userId="d2c9adce-f6b6-4981-9e0c-4d12a481e01c" providerId="ADAL" clId="{959CCBC8-9B66-4831-B678-B507C1BEC27C}" dt="2024-05-13T13:56:32.244" v="107" actId="1036"/>
      <pc:docMkLst>
        <pc:docMk/>
      </pc:docMkLst>
      <pc:sldChg chg="modSp mod">
        <pc:chgData name="Federica Foiadelli" userId="d2c9adce-f6b6-4981-9e0c-4d12a481e01c" providerId="ADAL" clId="{959CCBC8-9B66-4831-B678-B507C1BEC27C}" dt="2024-05-13T13:34:49.192" v="23" actId="20577"/>
        <pc:sldMkLst>
          <pc:docMk/>
          <pc:sldMk cId="2085686365" sldId="285"/>
        </pc:sldMkLst>
        <pc:spChg chg="mod">
          <ac:chgData name="Federica Foiadelli" userId="d2c9adce-f6b6-4981-9e0c-4d12a481e01c" providerId="ADAL" clId="{959CCBC8-9B66-4831-B678-B507C1BEC27C}" dt="2024-05-13T13:34:49.192" v="23" actId="20577"/>
          <ac:spMkLst>
            <pc:docMk/>
            <pc:sldMk cId="2085686365" sldId="285"/>
            <ac:spMk id="7" creationId="{D6D3516B-A6E1-DB8C-FC5E-0BB99836F956}"/>
          </ac:spMkLst>
        </pc:spChg>
      </pc:sldChg>
      <pc:sldChg chg="addSp delSp modSp mod modNotesTx">
        <pc:chgData name="Federica Foiadelli" userId="d2c9adce-f6b6-4981-9e0c-4d12a481e01c" providerId="ADAL" clId="{959CCBC8-9B66-4831-B678-B507C1BEC27C}" dt="2024-05-13T13:56:21.356" v="105" actId="27636"/>
        <pc:sldMkLst>
          <pc:docMk/>
          <pc:sldMk cId="1755374392" sldId="286"/>
        </pc:sldMkLst>
        <pc:spChg chg="mod">
          <ac:chgData name="Federica Foiadelli" userId="d2c9adce-f6b6-4981-9e0c-4d12a481e01c" providerId="ADAL" clId="{959CCBC8-9B66-4831-B678-B507C1BEC27C}" dt="2024-05-13T13:56:21.356" v="105" actId="27636"/>
          <ac:spMkLst>
            <pc:docMk/>
            <pc:sldMk cId="1755374392" sldId="286"/>
            <ac:spMk id="3" creationId="{E6EC441B-5645-35F5-EDC4-CC87051DE232}"/>
          </ac:spMkLst>
        </pc:spChg>
        <pc:picChg chg="add del mod modCrop">
          <ac:chgData name="Federica Foiadelli" userId="d2c9adce-f6b6-4981-9e0c-4d12a481e01c" providerId="ADAL" clId="{959CCBC8-9B66-4831-B678-B507C1BEC27C}" dt="2024-05-13T13:54:49.385" v="96" actId="478"/>
          <ac:picMkLst>
            <pc:docMk/>
            <pc:sldMk cId="1755374392" sldId="286"/>
            <ac:picMk id="5" creationId="{6A804FF5-1A36-2F1D-3815-8F74FC5313E1}"/>
          </ac:picMkLst>
        </pc:picChg>
        <pc:picChg chg="add del mod modCrop">
          <ac:chgData name="Federica Foiadelli" userId="d2c9adce-f6b6-4981-9e0c-4d12a481e01c" providerId="ADAL" clId="{959CCBC8-9B66-4831-B678-B507C1BEC27C}" dt="2024-05-13T13:56:18.443" v="103" actId="478"/>
          <ac:picMkLst>
            <pc:docMk/>
            <pc:sldMk cId="1755374392" sldId="286"/>
            <ac:picMk id="7" creationId="{C985E09E-4A52-B708-03A8-D50D98C54988}"/>
          </ac:picMkLst>
        </pc:picChg>
      </pc:sldChg>
      <pc:sldChg chg="addSp delSp modSp mod modNotesTx">
        <pc:chgData name="Federica Foiadelli" userId="d2c9adce-f6b6-4981-9e0c-4d12a481e01c" providerId="ADAL" clId="{959CCBC8-9B66-4831-B678-B507C1BEC27C}" dt="2024-05-13T13:47:43.927" v="82" actId="1035"/>
        <pc:sldMkLst>
          <pc:docMk/>
          <pc:sldMk cId="692046000" sldId="287"/>
        </pc:sldMkLst>
        <pc:spChg chg="mod">
          <ac:chgData name="Federica Foiadelli" userId="d2c9adce-f6b6-4981-9e0c-4d12a481e01c" providerId="ADAL" clId="{959CCBC8-9B66-4831-B678-B507C1BEC27C}" dt="2024-05-13T13:47:28.302" v="64" actId="14100"/>
          <ac:spMkLst>
            <pc:docMk/>
            <pc:sldMk cId="692046000" sldId="287"/>
            <ac:spMk id="3" creationId="{943A6DBB-B6CC-D3C0-7F02-0B3AC0290A4E}"/>
          </ac:spMkLst>
        </pc:spChg>
        <pc:spChg chg="del">
          <ac:chgData name="Federica Foiadelli" userId="d2c9adce-f6b6-4981-9e0c-4d12a481e01c" providerId="ADAL" clId="{959CCBC8-9B66-4831-B678-B507C1BEC27C}" dt="2024-05-13T13:38:02.356" v="26" actId="478"/>
          <ac:spMkLst>
            <pc:docMk/>
            <pc:sldMk cId="692046000" sldId="287"/>
            <ac:spMk id="5" creationId="{1B5F58AE-D885-202C-D37E-A2B439FDAEA3}"/>
          </ac:spMkLst>
        </pc:spChg>
        <pc:spChg chg="del">
          <ac:chgData name="Federica Foiadelli" userId="d2c9adce-f6b6-4981-9e0c-4d12a481e01c" providerId="ADAL" clId="{959CCBC8-9B66-4831-B678-B507C1BEC27C}" dt="2024-05-13T13:38:02.356" v="26" actId="478"/>
          <ac:spMkLst>
            <pc:docMk/>
            <pc:sldMk cId="692046000" sldId="287"/>
            <ac:spMk id="6" creationId="{F1E19EA0-A43A-647C-4B86-8C4202097E8B}"/>
          </ac:spMkLst>
        </pc:spChg>
        <pc:spChg chg="del">
          <ac:chgData name="Federica Foiadelli" userId="d2c9adce-f6b6-4981-9e0c-4d12a481e01c" providerId="ADAL" clId="{959CCBC8-9B66-4831-B678-B507C1BEC27C}" dt="2024-05-13T13:38:02.356" v="26" actId="478"/>
          <ac:spMkLst>
            <pc:docMk/>
            <pc:sldMk cId="692046000" sldId="287"/>
            <ac:spMk id="7" creationId="{62457CA1-4AE3-DA6E-BA4A-9D9858B6025F}"/>
          </ac:spMkLst>
        </pc:spChg>
        <pc:spChg chg="del">
          <ac:chgData name="Federica Foiadelli" userId="d2c9adce-f6b6-4981-9e0c-4d12a481e01c" providerId="ADAL" clId="{959CCBC8-9B66-4831-B678-B507C1BEC27C}" dt="2024-05-13T13:38:02.356" v="26" actId="478"/>
          <ac:spMkLst>
            <pc:docMk/>
            <pc:sldMk cId="692046000" sldId="287"/>
            <ac:spMk id="8" creationId="{B8EFE9B8-5BE6-620F-2124-87DFE6852983}"/>
          </ac:spMkLst>
        </pc:spChg>
        <pc:spChg chg="del">
          <ac:chgData name="Federica Foiadelli" userId="d2c9adce-f6b6-4981-9e0c-4d12a481e01c" providerId="ADAL" clId="{959CCBC8-9B66-4831-B678-B507C1BEC27C}" dt="2024-05-13T13:38:03.862" v="27" actId="478"/>
          <ac:spMkLst>
            <pc:docMk/>
            <pc:sldMk cId="692046000" sldId="287"/>
            <ac:spMk id="9" creationId="{16FB032C-D368-5D99-8FEE-D36752CCA768}"/>
          </ac:spMkLst>
        </pc:spChg>
        <pc:picChg chg="add mod modCrop">
          <ac:chgData name="Federica Foiadelli" userId="d2c9adce-f6b6-4981-9e0c-4d12a481e01c" providerId="ADAL" clId="{959CCBC8-9B66-4831-B678-B507C1BEC27C}" dt="2024-05-13T13:47:43.927" v="82" actId="1035"/>
          <ac:picMkLst>
            <pc:docMk/>
            <pc:sldMk cId="692046000" sldId="287"/>
            <ac:picMk id="10" creationId="{BB88F712-22F5-AF82-F0CE-FFD19C883945}"/>
          </ac:picMkLst>
        </pc:picChg>
      </pc:sldChg>
      <pc:sldChg chg="modNotesTx">
        <pc:chgData name="Federica Foiadelli" userId="d2c9adce-f6b6-4981-9e0c-4d12a481e01c" providerId="ADAL" clId="{959CCBC8-9B66-4831-B678-B507C1BEC27C}" dt="2024-05-13T13:46:30.067" v="41" actId="20577"/>
        <pc:sldMkLst>
          <pc:docMk/>
          <pc:sldMk cId="4009488476" sldId="289"/>
        </pc:sldMkLst>
      </pc:sldChg>
      <pc:sldChg chg="modSp mod">
        <pc:chgData name="Federica Foiadelli" userId="d2c9adce-f6b6-4981-9e0c-4d12a481e01c" providerId="ADAL" clId="{959CCBC8-9B66-4831-B678-B507C1BEC27C}" dt="2024-05-13T13:56:32.244" v="107" actId="1036"/>
        <pc:sldMkLst>
          <pc:docMk/>
          <pc:sldMk cId="4091459419" sldId="292"/>
        </pc:sldMkLst>
        <pc:spChg chg="mod">
          <ac:chgData name="Federica Foiadelli" userId="d2c9adce-f6b6-4981-9e0c-4d12a481e01c" providerId="ADAL" clId="{959CCBC8-9B66-4831-B678-B507C1BEC27C}" dt="2024-05-13T13:46:52.963" v="42" actId="255"/>
          <ac:spMkLst>
            <pc:docMk/>
            <pc:sldMk cId="4091459419" sldId="292"/>
            <ac:spMk id="3" creationId="{254460A4-B761-A69B-EDE0-B9B9FCBBD16E}"/>
          </ac:spMkLst>
        </pc:spChg>
        <pc:spChg chg="mod">
          <ac:chgData name="Federica Foiadelli" userId="d2c9adce-f6b6-4981-9e0c-4d12a481e01c" providerId="ADAL" clId="{959CCBC8-9B66-4831-B678-B507C1BEC27C}" dt="2024-05-13T13:46:59.053" v="49" actId="1036"/>
          <ac:spMkLst>
            <pc:docMk/>
            <pc:sldMk cId="4091459419" sldId="292"/>
            <ac:spMk id="8" creationId="{D1DC10CF-E5EB-6A82-1C3C-3B5450204429}"/>
          </ac:spMkLst>
        </pc:spChg>
        <pc:picChg chg="mod">
          <ac:chgData name="Federica Foiadelli" userId="d2c9adce-f6b6-4981-9e0c-4d12a481e01c" providerId="ADAL" clId="{959CCBC8-9B66-4831-B678-B507C1BEC27C}" dt="2024-05-13T13:56:32.244" v="107" actId="1036"/>
          <ac:picMkLst>
            <pc:docMk/>
            <pc:sldMk cId="4091459419" sldId="292"/>
            <ac:picMk id="7" creationId="{DEA32BD2-3E13-BDEB-F041-55879F3894B3}"/>
          </ac:picMkLst>
        </pc:picChg>
      </pc:sldChg>
    </pc:docChg>
  </pc:docChgLst>
  <pc:docChgLst>
    <pc:chgData name="Annie Wright" userId="S::annie.wright@helpage.org::b6a28857-6a08-45af-b8c7-4585205d2bcf" providerId="AD" clId="Web-{5A11A93A-4E1A-53EA-519E-13DCA85D2C9D}"/>
    <pc:docChg chg="mod addSld modSld">
      <pc:chgData name="Annie Wright" userId="S::annie.wright@helpage.org::b6a28857-6a08-45af-b8c7-4585205d2bcf" providerId="AD" clId="Web-{5A11A93A-4E1A-53EA-519E-13DCA85D2C9D}" dt="2024-05-08T10:39:36.262" v="11" actId="20577"/>
      <pc:docMkLst>
        <pc:docMk/>
      </pc:docMkLst>
      <pc:sldChg chg="addCm">
        <pc:chgData name="Annie Wright" userId="S::annie.wright@helpage.org::b6a28857-6a08-45af-b8c7-4585205d2bcf" providerId="AD" clId="Web-{5A11A93A-4E1A-53EA-519E-13DCA85D2C9D}" dt="2024-05-08T10:38:07.009" v="1"/>
        <pc:sldMkLst>
          <pc:docMk/>
          <pc:sldMk cId="629243419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ie Wright" userId="S::annie.wright@helpage.org::b6a28857-6a08-45af-b8c7-4585205d2bcf" providerId="AD" clId="Web-{5A11A93A-4E1A-53EA-519E-13DCA85D2C9D}" dt="2024-05-08T10:38:07.009" v="1"/>
              <pc2:cmMkLst xmlns:pc2="http://schemas.microsoft.com/office/powerpoint/2019/9/main/command">
                <pc:docMk/>
                <pc:sldMk cId="629243419" sldId="266"/>
                <pc2:cmMk id="{A6371979-1238-4221-AECE-451CB97F570D}"/>
              </pc2:cmMkLst>
            </pc226:cmChg>
          </p:ext>
        </pc:extLst>
      </pc:sldChg>
      <pc:sldChg chg="modSp">
        <pc:chgData name="Annie Wright" userId="S::annie.wright@helpage.org::b6a28857-6a08-45af-b8c7-4585205d2bcf" providerId="AD" clId="Web-{5A11A93A-4E1A-53EA-519E-13DCA85D2C9D}" dt="2024-05-08T10:39:36.262" v="11" actId="20577"/>
        <pc:sldMkLst>
          <pc:docMk/>
          <pc:sldMk cId="2920549587" sldId="284"/>
        </pc:sldMkLst>
        <pc:spChg chg="mod">
          <ac:chgData name="Annie Wright" userId="S::annie.wright@helpage.org::b6a28857-6a08-45af-b8c7-4585205d2bcf" providerId="AD" clId="Web-{5A11A93A-4E1A-53EA-519E-13DCA85D2C9D}" dt="2024-05-08T10:39:36.262" v="11" actId="20577"/>
          <ac:spMkLst>
            <pc:docMk/>
            <pc:sldMk cId="2920549587" sldId="284"/>
            <ac:spMk id="3" creationId="{B8F4FCAA-D88F-409C-0E18-3DEA3804A8EA}"/>
          </ac:spMkLst>
        </pc:spChg>
      </pc:sldChg>
      <pc:sldChg chg="modSp">
        <pc:chgData name="Annie Wright" userId="S::annie.wright@helpage.org::b6a28857-6a08-45af-b8c7-4585205d2bcf" providerId="AD" clId="Web-{5A11A93A-4E1A-53EA-519E-13DCA85D2C9D}" dt="2024-05-08T10:39:07.386" v="8" actId="20577"/>
        <pc:sldMkLst>
          <pc:docMk/>
          <pc:sldMk cId="2085686365" sldId="285"/>
        </pc:sldMkLst>
        <pc:spChg chg="mod">
          <ac:chgData name="Annie Wright" userId="S::annie.wright@helpage.org::b6a28857-6a08-45af-b8c7-4585205d2bcf" providerId="AD" clId="Web-{5A11A93A-4E1A-53EA-519E-13DCA85D2C9D}" dt="2024-05-08T10:39:07.386" v="8" actId="20577"/>
          <ac:spMkLst>
            <pc:docMk/>
            <pc:sldMk cId="2085686365" sldId="285"/>
            <ac:spMk id="2" creationId="{C696206A-AACA-B6EC-1CBB-2C69D1B97649}"/>
          </ac:spMkLst>
        </pc:spChg>
      </pc:sldChg>
      <pc:sldChg chg="new">
        <pc:chgData name="Annie Wright" userId="S::annie.wright@helpage.org::b6a28857-6a08-45af-b8c7-4585205d2bcf" providerId="AD" clId="Web-{5A11A93A-4E1A-53EA-519E-13DCA85D2C9D}" dt="2024-05-08T10:39:12.902" v="9"/>
        <pc:sldMkLst>
          <pc:docMk/>
          <pc:sldMk cId="692046000" sldId="287"/>
        </pc:sldMkLst>
      </pc:sldChg>
    </pc:docChg>
  </pc:docChgLst>
  <pc:docChgLst>
    <pc:chgData name="Susanna Flood" userId="S::susanna.flood@helpage.org::ca83b47f-7f0b-4c21-be3c-37c8e836b61e" providerId="AD" clId="Web-{8FEE09CF-DBB2-EBD1-52C4-8D25A5EEEA1B}"/>
    <pc:docChg chg="modSld">
      <pc:chgData name="Susanna Flood" userId="S::susanna.flood@helpage.org::ca83b47f-7f0b-4c21-be3c-37c8e836b61e" providerId="AD" clId="Web-{8FEE09CF-DBB2-EBD1-52C4-8D25A5EEEA1B}" dt="2023-01-12T10:56:13.854" v="64" actId="20577"/>
      <pc:docMkLst>
        <pc:docMk/>
      </pc:docMkLst>
      <pc:sldChg chg="modSp">
        <pc:chgData name="Susanna Flood" userId="S::susanna.flood@helpage.org::ca83b47f-7f0b-4c21-be3c-37c8e836b61e" providerId="AD" clId="Web-{8FEE09CF-DBB2-EBD1-52C4-8D25A5EEEA1B}" dt="2023-01-12T10:56:13.854" v="64" actId="20577"/>
        <pc:sldMkLst>
          <pc:docMk/>
          <pc:sldMk cId="629243419" sldId="266"/>
        </pc:sldMkLst>
        <pc:spChg chg="mod">
          <ac:chgData name="Susanna Flood" userId="S::susanna.flood@helpage.org::ca83b47f-7f0b-4c21-be3c-37c8e836b61e" providerId="AD" clId="Web-{8FEE09CF-DBB2-EBD1-52C4-8D25A5EEEA1B}" dt="2023-01-12T10:56:13.854" v="64" actId="20577"/>
          <ac:spMkLst>
            <pc:docMk/>
            <pc:sldMk cId="629243419" sldId="266"/>
            <ac:spMk id="2" creationId="{2A481FED-6628-4E4C-8732-419D095AFDA3}"/>
          </ac:spMkLst>
        </pc:spChg>
      </pc:sldChg>
    </pc:docChg>
  </pc:docChgLst>
  <pc:docChgLst>
    <pc:chgData name="Susanna Flood" userId="ca83b47f-7f0b-4c21-be3c-37c8e836b61e" providerId="ADAL" clId="{9EB74EDF-3B4F-4D66-8B82-7FA5CC03A476}"/>
    <pc:docChg chg="undo custSel addSld delSld modSld">
      <pc:chgData name="Susanna Flood" userId="ca83b47f-7f0b-4c21-be3c-37c8e836b61e" providerId="ADAL" clId="{9EB74EDF-3B4F-4D66-8B82-7FA5CC03A476}" dt="2023-09-15T13:20:15.800" v="1478" actId="47"/>
      <pc:docMkLst>
        <pc:docMk/>
      </pc:docMkLst>
      <pc:sldChg chg="addSp delSp modSp mod">
        <pc:chgData name="Susanna Flood" userId="ca83b47f-7f0b-4c21-be3c-37c8e836b61e" providerId="ADAL" clId="{9EB74EDF-3B4F-4D66-8B82-7FA5CC03A476}" dt="2023-09-14T08:37:27.852" v="1468" actId="21"/>
        <pc:sldMkLst>
          <pc:docMk/>
          <pc:sldMk cId="629243419" sldId="266"/>
        </pc:sldMkLst>
        <pc:spChg chg="del mod">
          <ac:chgData name="Susanna Flood" userId="ca83b47f-7f0b-4c21-be3c-37c8e836b61e" providerId="ADAL" clId="{9EB74EDF-3B4F-4D66-8B82-7FA5CC03A476}" dt="2023-09-13T17:12:59.659" v="487" actId="478"/>
          <ac:spMkLst>
            <pc:docMk/>
            <pc:sldMk cId="629243419" sldId="266"/>
            <ac:spMk id="2" creationId="{2A481FED-6628-4E4C-8732-419D095AFDA3}"/>
          </ac:spMkLst>
        </pc:spChg>
        <pc:picChg chg="add del mod">
          <ac:chgData name="Susanna Flood" userId="ca83b47f-7f0b-4c21-be3c-37c8e836b61e" providerId="ADAL" clId="{9EB74EDF-3B4F-4D66-8B82-7FA5CC03A476}" dt="2023-09-14T08:37:27.852" v="1468" actId="21"/>
          <ac:picMkLst>
            <pc:docMk/>
            <pc:sldMk cId="629243419" sldId="266"/>
            <ac:picMk id="3" creationId="{37A604D3-CF8A-A4EA-15E0-58E254ABE78E}"/>
          </ac:picMkLst>
        </pc:picChg>
      </pc:sldChg>
      <pc:sldChg chg="modSp del mod chgLayout">
        <pc:chgData name="Susanna Flood" userId="ca83b47f-7f0b-4c21-be3c-37c8e836b61e" providerId="ADAL" clId="{9EB74EDF-3B4F-4D66-8B82-7FA5CC03A476}" dt="2023-09-15T13:20:10.236" v="1470" actId="47"/>
        <pc:sldMkLst>
          <pc:docMk/>
          <pc:sldMk cId="1987191373" sldId="274"/>
        </pc:sldMkLst>
        <pc:spChg chg="mod ord">
          <ac:chgData name="Susanna Flood" userId="ca83b47f-7f0b-4c21-be3c-37c8e836b61e" providerId="ADAL" clId="{9EB74EDF-3B4F-4D66-8B82-7FA5CC03A476}" dt="2023-09-13T16:45:34.750" v="51" actId="20577"/>
          <ac:spMkLst>
            <pc:docMk/>
            <pc:sldMk cId="1987191373" sldId="274"/>
            <ac:spMk id="2" creationId="{B642EE8E-5ABE-1254-60C6-74AC73070250}"/>
          </ac:spMkLst>
        </pc:spChg>
        <pc:spChg chg="mod ord">
          <ac:chgData name="Susanna Flood" userId="ca83b47f-7f0b-4c21-be3c-37c8e836b61e" providerId="ADAL" clId="{9EB74EDF-3B4F-4D66-8B82-7FA5CC03A476}" dt="2023-09-13T17:19:56.235" v="669" actId="108"/>
          <ac:spMkLst>
            <pc:docMk/>
            <pc:sldMk cId="1987191373" sldId="274"/>
            <ac:spMk id="3" creationId="{9C61C4B1-4917-B929-C501-4E342AA22AF2}"/>
          </ac:spMkLst>
        </pc:spChg>
      </pc:sldChg>
      <pc:sldChg chg="modSp new del mod">
        <pc:chgData name="Susanna Flood" userId="ca83b47f-7f0b-4c21-be3c-37c8e836b61e" providerId="ADAL" clId="{9EB74EDF-3B4F-4D66-8B82-7FA5CC03A476}" dt="2023-09-13T16:47:47.938" v="103" actId="47"/>
        <pc:sldMkLst>
          <pc:docMk/>
          <pc:sldMk cId="2649132617" sldId="275"/>
        </pc:sldMkLst>
        <pc:spChg chg="mod">
          <ac:chgData name="Susanna Flood" userId="ca83b47f-7f0b-4c21-be3c-37c8e836b61e" providerId="ADAL" clId="{9EB74EDF-3B4F-4D66-8B82-7FA5CC03A476}" dt="2023-09-13T16:45:58.712" v="54" actId="27636"/>
          <ac:spMkLst>
            <pc:docMk/>
            <pc:sldMk cId="2649132617" sldId="275"/>
            <ac:spMk id="3" creationId="{01B03AA6-0043-E1D0-1229-10C33CE06F1C}"/>
          </ac:spMkLst>
        </pc:spChg>
      </pc:sldChg>
      <pc:sldChg chg="delSp modSp new del mod">
        <pc:chgData name="Susanna Flood" userId="ca83b47f-7f0b-4c21-be3c-37c8e836b61e" providerId="ADAL" clId="{9EB74EDF-3B4F-4D66-8B82-7FA5CC03A476}" dt="2023-09-15T13:20:11.699" v="1471" actId="47"/>
        <pc:sldMkLst>
          <pc:docMk/>
          <pc:sldMk cId="2746756319" sldId="276"/>
        </pc:sldMkLst>
        <pc:spChg chg="del">
          <ac:chgData name="Susanna Flood" userId="ca83b47f-7f0b-4c21-be3c-37c8e836b61e" providerId="ADAL" clId="{9EB74EDF-3B4F-4D66-8B82-7FA5CC03A476}" dt="2023-09-13T16:49:14.866" v="169" actId="478"/>
          <ac:spMkLst>
            <pc:docMk/>
            <pc:sldMk cId="2746756319" sldId="276"/>
            <ac:spMk id="2" creationId="{B40DA9EA-B4FD-E0D4-013F-94700AB420B0}"/>
          </ac:spMkLst>
        </pc:spChg>
        <pc:spChg chg="mod">
          <ac:chgData name="Susanna Flood" userId="ca83b47f-7f0b-4c21-be3c-37c8e836b61e" providerId="ADAL" clId="{9EB74EDF-3B4F-4D66-8B82-7FA5CC03A476}" dt="2023-09-13T17:28:07.520" v="801" actId="20577"/>
          <ac:spMkLst>
            <pc:docMk/>
            <pc:sldMk cId="2746756319" sldId="276"/>
            <ac:spMk id="3" creationId="{2D12276F-D4A3-060B-08E2-2298E3E52053}"/>
          </ac:spMkLst>
        </pc:spChg>
      </pc:sldChg>
      <pc:sldChg chg="addSp delSp modSp new del mod">
        <pc:chgData name="Susanna Flood" userId="ca83b47f-7f0b-4c21-be3c-37c8e836b61e" providerId="ADAL" clId="{9EB74EDF-3B4F-4D66-8B82-7FA5CC03A476}" dt="2023-09-15T13:20:12.333" v="1472" actId="47"/>
        <pc:sldMkLst>
          <pc:docMk/>
          <pc:sldMk cId="3586907348" sldId="277"/>
        </pc:sldMkLst>
        <pc:spChg chg="mod">
          <ac:chgData name="Susanna Flood" userId="ca83b47f-7f0b-4c21-be3c-37c8e836b61e" providerId="ADAL" clId="{9EB74EDF-3B4F-4D66-8B82-7FA5CC03A476}" dt="2023-09-13T17:20:58.229" v="679" actId="255"/>
          <ac:spMkLst>
            <pc:docMk/>
            <pc:sldMk cId="3586907348" sldId="277"/>
            <ac:spMk id="2" creationId="{DB5428B1-7E7F-C626-B8C8-9490C2D137BB}"/>
          </ac:spMkLst>
        </pc:spChg>
        <pc:spChg chg="del">
          <ac:chgData name="Susanna Flood" userId="ca83b47f-7f0b-4c21-be3c-37c8e836b61e" providerId="ADAL" clId="{9EB74EDF-3B4F-4D66-8B82-7FA5CC03A476}" dt="2023-09-13T16:52:40.200" v="175"/>
          <ac:spMkLst>
            <pc:docMk/>
            <pc:sldMk cId="3586907348" sldId="277"/>
            <ac:spMk id="3" creationId="{6BDB0974-D469-271E-A06F-E327452B1CAA}"/>
          </ac:spMkLst>
        </pc:spChg>
        <pc:picChg chg="add mod">
          <ac:chgData name="Susanna Flood" userId="ca83b47f-7f0b-4c21-be3c-37c8e836b61e" providerId="ADAL" clId="{9EB74EDF-3B4F-4D66-8B82-7FA5CC03A476}" dt="2023-09-13T16:54:33.174" v="343" actId="1076"/>
          <ac:picMkLst>
            <pc:docMk/>
            <pc:sldMk cId="3586907348" sldId="277"/>
            <ac:picMk id="4" creationId="{10314C2E-8BF5-11F9-CA2B-8C204712319F}"/>
          </ac:picMkLst>
        </pc:picChg>
      </pc:sldChg>
      <pc:sldChg chg="addSp delSp modSp new del mod">
        <pc:chgData name="Susanna Flood" userId="ca83b47f-7f0b-4c21-be3c-37c8e836b61e" providerId="ADAL" clId="{9EB74EDF-3B4F-4D66-8B82-7FA5CC03A476}" dt="2023-09-15T13:20:12.851" v="1473" actId="47"/>
        <pc:sldMkLst>
          <pc:docMk/>
          <pc:sldMk cId="2681469132" sldId="278"/>
        </pc:sldMkLst>
        <pc:spChg chg="del">
          <ac:chgData name="Susanna Flood" userId="ca83b47f-7f0b-4c21-be3c-37c8e836b61e" providerId="ADAL" clId="{9EB74EDF-3B4F-4D66-8B82-7FA5CC03A476}" dt="2023-09-13T16:55:02.362" v="346" actId="478"/>
          <ac:spMkLst>
            <pc:docMk/>
            <pc:sldMk cId="2681469132" sldId="278"/>
            <ac:spMk id="2" creationId="{3263CDA9-3E4F-6446-BE32-528F3E0847F7}"/>
          </ac:spMkLst>
        </pc:spChg>
        <pc:spChg chg="mod">
          <ac:chgData name="Susanna Flood" userId="ca83b47f-7f0b-4c21-be3c-37c8e836b61e" providerId="ADAL" clId="{9EB74EDF-3B4F-4D66-8B82-7FA5CC03A476}" dt="2023-09-13T17:20:48.210" v="678"/>
          <ac:spMkLst>
            <pc:docMk/>
            <pc:sldMk cId="2681469132" sldId="278"/>
            <ac:spMk id="3" creationId="{3511AC93-93F8-AD68-3452-F9E0DE383055}"/>
          </ac:spMkLst>
        </pc:spChg>
        <pc:picChg chg="add del mod">
          <ac:chgData name="Susanna Flood" userId="ca83b47f-7f0b-4c21-be3c-37c8e836b61e" providerId="ADAL" clId="{9EB74EDF-3B4F-4D66-8B82-7FA5CC03A476}" dt="2023-09-13T17:14:10.936" v="526" actId="478"/>
          <ac:picMkLst>
            <pc:docMk/>
            <pc:sldMk cId="2681469132" sldId="278"/>
            <ac:picMk id="4" creationId="{044FF38C-174A-189D-CF91-4981B12C5735}"/>
          </ac:picMkLst>
        </pc:picChg>
      </pc:sldChg>
      <pc:sldChg chg="addSp delSp modSp new del mod">
        <pc:chgData name="Susanna Flood" userId="ca83b47f-7f0b-4c21-be3c-37c8e836b61e" providerId="ADAL" clId="{9EB74EDF-3B4F-4D66-8B82-7FA5CC03A476}" dt="2023-09-15T13:20:13.354" v="1474" actId="47"/>
        <pc:sldMkLst>
          <pc:docMk/>
          <pc:sldMk cId="368189141" sldId="279"/>
        </pc:sldMkLst>
        <pc:spChg chg="mod">
          <ac:chgData name="Susanna Flood" userId="ca83b47f-7f0b-4c21-be3c-37c8e836b61e" providerId="ADAL" clId="{9EB74EDF-3B4F-4D66-8B82-7FA5CC03A476}" dt="2023-09-13T17:14:20.118" v="527" actId="14100"/>
          <ac:spMkLst>
            <pc:docMk/>
            <pc:sldMk cId="368189141" sldId="279"/>
            <ac:spMk id="2" creationId="{8B958AE3-CF9C-CC2E-F4BB-0800A256E72E}"/>
          </ac:spMkLst>
        </pc:spChg>
        <pc:spChg chg="del mod">
          <ac:chgData name="Susanna Flood" userId="ca83b47f-7f0b-4c21-be3c-37c8e836b61e" providerId="ADAL" clId="{9EB74EDF-3B4F-4D66-8B82-7FA5CC03A476}" dt="2023-09-13T17:00:26.931" v="373"/>
          <ac:spMkLst>
            <pc:docMk/>
            <pc:sldMk cId="368189141" sldId="279"/>
            <ac:spMk id="3" creationId="{5ED0A5E9-85A0-9FE3-17E1-54E4C5A54559}"/>
          </ac:spMkLst>
        </pc:spChg>
        <pc:spChg chg="add mod">
          <ac:chgData name="Susanna Flood" userId="ca83b47f-7f0b-4c21-be3c-37c8e836b61e" providerId="ADAL" clId="{9EB74EDF-3B4F-4D66-8B82-7FA5CC03A476}" dt="2023-09-13T17:20:23.641" v="671" actId="6549"/>
          <ac:spMkLst>
            <pc:docMk/>
            <pc:sldMk cId="368189141" sldId="279"/>
            <ac:spMk id="4" creationId="{EA0B206F-F698-7324-EBCE-10274F90FD40}"/>
          </ac:spMkLst>
        </pc:spChg>
        <pc:picChg chg="add mod">
          <ac:chgData name="Susanna Flood" userId="ca83b47f-7f0b-4c21-be3c-37c8e836b61e" providerId="ADAL" clId="{9EB74EDF-3B4F-4D66-8B82-7FA5CC03A476}" dt="2023-09-13T17:12:06.622" v="474"/>
          <ac:picMkLst>
            <pc:docMk/>
            <pc:sldMk cId="368189141" sldId="279"/>
            <ac:picMk id="5" creationId="{28AF5957-A713-4DE0-2C3C-C2E1C3D2A6EF}"/>
          </ac:picMkLst>
        </pc:picChg>
      </pc:sldChg>
      <pc:sldChg chg="addSp delSp modSp new del mod">
        <pc:chgData name="Susanna Flood" userId="ca83b47f-7f0b-4c21-be3c-37c8e836b61e" providerId="ADAL" clId="{9EB74EDF-3B4F-4D66-8B82-7FA5CC03A476}" dt="2023-09-15T13:20:13.834" v="1475" actId="47"/>
        <pc:sldMkLst>
          <pc:docMk/>
          <pc:sldMk cId="1922423037" sldId="280"/>
        </pc:sldMkLst>
        <pc:spChg chg="mod">
          <ac:chgData name="Susanna Flood" userId="ca83b47f-7f0b-4c21-be3c-37c8e836b61e" providerId="ADAL" clId="{9EB74EDF-3B4F-4D66-8B82-7FA5CC03A476}" dt="2023-09-13T17:11:57.972" v="473" actId="14100"/>
          <ac:spMkLst>
            <pc:docMk/>
            <pc:sldMk cId="1922423037" sldId="280"/>
            <ac:spMk id="2" creationId="{80962878-371D-F127-834C-6E8F4F299D87}"/>
          </ac:spMkLst>
        </pc:spChg>
        <pc:spChg chg="del">
          <ac:chgData name="Susanna Flood" userId="ca83b47f-7f0b-4c21-be3c-37c8e836b61e" providerId="ADAL" clId="{9EB74EDF-3B4F-4D66-8B82-7FA5CC03A476}" dt="2023-09-13T17:02:06.560" v="385"/>
          <ac:spMkLst>
            <pc:docMk/>
            <pc:sldMk cId="1922423037" sldId="280"/>
            <ac:spMk id="3" creationId="{3522B703-705F-655D-7DC6-9F6D0DF7206A}"/>
          </ac:spMkLst>
        </pc:spChg>
        <pc:spChg chg="add mod">
          <ac:chgData name="Susanna Flood" userId="ca83b47f-7f0b-4c21-be3c-37c8e836b61e" providerId="ADAL" clId="{9EB74EDF-3B4F-4D66-8B82-7FA5CC03A476}" dt="2023-09-13T17:22:26.760" v="800" actId="207"/>
          <ac:spMkLst>
            <pc:docMk/>
            <pc:sldMk cId="1922423037" sldId="280"/>
            <ac:spMk id="4" creationId="{BFFFC54A-4D26-1C89-4094-A780FD5E3769}"/>
          </ac:spMkLst>
        </pc:spChg>
        <pc:picChg chg="add mod">
          <ac:chgData name="Susanna Flood" userId="ca83b47f-7f0b-4c21-be3c-37c8e836b61e" providerId="ADAL" clId="{9EB74EDF-3B4F-4D66-8B82-7FA5CC03A476}" dt="2023-09-13T17:11:52.130" v="472" actId="1076"/>
          <ac:picMkLst>
            <pc:docMk/>
            <pc:sldMk cId="1922423037" sldId="280"/>
            <ac:picMk id="5" creationId="{D0B016CE-FA40-E2FF-8B8B-96A2E06E4A67}"/>
          </ac:picMkLst>
        </pc:picChg>
      </pc:sldChg>
      <pc:sldChg chg="addSp delSp modSp new del mod modClrScheme chgLayout">
        <pc:chgData name="Susanna Flood" userId="ca83b47f-7f0b-4c21-be3c-37c8e836b61e" providerId="ADAL" clId="{9EB74EDF-3B4F-4D66-8B82-7FA5CC03A476}" dt="2023-09-15T13:20:15.800" v="1478" actId="47"/>
        <pc:sldMkLst>
          <pc:docMk/>
          <pc:sldMk cId="2493848717" sldId="281"/>
        </pc:sldMkLst>
        <pc:spChg chg="del mod ord">
          <ac:chgData name="Susanna Flood" userId="ca83b47f-7f0b-4c21-be3c-37c8e836b61e" providerId="ADAL" clId="{9EB74EDF-3B4F-4D66-8B82-7FA5CC03A476}" dt="2023-09-13T17:07:35.632" v="404" actId="700"/>
          <ac:spMkLst>
            <pc:docMk/>
            <pc:sldMk cId="2493848717" sldId="281"/>
            <ac:spMk id="2" creationId="{92AA8C78-B93A-D76C-C80A-3C467D5E147F}"/>
          </ac:spMkLst>
        </pc:spChg>
        <pc:spChg chg="del mod ord">
          <ac:chgData name="Susanna Flood" userId="ca83b47f-7f0b-4c21-be3c-37c8e836b61e" providerId="ADAL" clId="{9EB74EDF-3B4F-4D66-8B82-7FA5CC03A476}" dt="2023-09-13T17:07:35.632" v="404" actId="700"/>
          <ac:spMkLst>
            <pc:docMk/>
            <pc:sldMk cId="2493848717" sldId="281"/>
            <ac:spMk id="3" creationId="{EFDAAAA3-1B48-316A-7D07-ECFC04B7B630}"/>
          </ac:spMkLst>
        </pc:spChg>
        <pc:spChg chg="add del mod ord">
          <ac:chgData name="Susanna Flood" userId="ca83b47f-7f0b-4c21-be3c-37c8e836b61e" providerId="ADAL" clId="{9EB74EDF-3B4F-4D66-8B82-7FA5CC03A476}" dt="2023-09-13T17:09:15.178" v="437" actId="478"/>
          <ac:spMkLst>
            <pc:docMk/>
            <pc:sldMk cId="2493848717" sldId="281"/>
            <ac:spMk id="5" creationId="{CB415B49-64A2-24AC-406A-B830BF8313A1}"/>
          </ac:spMkLst>
        </pc:spChg>
        <pc:spChg chg="add mod ord">
          <ac:chgData name="Susanna Flood" userId="ca83b47f-7f0b-4c21-be3c-37c8e836b61e" providerId="ADAL" clId="{9EB74EDF-3B4F-4D66-8B82-7FA5CC03A476}" dt="2023-09-13T17:09:27.980" v="440" actId="1076"/>
          <ac:spMkLst>
            <pc:docMk/>
            <pc:sldMk cId="2493848717" sldId="281"/>
            <ac:spMk id="6" creationId="{F8FD3823-D7D4-3C08-F8DB-FF2278CA8A2F}"/>
          </ac:spMkLst>
        </pc:spChg>
        <pc:spChg chg="add del mod ord">
          <ac:chgData name="Susanna Flood" userId="ca83b47f-7f0b-4c21-be3c-37c8e836b61e" providerId="ADAL" clId="{9EB74EDF-3B4F-4D66-8B82-7FA5CC03A476}" dt="2023-09-13T17:07:49.189" v="407" actId="478"/>
          <ac:spMkLst>
            <pc:docMk/>
            <pc:sldMk cId="2493848717" sldId="281"/>
            <ac:spMk id="7" creationId="{F3FDBDB7-813A-925F-5FFC-2C6E01FC83C9}"/>
          </ac:spMkLst>
        </pc:spChg>
        <pc:picChg chg="add mod">
          <ac:chgData name="Susanna Flood" userId="ca83b47f-7f0b-4c21-be3c-37c8e836b61e" providerId="ADAL" clId="{9EB74EDF-3B4F-4D66-8B82-7FA5CC03A476}" dt="2023-09-13T17:07:42.484" v="406" actId="14100"/>
          <ac:picMkLst>
            <pc:docMk/>
            <pc:sldMk cId="2493848717" sldId="281"/>
            <ac:picMk id="4" creationId="{DF205C90-FFDF-2908-AE97-F38B2E49BA80}"/>
          </ac:picMkLst>
        </pc:picChg>
      </pc:sldChg>
      <pc:sldChg chg="modSp new del mod">
        <pc:chgData name="Susanna Flood" userId="ca83b47f-7f0b-4c21-be3c-37c8e836b61e" providerId="ADAL" clId="{9EB74EDF-3B4F-4D66-8B82-7FA5CC03A476}" dt="2023-09-15T13:20:14.335" v="1476" actId="47"/>
        <pc:sldMkLst>
          <pc:docMk/>
          <pc:sldMk cId="472336664" sldId="282"/>
        </pc:sldMkLst>
        <pc:spChg chg="mod">
          <ac:chgData name="Susanna Flood" userId="ca83b47f-7f0b-4c21-be3c-37c8e836b61e" providerId="ADAL" clId="{9EB74EDF-3B4F-4D66-8B82-7FA5CC03A476}" dt="2023-09-13T17:09:48.372" v="455" actId="20577"/>
          <ac:spMkLst>
            <pc:docMk/>
            <pc:sldMk cId="472336664" sldId="282"/>
            <ac:spMk id="2" creationId="{BDC659B3-1FE3-7448-7AB3-DE4E1AC71ADB}"/>
          </ac:spMkLst>
        </pc:spChg>
        <pc:spChg chg="mod">
          <ac:chgData name="Susanna Flood" userId="ca83b47f-7f0b-4c21-be3c-37c8e836b61e" providerId="ADAL" clId="{9EB74EDF-3B4F-4D66-8B82-7FA5CC03A476}" dt="2023-09-13T17:21:54.221" v="799" actId="20577"/>
          <ac:spMkLst>
            <pc:docMk/>
            <pc:sldMk cId="472336664" sldId="282"/>
            <ac:spMk id="3" creationId="{63C09D14-7960-38B0-5125-72811063AC99}"/>
          </ac:spMkLst>
        </pc:spChg>
      </pc:sldChg>
      <pc:sldChg chg="addSp modSp new del mod">
        <pc:chgData name="Susanna Flood" userId="ca83b47f-7f0b-4c21-be3c-37c8e836b61e" providerId="ADAL" clId="{9EB74EDF-3B4F-4D66-8B82-7FA5CC03A476}" dt="2023-09-15T13:20:15.036" v="1477" actId="47"/>
        <pc:sldMkLst>
          <pc:docMk/>
          <pc:sldMk cId="3485149786" sldId="283"/>
        </pc:sldMkLst>
        <pc:spChg chg="mod">
          <ac:chgData name="Susanna Flood" userId="ca83b47f-7f0b-4c21-be3c-37c8e836b61e" providerId="ADAL" clId="{9EB74EDF-3B4F-4D66-8B82-7FA5CC03A476}" dt="2023-09-13T17:31:18.934" v="1239" actId="14100"/>
          <ac:spMkLst>
            <pc:docMk/>
            <pc:sldMk cId="3485149786" sldId="283"/>
            <ac:spMk id="2" creationId="{C26DDAC5-A696-957F-EE01-7D16CCBEB65A}"/>
          </ac:spMkLst>
        </pc:spChg>
        <pc:spChg chg="mod">
          <ac:chgData name="Susanna Flood" userId="ca83b47f-7f0b-4c21-be3c-37c8e836b61e" providerId="ADAL" clId="{9EB74EDF-3B4F-4D66-8B82-7FA5CC03A476}" dt="2023-09-13T17:34:52.284" v="1467" actId="27636"/>
          <ac:spMkLst>
            <pc:docMk/>
            <pc:sldMk cId="3485149786" sldId="283"/>
            <ac:spMk id="3" creationId="{C610612A-40AF-9531-F0FE-12B2CE4CE034}"/>
          </ac:spMkLst>
        </pc:spChg>
        <pc:picChg chg="add mod">
          <ac:chgData name="Susanna Flood" userId="ca83b47f-7f0b-4c21-be3c-37c8e836b61e" providerId="ADAL" clId="{9EB74EDF-3B4F-4D66-8B82-7FA5CC03A476}" dt="2023-09-13T17:31:14.546" v="1238"/>
          <ac:picMkLst>
            <pc:docMk/>
            <pc:sldMk cId="3485149786" sldId="283"/>
            <ac:picMk id="4" creationId="{F6E8F5AA-D77B-D8BE-106E-7ADC4E806D1C}"/>
          </ac:picMkLst>
        </pc:picChg>
      </pc:sldChg>
      <pc:sldChg chg="new">
        <pc:chgData name="Susanna Flood" userId="ca83b47f-7f0b-4c21-be3c-37c8e836b61e" providerId="ADAL" clId="{9EB74EDF-3B4F-4D66-8B82-7FA5CC03A476}" dt="2023-09-15T13:20:08.437" v="1469" actId="680"/>
        <pc:sldMkLst>
          <pc:docMk/>
          <pc:sldMk cId="2920549587" sldId="284"/>
        </pc:sldMkLst>
      </pc:sldChg>
    </pc:docChg>
  </pc:docChgLst>
  <pc:docChgLst>
    <pc:chgData name="Federica Foiadelli" userId="d2c9adce-f6b6-4981-9e0c-4d12a481e01c" providerId="ADAL" clId="{AC9C81F2-6F3F-4759-80AE-BCE09D7A5AA5}"/>
    <pc:docChg chg="custSel addSld delSld modSld">
      <pc:chgData name="Federica Foiadelli" userId="d2c9adce-f6b6-4981-9e0c-4d12a481e01c" providerId="ADAL" clId="{AC9C81F2-6F3F-4759-80AE-BCE09D7A5AA5}" dt="2024-05-07T14:18:05.787" v="2947" actId="20577"/>
      <pc:docMkLst>
        <pc:docMk/>
      </pc:docMkLst>
      <pc:sldChg chg="modSp mod">
        <pc:chgData name="Federica Foiadelli" userId="d2c9adce-f6b6-4981-9e0c-4d12a481e01c" providerId="ADAL" clId="{AC9C81F2-6F3F-4759-80AE-BCE09D7A5AA5}" dt="2024-05-07T13:51:30.421" v="205" actId="1076"/>
        <pc:sldMkLst>
          <pc:docMk/>
          <pc:sldMk cId="629243419" sldId="266"/>
        </pc:sldMkLst>
        <pc:spChg chg="mod">
          <ac:chgData name="Federica Foiadelli" userId="d2c9adce-f6b6-4981-9e0c-4d12a481e01c" providerId="ADAL" clId="{AC9C81F2-6F3F-4759-80AE-BCE09D7A5AA5}" dt="2024-05-07T13:51:30.421" v="205" actId="1076"/>
          <ac:spMkLst>
            <pc:docMk/>
            <pc:sldMk cId="629243419" sldId="266"/>
            <ac:spMk id="2" creationId="{69816DC9-5A5C-718E-9579-DED975B3E3B0}"/>
          </ac:spMkLst>
        </pc:spChg>
      </pc:sldChg>
      <pc:sldChg chg="delSp modSp mod">
        <pc:chgData name="Federica Foiadelli" userId="d2c9adce-f6b6-4981-9e0c-4d12a481e01c" providerId="ADAL" clId="{AC9C81F2-6F3F-4759-80AE-BCE09D7A5AA5}" dt="2024-05-07T14:18:05.787" v="2947" actId="20577"/>
        <pc:sldMkLst>
          <pc:docMk/>
          <pc:sldMk cId="2920549587" sldId="284"/>
        </pc:sldMkLst>
        <pc:spChg chg="mod">
          <ac:chgData name="Federica Foiadelli" userId="d2c9adce-f6b6-4981-9e0c-4d12a481e01c" providerId="ADAL" clId="{AC9C81F2-6F3F-4759-80AE-BCE09D7A5AA5}" dt="2024-05-07T13:51:47.721" v="213" actId="20577"/>
          <ac:spMkLst>
            <pc:docMk/>
            <pc:sldMk cId="2920549587" sldId="284"/>
            <ac:spMk id="2" creationId="{95923BFC-6B19-AB4C-32AA-5C3930DF8671}"/>
          </ac:spMkLst>
        </pc:spChg>
        <pc:spChg chg="mod">
          <ac:chgData name="Federica Foiadelli" userId="d2c9adce-f6b6-4981-9e0c-4d12a481e01c" providerId="ADAL" clId="{AC9C81F2-6F3F-4759-80AE-BCE09D7A5AA5}" dt="2024-05-07T14:18:05.787" v="2947" actId="20577"/>
          <ac:spMkLst>
            <pc:docMk/>
            <pc:sldMk cId="2920549587" sldId="284"/>
            <ac:spMk id="3" creationId="{B8F4FCAA-D88F-409C-0E18-3DEA3804A8EA}"/>
          </ac:spMkLst>
        </pc:spChg>
        <pc:spChg chg="del">
          <ac:chgData name="Federica Foiadelli" userId="d2c9adce-f6b6-4981-9e0c-4d12a481e01c" providerId="ADAL" clId="{AC9C81F2-6F3F-4759-80AE-BCE09D7A5AA5}" dt="2024-05-07T13:52:03.996" v="245" actId="478"/>
          <ac:spMkLst>
            <pc:docMk/>
            <pc:sldMk cId="2920549587" sldId="284"/>
            <ac:spMk id="5" creationId="{BA6130CF-519F-17F1-E415-EACE9889C7B6}"/>
          </ac:spMkLst>
        </pc:spChg>
        <pc:spChg chg="del">
          <ac:chgData name="Federica Foiadelli" userId="d2c9adce-f6b6-4981-9e0c-4d12a481e01c" providerId="ADAL" clId="{AC9C81F2-6F3F-4759-80AE-BCE09D7A5AA5}" dt="2024-05-07T13:52:05.396" v="246" actId="478"/>
          <ac:spMkLst>
            <pc:docMk/>
            <pc:sldMk cId="2920549587" sldId="284"/>
            <ac:spMk id="7" creationId="{8B169717-82EC-51A0-8B77-E56EA3956AD4}"/>
          </ac:spMkLst>
        </pc:spChg>
        <pc:spChg chg="del">
          <ac:chgData name="Federica Foiadelli" userId="d2c9adce-f6b6-4981-9e0c-4d12a481e01c" providerId="ADAL" clId="{AC9C81F2-6F3F-4759-80AE-BCE09D7A5AA5}" dt="2024-05-07T13:52:06.909" v="247" actId="478"/>
          <ac:spMkLst>
            <pc:docMk/>
            <pc:sldMk cId="2920549587" sldId="284"/>
            <ac:spMk id="8" creationId="{3A086F13-9047-A766-1EA9-77DBBCF4B5DA}"/>
          </ac:spMkLst>
        </pc:spChg>
        <pc:spChg chg="del">
          <ac:chgData name="Federica Foiadelli" userId="d2c9adce-f6b6-4981-9e0c-4d12a481e01c" providerId="ADAL" clId="{AC9C81F2-6F3F-4759-80AE-BCE09D7A5AA5}" dt="2024-05-07T13:52:08.284" v="248" actId="478"/>
          <ac:spMkLst>
            <pc:docMk/>
            <pc:sldMk cId="2920549587" sldId="284"/>
            <ac:spMk id="9" creationId="{AC618A52-5462-99F0-A0FC-12EF5914E7EF}"/>
          </ac:spMkLst>
        </pc:spChg>
      </pc:sldChg>
      <pc:sldChg chg="new">
        <pc:chgData name="Federica Foiadelli" userId="d2c9adce-f6b6-4981-9e0c-4d12a481e01c" providerId="ADAL" clId="{AC9C81F2-6F3F-4759-80AE-BCE09D7A5AA5}" dt="2024-05-07T13:52:24.685" v="267" actId="680"/>
        <pc:sldMkLst>
          <pc:docMk/>
          <pc:sldMk cId="2085686365" sldId="285"/>
        </pc:sldMkLst>
      </pc:sldChg>
      <pc:sldChg chg="new">
        <pc:chgData name="Federica Foiadelli" userId="d2c9adce-f6b6-4981-9e0c-4d12a481e01c" providerId="ADAL" clId="{AC9C81F2-6F3F-4759-80AE-BCE09D7A5AA5}" dt="2024-05-07T13:52:26.918" v="268" actId="680"/>
        <pc:sldMkLst>
          <pc:docMk/>
          <pc:sldMk cId="1755374392" sldId="286"/>
        </pc:sldMkLst>
      </pc:sldChg>
      <pc:sldChg chg="del">
        <pc:chgData name="Federica Foiadelli" userId="d2c9adce-f6b6-4981-9e0c-4d12a481e01c" providerId="ADAL" clId="{AC9C81F2-6F3F-4759-80AE-BCE09D7A5AA5}" dt="2024-05-07T13:52:10.508" v="249" actId="47"/>
        <pc:sldMkLst>
          <pc:docMk/>
          <pc:sldMk cId="3981150649" sldId="286"/>
        </pc:sldMkLst>
      </pc:sldChg>
      <pc:sldChg chg="del">
        <pc:chgData name="Federica Foiadelli" userId="d2c9adce-f6b6-4981-9e0c-4d12a481e01c" providerId="ADAL" clId="{AC9C81F2-6F3F-4759-80AE-BCE09D7A5AA5}" dt="2024-05-07T13:52:10.966" v="250" actId="47"/>
        <pc:sldMkLst>
          <pc:docMk/>
          <pc:sldMk cId="3451454795" sldId="287"/>
        </pc:sldMkLst>
      </pc:sldChg>
      <pc:sldChg chg="del">
        <pc:chgData name="Federica Foiadelli" userId="d2c9adce-f6b6-4981-9e0c-4d12a481e01c" providerId="ADAL" clId="{AC9C81F2-6F3F-4759-80AE-BCE09D7A5AA5}" dt="2024-05-07T13:52:11.248" v="251" actId="47"/>
        <pc:sldMkLst>
          <pc:docMk/>
          <pc:sldMk cId="3642049662" sldId="288"/>
        </pc:sldMkLst>
      </pc:sldChg>
      <pc:sldChg chg="del">
        <pc:chgData name="Federica Foiadelli" userId="d2c9adce-f6b6-4981-9e0c-4d12a481e01c" providerId="ADAL" clId="{AC9C81F2-6F3F-4759-80AE-BCE09D7A5AA5}" dt="2024-05-07T13:51:44.056" v="206" actId="47"/>
        <pc:sldMkLst>
          <pc:docMk/>
          <pc:sldMk cId="4078902375" sldId="290"/>
        </pc:sldMkLst>
      </pc:sldChg>
      <pc:sldChg chg="del">
        <pc:chgData name="Federica Foiadelli" userId="d2c9adce-f6b6-4981-9e0c-4d12a481e01c" providerId="ADAL" clId="{AC9C81F2-6F3F-4759-80AE-BCE09D7A5AA5}" dt="2024-05-07T13:52:12.145" v="253" actId="47"/>
        <pc:sldMkLst>
          <pc:docMk/>
          <pc:sldMk cId="1070752074" sldId="291"/>
        </pc:sldMkLst>
      </pc:sldChg>
      <pc:sldChg chg="del">
        <pc:chgData name="Federica Foiadelli" userId="d2c9adce-f6b6-4981-9e0c-4d12a481e01c" providerId="ADAL" clId="{AC9C81F2-6F3F-4759-80AE-BCE09D7A5AA5}" dt="2024-05-07T13:52:14.494" v="258" actId="47"/>
        <pc:sldMkLst>
          <pc:docMk/>
          <pc:sldMk cId="2194841166" sldId="292"/>
        </pc:sldMkLst>
      </pc:sldChg>
      <pc:sldChg chg="del">
        <pc:chgData name="Federica Foiadelli" userId="d2c9adce-f6b6-4981-9e0c-4d12a481e01c" providerId="ADAL" clId="{AC9C81F2-6F3F-4759-80AE-BCE09D7A5AA5}" dt="2024-05-07T13:52:15.172" v="260" actId="47"/>
        <pc:sldMkLst>
          <pc:docMk/>
          <pc:sldMk cId="2436352720" sldId="293"/>
        </pc:sldMkLst>
      </pc:sldChg>
      <pc:sldChg chg="del">
        <pc:chgData name="Federica Foiadelli" userId="d2c9adce-f6b6-4981-9e0c-4d12a481e01c" providerId="ADAL" clId="{AC9C81F2-6F3F-4759-80AE-BCE09D7A5AA5}" dt="2024-05-07T13:52:16.635" v="264" actId="47"/>
        <pc:sldMkLst>
          <pc:docMk/>
          <pc:sldMk cId="2340392412" sldId="294"/>
        </pc:sldMkLst>
      </pc:sldChg>
      <pc:sldChg chg="del">
        <pc:chgData name="Federica Foiadelli" userId="d2c9adce-f6b6-4981-9e0c-4d12a481e01c" providerId="ADAL" clId="{AC9C81F2-6F3F-4759-80AE-BCE09D7A5AA5}" dt="2024-05-07T13:52:12.558" v="254" actId="47"/>
        <pc:sldMkLst>
          <pc:docMk/>
          <pc:sldMk cId="1638700575" sldId="295"/>
        </pc:sldMkLst>
      </pc:sldChg>
      <pc:sldChg chg="del">
        <pc:chgData name="Federica Foiadelli" userId="d2c9adce-f6b6-4981-9e0c-4d12a481e01c" providerId="ADAL" clId="{AC9C81F2-6F3F-4759-80AE-BCE09D7A5AA5}" dt="2024-05-07T13:52:13.630" v="256" actId="47"/>
        <pc:sldMkLst>
          <pc:docMk/>
          <pc:sldMk cId="984999623" sldId="296"/>
        </pc:sldMkLst>
      </pc:sldChg>
      <pc:sldChg chg="del">
        <pc:chgData name="Federica Foiadelli" userId="d2c9adce-f6b6-4981-9e0c-4d12a481e01c" providerId="ADAL" clId="{AC9C81F2-6F3F-4759-80AE-BCE09D7A5AA5}" dt="2024-05-07T13:52:14.119" v="257" actId="47"/>
        <pc:sldMkLst>
          <pc:docMk/>
          <pc:sldMk cId="1701832364" sldId="297"/>
        </pc:sldMkLst>
      </pc:sldChg>
      <pc:sldChg chg="del">
        <pc:chgData name="Federica Foiadelli" userId="d2c9adce-f6b6-4981-9e0c-4d12a481e01c" providerId="ADAL" clId="{AC9C81F2-6F3F-4759-80AE-BCE09D7A5AA5}" dt="2024-05-07T13:52:14.846" v="259" actId="47"/>
        <pc:sldMkLst>
          <pc:docMk/>
          <pc:sldMk cId="2223356211" sldId="299"/>
        </pc:sldMkLst>
      </pc:sldChg>
      <pc:sldChg chg="del">
        <pc:chgData name="Federica Foiadelli" userId="d2c9adce-f6b6-4981-9e0c-4d12a481e01c" providerId="ADAL" clId="{AC9C81F2-6F3F-4759-80AE-BCE09D7A5AA5}" dt="2024-05-07T13:52:16.372" v="263" actId="47"/>
        <pc:sldMkLst>
          <pc:docMk/>
          <pc:sldMk cId="230712247" sldId="302"/>
        </pc:sldMkLst>
      </pc:sldChg>
      <pc:sldChg chg="del">
        <pc:chgData name="Federica Foiadelli" userId="d2c9adce-f6b6-4981-9e0c-4d12a481e01c" providerId="ADAL" clId="{AC9C81F2-6F3F-4759-80AE-BCE09D7A5AA5}" dt="2024-05-07T13:52:17.293" v="265" actId="47"/>
        <pc:sldMkLst>
          <pc:docMk/>
          <pc:sldMk cId="264468579" sldId="305"/>
        </pc:sldMkLst>
      </pc:sldChg>
      <pc:sldChg chg="del">
        <pc:chgData name="Federica Foiadelli" userId="d2c9adce-f6b6-4981-9e0c-4d12a481e01c" providerId="ADAL" clId="{AC9C81F2-6F3F-4759-80AE-BCE09D7A5AA5}" dt="2024-05-07T13:52:11.699" v="252" actId="47"/>
        <pc:sldMkLst>
          <pc:docMk/>
          <pc:sldMk cId="3002328836" sldId="308"/>
        </pc:sldMkLst>
      </pc:sldChg>
      <pc:sldChg chg="del">
        <pc:chgData name="Federica Foiadelli" userId="d2c9adce-f6b6-4981-9e0c-4d12a481e01c" providerId="ADAL" clId="{AC9C81F2-6F3F-4759-80AE-BCE09D7A5AA5}" dt="2024-05-07T13:52:19.081" v="266" actId="47"/>
        <pc:sldMkLst>
          <pc:docMk/>
          <pc:sldMk cId="1835657837" sldId="309"/>
        </pc:sldMkLst>
      </pc:sldChg>
      <pc:sldChg chg="del">
        <pc:chgData name="Federica Foiadelli" userId="d2c9adce-f6b6-4981-9e0c-4d12a481e01c" providerId="ADAL" clId="{AC9C81F2-6F3F-4759-80AE-BCE09D7A5AA5}" dt="2024-05-07T13:52:13.180" v="255" actId="47"/>
        <pc:sldMkLst>
          <pc:docMk/>
          <pc:sldMk cId="3725334198" sldId="311"/>
        </pc:sldMkLst>
      </pc:sldChg>
      <pc:sldChg chg="del">
        <pc:chgData name="Federica Foiadelli" userId="d2c9adce-f6b6-4981-9e0c-4d12a481e01c" providerId="ADAL" clId="{AC9C81F2-6F3F-4759-80AE-BCE09D7A5AA5}" dt="2024-05-07T13:52:15.471" v="261" actId="47"/>
        <pc:sldMkLst>
          <pc:docMk/>
          <pc:sldMk cId="543944068" sldId="312"/>
        </pc:sldMkLst>
      </pc:sldChg>
      <pc:sldChg chg="del">
        <pc:chgData name="Federica Foiadelli" userId="d2c9adce-f6b6-4981-9e0c-4d12a481e01c" providerId="ADAL" clId="{AC9C81F2-6F3F-4759-80AE-BCE09D7A5AA5}" dt="2024-05-07T13:52:15.814" v="262" actId="47"/>
        <pc:sldMkLst>
          <pc:docMk/>
          <pc:sldMk cId="3975182781" sldId="313"/>
        </pc:sldMkLst>
      </pc:sldChg>
    </pc:docChg>
  </pc:docChgLst>
  <pc:docChgLst>
    <pc:chgData name="Susanna Flood" userId="S::susanna.flood@helpage.org::ca83b47f-7f0b-4c21-be3c-37c8e836b61e" providerId="AD" clId="Web-{1485BCD7-1CFE-0B8D-9731-8A45E7AF4648}"/>
    <pc:docChg chg="modSld">
      <pc:chgData name="Susanna Flood" userId="S::susanna.flood@helpage.org::ca83b47f-7f0b-4c21-be3c-37c8e836b61e" providerId="AD" clId="Web-{1485BCD7-1CFE-0B8D-9731-8A45E7AF4648}" dt="2023-08-08T21:00:33.874" v="0"/>
      <pc:docMkLst>
        <pc:docMk/>
      </pc:docMkLst>
      <pc:sldChg chg="delSp">
        <pc:chgData name="Susanna Flood" userId="S::susanna.flood@helpage.org::ca83b47f-7f0b-4c21-be3c-37c8e836b61e" providerId="AD" clId="Web-{1485BCD7-1CFE-0B8D-9731-8A45E7AF4648}" dt="2023-08-08T21:00:33.874" v="0"/>
        <pc:sldMkLst>
          <pc:docMk/>
          <pc:sldMk cId="1987191373" sldId="274"/>
        </pc:sldMkLst>
        <pc:graphicFrameChg chg="del">
          <ac:chgData name="Susanna Flood" userId="S::susanna.flood@helpage.org::ca83b47f-7f0b-4c21-be3c-37c8e836b61e" providerId="AD" clId="Web-{1485BCD7-1CFE-0B8D-9731-8A45E7AF4648}" dt="2023-08-08T21:00:33.874" v="0"/>
          <ac:graphicFrameMkLst>
            <pc:docMk/>
            <pc:sldMk cId="1987191373" sldId="274"/>
            <ac:graphicFrameMk id="4" creationId="{72F4BF46-D38A-299F-DC15-52CBE1993940}"/>
          </ac:graphicFrameMkLst>
        </pc:graphicFrameChg>
      </pc:sldChg>
    </pc:docChg>
  </pc:docChgLst>
  <pc:docChgLst>
    <pc:chgData name="Federica Foiadelli" userId="d2c9adce-f6b6-4981-9e0c-4d12a481e01c" providerId="ADAL" clId="{A34B14F8-14F3-4739-8F29-F3B644B68862}"/>
    <pc:docChg chg="undo custSel addSld delSld modSld sldOrd">
      <pc:chgData name="Federica Foiadelli" userId="d2c9adce-f6b6-4981-9e0c-4d12a481e01c" providerId="ADAL" clId="{A34B14F8-14F3-4739-8F29-F3B644B68862}" dt="2024-04-04T16:01:51.136" v="6073" actId="20577"/>
      <pc:docMkLst>
        <pc:docMk/>
      </pc:docMkLst>
      <pc:sldChg chg="addSp modSp mod">
        <pc:chgData name="Federica Foiadelli" userId="d2c9adce-f6b6-4981-9e0c-4d12a481e01c" providerId="ADAL" clId="{A34B14F8-14F3-4739-8F29-F3B644B68862}" dt="2024-04-04T10:28:49.448" v="70" actId="20577"/>
        <pc:sldMkLst>
          <pc:docMk/>
          <pc:sldMk cId="629243419" sldId="266"/>
        </pc:sldMkLst>
        <pc:spChg chg="add mod">
          <ac:chgData name="Federica Foiadelli" userId="d2c9adce-f6b6-4981-9e0c-4d12a481e01c" providerId="ADAL" clId="{A34B14F8-14F3-4739-8F29-F3B644B68862}" dt="2024-04-04T10:28:49.448" v="70" actId="20577"/>
          <ac:spMkLst>
            <pc:docMk/>
            <pc:sldMk cId="629243419" sldId="266"/>
            <ac:spMk id="2" creationId="{69816DC9-5A5C-718E-9579-DED975B3E3B0}"/>
          </ac:spMkLst>
        </pc:spChg>
      </pc:sldChg>
      <pc:sldChg chg="modSp mod">
        <pc:chgData name="Federica Foiadelli" userId="d2c9adce-f6b6-4981-9e0c-4d12a481e01c" providerId="ADAL" clId="{A34B14F8-14F3-4739-8F29-F3B644B68862}" dt="2024-04-04T11:07:02.771" v="3387" actId="20577"/>
        <pc:sldMkLst>
          <pc:docMk/>
          <pc:sldMk cId="2920549587" sldId="284"/>
        </pc:sldMkLst>
        <pc:spChg chg="mod">
          <ac:chgData name="Federica Foiadelli" userId="d2c9adce-f6b6-4981-9e0c-4d12a481e01c" providerId="ADAL" clId="{A34B14F8-14F3-4739-8F29-F3B644B68862}" dt="2024-04-04T10:30:07.070" v="223" actId="20577"/>
          <ac:spMkLst>
            <pc:docMk/>
            <pc:sldMk cId="2920549587" sldId="284"/>
            <ac:spMk id="2" creationId="{95923BFC-6B19-AB4C-32AA-5C3930DF8671}"/>
          </ac:spMkLst>
        </pc:spChg>
        <pc:spChg chg="mod">
          <ac:chgData name="Federica Foiadelli" userId="d2c9adce-f6b6-4981-9e0c-4d12a481e01c" providerId="ADAL" clId="{A34B14F8-14F3-4739-8F29-F3B644B68862}" dt="2024-04-04T11:07:02.771" v="3387" actId="20577"/>
          <ac:spMkLst>
            <pc:docMk/>
            <pc:sldMk cId="2920549587" sldId="284"/>
            <ac:spMk id="3" creationId="{B8F4FCAA-D88F-409C-0E18-3DEA3804A8EA}"/>
          </ac:spMkLst>
        </pc:spChg>
      </pc:sldChg>
      <pc:sldChg chg="modSp new del mod">
        <pc:chgData name="Federica Foiadelli" userId="d2c9adce-f6b6-4981-9e0c-4d12a481e01c" providerId="ADAL" clId="{A34B14F8-14F3-4739-8F29-F3B644B68862}" dt="2024-04-04T10:30:11.716" v="224" actId="2696"/>
        <pc:sldMkLst>
          <pc:docMk/>
          <pc:sldMk cId="1518219660" sldId="285"/>
        </pc:sldMkLst>
        <pc:spChg chg="mod">
          <ac:chgData name="Federica Foiadelli" userId="d2c9adce-f6b6-4981-9e0c-4d12a481e01c" providerId="ADAL" clId="{A34B14F8-14F3-4739-8F29-F3B644B68862}" dt="2024-04-04T10:29:20.507" v="122" actId="20577"/>
          <ac:spMkLst>
            <pc:docMk/>
            <pc:sldMk cId="1518219660" sldId="285"/>
            <ac:spMk id="2" creationId="{F283AAFE-516C-A9F6-DFA9-6B5A979581F0}"/>
          </ac:spMkLst>
        </pc:spChg>
      </pc:sldChg>
      <pc:sldChg chg="modSp new mod">
        <pc:chgData name="Federica Foiadelli" userId="d2c9adce-f6b6-4981-9e0c-4d12a481e01c" providerId="ADAL" clId="{A34B14F8-14F3-4739-8F29-F3B644B68862}" dt="2024-04-04T14:14:10.069" v="4965" actId="20577"/>
        <pc:sldMkLst>
          <pc:docMk/>
          <pc:sldMk cId="3981150649" sldId="286"/>
        </pc:sldMkLst>
        <pc:spChg chg="mod">
          <ac:chgData name="Federica Foiadelli" userId="d2c9adce-f6b6-4981-9e0c-4d12a481e01c" providerId="ADAL" clId="{A34B14F8-14F3-4739-8F29-F3B644B68862}" dt="2024-04-04T10:52:13.909" v="1779" actId="20577"/>
          <ac:spMkLst>
            <pc:docMk/>
            <pc:sldMk cId="3981150649" sldId="286"/>
            <ac:spMk id="2" creationId="{DD2B5B4A-30B2-D4BD-1287-63D9E2800AEC}"/>
          </ac:spMkLst>
        </pc:spChg>
        <pc:spChg chg="mod">
          <ac:chgData name="Federica Foiadelli" userId="d2c9adce-f6b6-4981-9e0c-4d12a481e01c" providerId="ADAL" clId="{A34B14F8-14F3-4739-8F29-F3B644B68862}" dt="2024-04-04T14:14:10.069" v="4965" actId="20577"/>
          <ac:spMkLst>
            <pc:docMk/>
            <pc:sldMk cId="3981150649" sldId="286"/>
            <ac:spMk id="3" creationId="{B09ECA30-4DBA-18FD-2701-38043C50E5B6}"/>
          </ac:spMkLst>
        </pc:spChg>
      </pc:sldChg>
      <pc:sldChg chg="modSp new mod ord">
        <pc:chgData name="Federica Foiadelli" userId="d2c9adce-f6b6-4981-9e0c-4d12a481e01c" providerId="ADAL" clId="{A34B14F8-14F3-4739-8F29-F3B644B68862}" dt="2024-04-04T14:18:30.334" v="4967"/>
        <pc:sldMkLst>
          <pc:docMk/>
          <pc:sldMk cId="3451454795" sldId="287"/>
        </pc:sldMkLst>
        <pc:spChg chg="mod">
          <ac:chgData name="Federica Foiadelli" userId="d2c9adce-f6b6-4981-9e0c-4d12a481e01c" providerId="ADAL" clId="{A34B14F8-14F3-4739-8F29-F3B644B68862}" dt="2024-04-04T10:51:39.777" v="1768" actId="20577"/>
          <ac:spMkLst>
            <pc:docMk/>
            <pc:sldMk cId="3451454795" sldId="287"/>
            <ac:spMk id="2" creationId="{4EA9628F-D6B1-6CC1-04CE-9AD9992DAAC9}"/>
          </ac:spMkLst>
        </pc:spChg>
        <pc:spChg chg="mod">
          <ac:chgData name="Federica Foiadelli" userId="d2c9adce-f6b6-4981-9e0c-4d12a481e01c" providerId="ADAL" clId="{A34B14F8-14F3-4739-8F29-F3B644B68862}" dt="2024-04-04T11:04:41.210" v="3063" actId="13926"/>
          <ac:spMkLst>
            <pc:docMk/>
            <pc:sldMk cId="3451454795" sldId="287"/>
            <ac:spMk id="3" creationId="{031D786F-67B1-0CA7-11FD-49CACCC15579}"/>
          </ac:spMkLst>
        </pc:spChg>
      </pc:sldChg>
      <pc:sldChg chg="modSp new mod">
        <pc:chgData name="Federica Foiadelli" userId="d2c9adce-f6b6-4981-9e0c-4d12a481e01c" providerId="ADAL" clId="{A34B14F8-14F3-4739-8F29-F3B644B68862}" dt="2024-04-04T14:19:52.929" v="5014" actId="20577"/>
        <pc:sldMkLst>
          <pc:docMk/>
          <pc:sldMk cId="3642049662" sldId="288"/>
        </pc:sldMkLst>
        <pc:spChg chg="mod">
          <ac:chgData name="Federica Foiadelli" userId="d2c9adce-f6b6-4981-9e0c-4d12a481e01c" providerId="ADAL" clId="{A34B14F8-14F3-4739-8F29-F3B644B68862}" dt="2024-04-04T14:19:52.929" v="5014" actId="20577"/>
          <ac:spMkLst>
            <pc:docMk/>
            <pc:sldMk cId="3642049662" sldId="288"/>
            <ac:spMk id="2" creationId="{437E93B5-D5C2-10EF-50DF-30ECE4218235}"/>
          </ac:spMkLst>
        </pc:spChg>
        <pc:spChg chg="mod">
          <ac:chgData name="Federica Foiadelli" userId="d2c9adce-f6b6-4981-9e0c-4d12a481e01c" providerId="ADAL" clId="{A34B14F8-14F3-4739-8F29-F3B644B68862}" dt="2024-04-04T14:19:06.370" v="4984" actId="27636"/>
          <ac:spMkLst>
            <pc:docMk/>
            <pc:sldMk cId="3642049662" sldId="288"/>
            <ac:spMk id="3" creationId="{5940C17A-34A9-9D0C-9A33-F0D516CE9B73}"/>
          </ac:spMkLst>
        </pc:spChg>
      </pc:sldChg>
      <pc:sldChg chg="modSp new del mod">
        <pc:chgData name="Federica Foiadelli" userId="d2c9adce-f6b6-4981-9e0c-4d12a481e01c" providerId="ADAL" clId="{A34B14F8-14F3-4739-8F29-F3B644B68862}" dt="2024-04-04T13:53:31.147" v="3389" actId="47"/>
        <pc:sldMkLst>
          <pc:docMk/>
          <pc:sldMk cId="3032607936" sldId="289"/>
        </pc:sldMkLst>
        <pc:spChg chg="mod">
          <ac:chgData name="Federica Foiadelli" userId="d2c9adce-f6b6-4981-9e0c-4d12a481e01c" providerId="ADAL" clId="{A34B14F8-14F3-4739-8F29-F3B644B68862}" dt="2024-04-04T10:31:11.645" v="341" actId="5793"/>
          <ac:spMkLst>
            <pc:docMk/>
            <pc:sldMk cId="3032607936" sldId="289"/>
            <ac:spMk id="2" creationId="{5ECD2458-6E16-E33F-CE45-D73A35297241}"/>
          </ac:spMkLst>
        </pc:spChg>
      </pc:sldChg>
      <pc:sldChg chg="addSp delSp modSp new mod ord modClrScheme chgLayout">
        <pc:chgData name="Federica Foiadelli" userId="d2c9adce-f6b6-4981-9e0c-4d12a481e01c" providerId="ADAL" clId="{A34B14F8-14F3-4739-8F29-F3B644B68862}" dt="2024-04-04T10:31:44.725" v="360" actId="14100"/>
        <pc:sldMkLst>
          <pc:docMk/>
          <pc:sldMk cId="4078902375" sldId="290"/>
        </pc:sldMkLst>
        <pc:spChg chg="del mod ord">
          <ac:chgData name="Federica Foiadelli" userId="d2c9adce-f6b6-4981-9e0c-4d12a481e01c" providerId="ADAL" clId="{A34B14F8-14F3-4739-8F29-F3B644B68862}" dt="2024-04-04T10:31:26.838" v="345" actId="700"/>
          <ac:spMkLst>
            <pc:docMk/>
            <pc:sldMk cId="4078902375" sldId="290"/>
            <ac:spMk id="2" creationId="{76C64BDF-2B8D-F30D-A1D3-83CA3AC30BB7}"/>
          </ac:spMkLst>
        </pc:spChg>
        <pc:spChg chg="del mod ord">
          <ac:chgData name="Federica Foiadelli" userId="d2c9adce-f6b6-4981-9e0c-4d12a481e01c" providerId="ADAL" clId="{A34B14F8-14F3-4739-8F29-F3B644B68862}" dt="2024-04-04T10:31:26.838" v="345" actId="700"/>
          <ac:spMkLst>
            <pc:docMk/>
            <pc:sldMk cId="4078902375" sldId="290"/>
            <ac:spMk id="3" creationId="{7BA36BED-2E55-C7E6-4561-F3902EC526B0}"/>
          </ac:spMkLst>
        </pc:spChg>
        <pc:spChg chg="add mod ord">
          <ac:chgData name="Federica Foiadelli" userId="d2c9adce-f6b6-4981-9e0c-4d12a481e01c" providerId="ADAL" clId="{A34B14F8-14F3-4739-8F29-F3B644B68862}" dt="2024-04-04T10:31:44.725" v="360" actId="14100"/>
          <ac:spMkLst>
            <pc:docMk/>
            <pc:sldMk cId="4078902375" sldId="290"/>
            <ac:spMk id="4" creationId="{91D398C3-F120-FAA2-8BA1-811F6B45EB4D}"/>
          </ac:spMkLst>
        </pc:spChg>
        <pc:spChg chg="add del mod ord">
          <ac:chgData name="Federica Foiadelli" userId="d2c9adce-f6b6-4981-9e0c-4d12a481e01c" providerId="ADAL" clId="{A34B14F8-14F3-4739-8F29-F3B644B68862}" dt="2024-04-04T10:31:39.531" v="359" actId="478"/>
          <ac:spMkLst>
            <pc:docMk/>
            <pc:sldMk cId="4078902375" sldId="290"/>
            <ac:spMk id="5" creationId="{2CF007A5-1EFC-F605-C625-4BED813EA955}"/>
          </ac:spMkLst>
        </pc:spChg>
      </pc:sldChg>
      <pc:sldChg chg="modSp add mod">
        <pc:chgData name="Federica Foiadelli" userId="d2c9adce-f6b6-4981-9e0c-4d12a481e01c" providerId="ADAL" clId="{A34B14F8-14F3-4739-8F29-F3B644B68862}" dt="2024-04-04T10:33:32.234" v="491" actId="14100"/>
        <pc:sldMkLst>
          <pc:docMk/>
          <pc:sldMk cId="1070752074" sldId="291"/>
        </pc:sldMkLst>
        <pc:spChg chg="mod">
          <ac:chgData name="Federica Foiadelli" userId="d2c9adce-f6b6-4981-9e0c-4d12a481e01c" providerId="ADAL" clId="{A34B14F8-14F3-4739-8F29-F3B644B68862}" dt="2024-04-04T10:33:32.234" v="491" actId="14100"/>
          <ac:spMkLst>
            <pc:docMk/>
            <pc:sldMk cId="1070752074" sldId="291"/>
            <ac:spMk id="4" creationId="{91D398C3-F120-FAA2-8BA1-811F6B45EB4D}"/>
          </ac:spMkLst>
        </pc:spChg>
      </pc:sldChg>
      <pc:sldChg chg="modSp add mod">
        <pc:chgData name="Federica Foiadelli" userId="d2c9adce-f6b6-4981-9e0c-4d12a481e01c" providerId="ADAL" clId="{A34B14F8-14F3-4739-8F29-F3B644B68862}" dt="2024-04-04T10:33:28.925" v="490" actId="14100"/>
        <pc:sldMkLst>
          <pc:docMk/>
          <pc:sldMk cId="2194841166" sldId="292"/>
        </pc:sldMkLst>
        <pc:spChg chg="mod">
          <ac:chgData name="Federica Foiadelli" userId="d2c9adce-f6b6-4981-9e0c-4d12a481e01c" providerId="ADAL" clId="{A34B14F8-14F3-4739-8F29-F3B644B68862}" dt="2024-04-04T10:33:28.925" v="490" actId="14100"/>
          <ac:spMkLst>
            <pc:docMk/>
            <pc:sldMk cId="2194841166" sldId="292"/>
            <ac:spMk id="4" creationId="{91D398C3-F120-FAA2-8BA1-811F6B45EB4D}"/>
          </ac:spMkLst>
        </pc:spChg>
      </pc:sldChg>
      <pc:sldChg chg="new del">
        <pc:chgData name="Federica Foiadelli" userId="d2c9adce-f6b6-4981-9e0c-4d12a481e01c" providerId="ADAL" clId="{A34B14F8-14F3-4739-8F29-F3B644B68862}" dt="2024-04-04T10:32:16.976" v="408" actId="2696"/>
        <pc:sldMkLst>
          <pc:docMk/>
          <pc:sldMk cId="3642074048" sldId="292"/>
        </pc:sldMkLst>
      </pc:sldChg>
      <pc:sldChg chg="new del">
        <pc:chgData name="Federica Foiadelli" userId="d2c9adce-f6b6-4981-9e0c-4d12a481e01c" providerId="ADAL" clId="{A34B14F8-14F3-4739-8F29-F3B644B68862}" dt="2024-04-04T10:32:37.303" v="424" actId="2696"/>
        <pc:sldMkLst>
          <pc:docMk/>
          <pc:sldMk cId="1747370410" sldId="293"/>
        </pc:sldMkLst>
      </pc:sldChg>
      <pc:sldChg chg="modSp add mod">
        <pc:chgData name="Federica Foiadelli" userId="d2c9adce-f6b6-4981-9e0c-4d12a481e01c" providerId="ADAL" clId="{A34B14F8-14F3-4739-8F29-F3B644B68862}" dt="2024-04-04T10:33:26.456" v="489" actId="27636"/>
        <pc:sldMkLst>
          <pc:docMk/>
          <pc:sldMk cId="2436352720" sldId="293"/>
        </pc:sldMkLst>
        <pc:spChg chg="mod">
          <ac:chgData name="Federica Foiadelli" userId="d2c9adce-f6b6-4981-9e0c-4d12a481e01c" providerId="ADAL" clId="{A34B14F8-14F3-4739-8F29-F3B644B68862}" dt="2024-04-04T10:33:26.456" v="489" actId="27636"/>
          <ac:spMkLst>
            <pc:docMk/>
            <pc:sldMk cId="2436352720" sldId="293"/>
            <ac:spMk id="4" creationId="{91D398C3-F120-FAA2-8BA1-811F6B45EB4D}"/>
          </ac:spMkLst>
        </pc:spChg>
      </pc:sldChg>
      <pc:sldChg chg="modSp add mod">
        <pc:chgData name="Federica Foiadelli" userId="d2c9adce-f6b6-4981-9e0c-4d12a481e01c" providerId="ADAL" clId="{A34B14F8-14F3-4739-8F29-F3B644B68862}" dt="2024-04-04T10:33:22.751" v="487" actId="14100"/>
        <pc:sldMkLst>
          <pc:docMk/>
          <pc:sldMk cId="2340392412" sldId="294"/>
        </pc:sldMkLst>
        <pc:spChg chg="mod">
          <ac:chgData name="Federica Foiadelli" userId="d2c9adce-f6b6-4981-9e0c-4d12a481e01c" providerId="ADAL" clId="{A34B14F8-14F3-4739-8F29-F3B644B68862}" dt="2024-04-04T10:33:22.751" v="487" actId="14100"/>
          <ac:spMkLst>
            <pc:docMk/>
            <pc:sldMk cId="2340392412" sldId="294"/>
            <ac:spMk id="4" creationId="{91D398C3-F120-FAA2-8BA1-811F6B45EB4D}"/>
          </ac:spMkLst>
        </pc:spChg>
      </pc:sldChg>
      <pc:sldChg chg="addSp delSp modSp new mod modClrScheme chgLayout">
        <pc:chgData name="Federica Foiadelli" userId="d2c9adce-f6b6-4981-9e0c-4d12a481e01c" providerId="ADAL" clId="{A34B14F8-14F3-4739-8F29-F3B644B68862}" dt="2024-04-04T15:58:06.065" v="5927" actId="207"/>
        <pc:sldMkLst>
          <pc:docMk/>
          <pc:sldMk cId="1638700575" sldId="295"/>
        </pc:sldMkLst>
        <pc:spChg chg="del mod ord">
          <ac:chgData name="Federica Foiadelli" userId="d2c9adce-f6b6-4981-9e0c-4d12a481e01c" providerId="ADAL" clId="{A34B14F8-14F3-4739-8F29-F3B644B68862}" dt="2024-04-04T14:20:30.217" v="5016" actId="700"/>
          <ac:spMkLst>
            <pc:docMk/>
            <pc:sldMk cId="1638700575" sldId="295"/>
            <ac:spMk id="2" creationId="{E873B221-0F41-9A33-B510-B7EB538C13E8}"/>
          </ac:spMkLst>
        </pc:spChg>
        <pc:spChg chg="del">
          <ac:chgData name="Federica Foiadelli" userId="d2c9adce-f6b6-4981-9e0c-4d12a481e01c" providerId="ADAL" clId="{A34B14F8-14F3-4739-8F29-F3B644B68862}" dt="2024-04-04T14:20:30.217" v="5016" actId="700"/>
          <ac:spMkLst>
            <pc:docMk/>
            <pc:sldMk cId="1638700575" sldId="295"/>
            <ac:spMk id="3" creationId="{D4633CDD-5BEA-2503-3CB2-727B2136F758}"/>
          </ac:spMkLst>
        </pc:spChg>
        <pc:spChg chg="add del mod ord">
          <ac:chgData name="Federica Foiadelli" userId="d2c9adce-f6b6-4981-9e0c-4d12a481e01c" providerId="ADAL" clId="{A34B14F8-14F3-4739-8F29-F3B644B68862}" dt="2024-04-04T14:20:33.631" v="5017" actId="26606"/>
          <ac:spMkLst>
            <pc:docMk/>
            <pc:sldMk cId="1638700575" sldId="295"/>
            <ac:spMk id="4" creationId="{8EA555D4-9537-A061-4A65-5270DA8DAA72}"/>
          </ac:spMkLst>
        </pc:spChg>
        <pc:spChg chg="add mod">
          <ac:chgData name="Federica Foiadelli" userId="d2c9adce-f6b6-4981-9e0c-4d12a481e01c" providerId="ADAL" clId="{A34B14F8-14F3-4739-8F29-F3B644B68862}" dt="2024-04-04T15:58:06.065" v="5927" actId="207"/>
          <ac:spMkLst>
            <pc:docMk/>
            <pc:sldMk cId="1638700575" sldId="295"/>
            <ac:spMk id="5" creationId="{A706D57F-C723-E0CC-01C6-45D59ED4234D}"/>
          </ac:spMkLst>
        </pc:spChg>
        <pc:spChg chg="add mod">
          <ac:chgData name="Federica Foiadelli" userId="d2c9adce-f6b6-4981-9e0c-4d12a481e01c" providerId="ADAL" clId="{A34B14F8-14F3-4739-8F29-F3B644B68862}" dt="2024-04-04T14:21:21.903" v="5096" actId="20577"/>
          <ac:spMkLst>
            <pc:docMk/>
            <pc:sldMk cId="1638700575" sldId="295"/>
            <ac:spMk id="9" creationId="{79690AB8-4DFA-C78C-1792-4AE4181833FA}"/>
          </ac:spMkLst>
        </pc:spChg>
        <pc:spChg chg="add mod">
          <ac:chgData name="Federica Foiadelli" userId="d2c9adce-f6b6-4981-9e0c-4d12a481e01c" providerId="ADAL" clId="{A34B14F8-14F3-4739-8F29-F3B644B68862}" dt="2024-04-04T15:56:05.004" v="5895" actId="113"/>
          <ac:spMkLst>
            <pc:docMk/>
            <pc:sldMk cId="1638700575" sldId="295"/>
            <ac:spMk id="11" creationId="{B3B77F41-97B8-BD0F-64F8-3C17AF9A26B3}"/>
          </ac:spMkLst>
        </pc:spChg>
      </pc:sldChg>
      <pc:sldChg chg="addSp delSp modSp new mod">
        <pc:chgData name="Federica Foiadelli" userId="d2c9adce-f6b6-4981-9e0c-4d12a481e01c" providerId="ADAL" clId="{A34B14F8-14F3-4739-8F29-F3B644B68862}" dt="2024-04-04T15:58:01.506" v="5926" actId="207"/>
        <pc:sldMkLst>
          <pc:docMk/>
          <pc:sldMk cId="984999623" sldId="296"/>
        </pc:sldMkLst>
        <pc:spChg chg="mod">
          <ac:chgData name="Federica Foiadelli" userId="d2c9adce-f6b6-4981-9e0c-4d12a481e01c" providerId="ADAL" clId="{A34B14F8-14F3-4739-8F29-F3B644B68862}" dt="2024-04-04T14:22:00.371" v="5241" actId="20577"/>
          <ac:spMkLst>
            <pc:docMk/>
            <pc:sldMk cId="984999623" sldId="296"/>
            <ac:spMk id="2" creationId="{EBDC0B9C-C86B-F93F-A8BB-700682E99F00}"/>
          </ac:spMkLst>
        </pc:spChg>
        <pc:spChg chg="mod">
          <ac:chgData name="Federica Foiadelli" userId="d2c9adce-f6b6-4981-9e0c-4d12a481e01c" providerId="ADAL" clId="{A34B14F8-14F3-4739-8F29-F3B644B68862}" dt="2024-04-04T15:56:49.767" v="5912" actId="14100"/>
          <ac:spMkLst>
            <pc:docMk/>
            <pc:sldMk cId="984999623" sldId="296"/>
            <ac:spMk id="3" creationId="{5096A67F-6FF9-9286-093B-BC4B29B95DC0}"/>
          </ac:spMkLst>
        </pc:spChg>
        <pc:spChg chg="add del mod">
          <ac:chgData name="Federica Foiadelli" userId="d2c9adce-f6b6-4981-9e0c-4d12a481e01c" providerId="ADAL" clId="{A34B14F8-14F3-4739-8F29-F3B644B68862}" dt="2024-04-04T15:56:30.778" v="5902" actId="478"/>
          <ac:spMkLst>
            <pc:docMk/>
            <pc:sldMk cId="984999623" sldId="296"/>
            <ac:spMk id="4" creationId="{E69D65CD-C028-DBC5-5313-C9BC3086E0ED}"/>
          </ac:spMkLst>
        </pc:spChg>
        <pc:spChg chg="add del mod">
          <ac:chgData name="Federica Foiadelli" userId="d2c9adce-f6b6-4981-9e0c-4d12a481e01c" providerId="ADAL" clId="{A34B14F8-14F3-4739-8F29-F3B644B68862}" dt="2024-04-04T15:56:32.750" v="5903" actId="478"/>
          <ac:spMkLst>
            <pc:docMk/>
            <pc:sldMk cId="984999623" sldId="296"/>
            <ac:spMk id="5" creationId="{F14817A5-DB0F-935D-9EEE-6CE302E421CF}"/>
          </ac:spMkLst>
        </pc:spChg>
        <pc:spChg chg="add mod">
          <ac:chgData name="Federica Foiadelli" userId="d2c9adce-f6b6-4981-9e0c-4d12a481e01c" providerId="ADAL" clId="{A34B14F8-14F3-4739-8F29-F3B644B68862}" dt="2024-04-04T15:58:01.506" v="5926" actId="207"/>
          <ac:spMkLst>
            <pc:docMk/>
            <pc:sldMk cId="984999623" sldId="296"/>
            <ac:spMk id="6" creationId="{58440728-E539-53FF-A09B-0CD55748BBF1}"/>
          </ac:spMkLst>
        </pc:spChg>
        <pc:spChg chg="add mod">
          <ac:chgData name="Federica Foiadelli" userId="d2c9adce-f6b6-4981-9e0c-4d12a481e01c" providerId="ADAL" clId="{A34B14F8-14F3-4739-8F29-F3B644B68862}" dt="2024-04-04T15:57:21.793" v="5922" actId="207"/>
          <ac:spMkLst>
            <pc:docMk/>
            <pc:sldMk cId="984999623" sldId="296"/>
            <ac:spMk id="7" creationId="{DB280DC2-5A70-07A2-49A6-71893A51AC8C}"/>
          </ac:spMkLst>
        </pc:spChg>
      </pc:sldChg>
      <pc:sldChg chg="addSp delSp modSp new mod">
        <pc:chgData name="Federica Foiadelli" userId="d2c9adce-f6b6-4981-9e0c-4d12a481e01c" providerId="ADAL" clId="{A34B14F8-14F3-4739-8F29-F3B644B68862}" dt="2024-04-04T15:58:28.228" v="5933" actId="1076"/>
        <pc:sldMkLst>
          <pc:docMk/>
          <pc:sldMk cId="1701832364" sldId="297"/>
        </pc:sldMkLst>
        <pc:spChg chg="mod">
          <ac:chgData name="Federica Foiadelli" userId="d2c9adce-f6b6-4981-9e0c-4d12a481e01c" providerId="ADAL" clId="{A34B14F8-14F3-4739-8F29-F3B644B68862}" dt="2024-04-04T14:22:29.277" v="5345" actId="20577"/>
          <ac:spMkLst>
            <pc:docMk/>
            <pc:sldMk cId="1701832364" sldId="297"/>
            <ac:spMk id="2" creationId="{CB016DC3-9F84-6969-7AFB-8A05031FF7D6}"/>
          </ac:spMkLst>
        </pc:spChg>
        <pc:spChg chg="mod">
          <ac:chgData name="Federica Foiadelli" userId="d2c9adce-f6b6-4981-9e0c-4d12a481e01c" providerId="ADAL" clId="{A34B14F8-14F3-4739-8F29-F3B644B68862}" dt="2024-04-04T15:58:19.194" v="5931" actId="14100"/>
          <ac:spMkLst>
            <pc:docMk/>
            <pc:sldMk cId="1701832364" sldId="297"/>
            <ac:spMk id="3" creationId="{AA7252E6-678E-5E0A-6CA3-3EE38D295751}"/>
          </ac:spMkLst>
        </pc:spChg>
        <pc:spChg chg="add del mod">
          <ac:chgData name="Federica Foiadelli" userId="d2c9adce-f6b6-4981-9e0c-4d12a481e01c" providerId="ADAL" clId="{A34B14F8-14F3-4739-8F29-F3B644B68862}" dt="2024-04-04T15:58:14.838" v="5929" actId="478"/>
          <ac:spMkLst>
            <pc:docMk/>
            <pc:sldMk cId="1701832364" sldId="297"/>
            <ac:spMk id="4" creationId="{E41F8B4F-C6BC-3D8B-8B99-B29111C0589C}"/>
          </ac:spMkLst>
        </pc:spChg>
        <pc:spChg chg="add mod">
          <ac:chgData name="Federica Foiadelli" userId="d2c9adce-f6b6-4981-9e0c-4d12a481e01c" providerId="ADAL" clId="{A34B14F8-14F3-4739-8F29-F3B644B68862}" dt="2024-04-04T15:58:28.228" v="5933" actId="1076"/>
          <ac:spMkLst>
            <pc:docMk/>
            <pc:sldMk cId="1701832364" sldId="297"/>
            <ac:spMk id="5" creationId="{A3B6965C-27DE-1054-1E81-0B59908AEB84}"/>
          </ac:spMkLst>
        </pc:spChg>
      </pc:sldChg>
      <pc:sldChg chg="addSp delSp modSp add mod">
        <pc:chgData name="Federica Foiadelli" userId="d2c9adce-f6b6-4981-9e0c-4d12a481e01c" providerId="ADAL" clId="{A34B14F8-14F3-4739-8F29-F3B644B68862}" dt="2024-04-04T15:58:41.829" v="5938"/>
        <pc:sldMkLst>
          <pc:docMk/>
          <pc:sldMk cId="4028326776" sldId="298"/>
        </pc:sldMkLst>
        <pc:spChg chg="mod">
          <ac:chgData name="Federica Foiadelli" userId="d2c9adce-f6b6-4981-9e0c-4d12a481e01c" providerId="ADAL" clId="{A34B14F8-14F3-4739-8F29-F3B644B68862}" dt="2024-04-04T14:23:07.242" v="5484" actId="20577"/>
          <ac:spMkLst>
            <pc:docMk/>
            <pc:sldMk cId="4028326776" sldId="298"/>
            <ac:spMk id="2" creationId="{CB016DC3-9F84-6969-7AFB-8A05031FF7D6}"/>
          </ac:spMkLst>
        </pc:spChg>
        <pc:spChg chg="mod">
          <ac:chgData name="Federica Foiadelli" userId="d2c9adce-f6b6-4981-9e0c-4d12a481e01c" providerId="ADAL" clId="{A34B14F8-14F3-4739-8F29-F3B644B68862}" dt="2024-04-04T15:58:40.997" v="5937" actId="14100"/>
          <ac:spMkLst>
            <pc:docMk/>
            <pc:sldMk cId="4028326776" sldId="298"/>
            <ac:spMk id="3" creationId="{AA7252E6-678E-5E0A-6CA3-3EE38D295751}"/>
          </ac:spMkLst>
        </pc:spChg>
        <pc:spChg chg="add del mod">
          <ac:chgData name="Federica Foiadelli" userId="d2c9adce-f6b6-4981-9e0c-4d12a481e01c" providerId="ADAL" clId="{A34B14F8-14F3-4739-8F29-F3B644B68862}" dt="2024-04-04T15:58:37.996" v="5936" actId="478"/>
          <ac:spMkLst>
            <pc:docMk/>
            <pc:sldMk cId="4028326776" sldId="298"/>
            <ac:spMk id="4" creationId="{AD068EA3-EFF4-BA09-73DA-DAA5409EE517}"/>
          </ac:spMkLst>
        </pc:spChg>
        <pc:spChg chg="add mod">
          <ac:chgData name="Federica Foiadelli" userId="d2c9adce-f6b6-4981-9e0c-4d12a481e01c" providerId="ADAL" clId="{A34B14F8-14F3-4739-8F29-F3B644B68862}" dt="2024-04-04T15:58:41.829" v="5938"/>
          <ac:spMkLst>
            <pc:docMk/>
            <pc:sldMk cId="4028326776" sldId="298"/>
            <ac:spMk id="5" creationId="{34F45546-D6CD-5CCE-4C53-6F9F7C6D4E52}"/>
          </ac:spMkLst>
        </pc:spChg>
      </pc:sldChg>
      <pc:sldChg chg="addSp delSp modSp add mod ord">
        <pc:chgData name="Federica Foiadelli" userId="d2c9adce-f6b6-4981-9e0c-4d12a481e01c" providerId="ADAL" clId="{A34B14F8-14F3-4739-8F29-F3B644B68862}" dt="2024-04-04T16:01:51.136" v="6073" actId="20577"/>
        <pc:sldMkLst>
          <pc:docMk/>
          <pc:sldMk cId="2223356211" sldId="299"/>
        </pc:sldMkLst>
        <pc:spChg chg="mod">
          <ac:chgData name="Federica Foiadelli" userId="d2c9adce-f6b6-4981-9e0c-4d12a481e01c" providerId="ADAL" clId="{A34B14F8-14F3-4739-8F29-F3B644B68862}" dt="2024-04-04T15:54:01.225" v="5852" actId="20577"/>
          <ac:spMkLst>
            <pc:docMk/>
            <pc:sldMk cId="2223356211" sldId="299"/>
            <ac:spMk id="2" creationId="{CB016DC3-9F84-6969-7AFB-8A05031FF7D6}"/>
          </ac:spMkLst>
        </pc:spChg>
        <pc:spChg chg="del mod">
          <ac:chgData name="Federica Foiadelli" userId="d2c9adce-f6b6-4981-9e0c-4d12a481e01c" providerId="ADAL" clId="{A34B14F8-14F3-4739-8F29-F3B644B68862}" dt="2024-04-04T15:52:07.365" v="5729" actId="478"/>
          <ac:spMkLst>
            <pc:docMk/>
            <pc:sldMk cId="2223356211" sldId="299"/>
            <ac:spMk id="3" creationId="{AA7252E6-678E-5E0A-6CA3-3EE38D295751}"/>
          </ac:spMkLst>
        </pc:spChg>
        <pc:spChg chg="del">
          <ac:chgData name="Federica Foiadelli" userId="d2c9adce-f6b6-4981-9e0c-4d12a481e01c" providerId="ADAL" clId="{A34B14F8-14F3-4739-8F29-F3B644B68862}" dt="2024-04-04T15:52:11.063" v="5731" actId="478"/>
          <ac:spMkLst>
            <pc:docMk/>
            <pc:sldMk cId="2223356211" sldId="299"/>
            <ac:spMk id="4" creationId="{AD068EA3-EFF4-BA09-73DA-DAA5409EE517}"/>
          </ac:spMkLst>
        </pc:spChg>
        <pc:spChg chg="add del mod">
          <ac:chgData name="Federica Foiadelli" userId="d2c9adce-f6b6-4981-9e0c-4d12a481e01c" providerId="ADAL" clId="{A34B14F8-14F3-4739-8F29-F3B644B68862}" dt="2024-04-04T15:52:09.765" v="5730" actId="478"/>
          <ac:spMkLst>
            <pc:docMk/>
            <pc:sldMk cId="2223356211" sldId="299"/>
            <ac:spMk id="6" creationId="{3962F683-D1B4-9CD4-8C17-4117FDEEFDD7}"/>
          </ac:spMkLst>
        </pc:spChg>
        <pc:spChg chg="add mod">
          <ac:chgData name="Federica Foiadelli" userId="d2c9adce-f6b6-4981-9e0c-4d12a481e01c" providerId="ADAL" clId="{A34B14F8-14F3-4739-8F29-F3B644B68862}" dt="2024-04-04T16:00:18.721" v="6008" actId="207"/>
          <ac:spMkLst>
            <pc:docMk/>
            <pc:sldMk cId="2223356211" sldId="299"/>
            <ac:spMk id="7" creationId="{78FF9E93-D805-6AD9-0592-16D88D479185}"/>
          </ac:spMkLst>
        </pc:spChg>
        <pc:spChg chg="add del mod">
          <ac:chgData name="Federica Foiadelli" userId="d2c9adce-f6b6-4981-9e0c-4d12a481e01c" providerId="ADAL" clId="{A34B14F8-14F3-4739-8F29-F3B644B68862}" dt="2024-04-04T15:58:51.594" v="5939" actId="478"/>
          <ac:spMkLst>
            <pc:docMk/>
            <pc:sldMk cId="2223356211" sldId="299"/>
            <ac:spMk id="8" creationId="{933CDFFD-1D38-F0F8-5138-201EA72458CE}"/>
          </ac:spMkLst>
        </pc:spChg>
        <pc:spChg chg="add del mod">
          <ac:chgData name="Federica Foiadelli" userId="d2c9adce-f6b6-4981-9e0c-4d12a481e01c" providerId="ADAL" clId="{A34B14F8-14F3-4739-8F29-F3B644B68862}" dt="2024-04-04T15:53:14.273" v="5838" actId="478"/>
          <ac:spMkLst>
            <pc:docMk/>
            <pc:sldMk cId="2223356211" sldId="299"/>
            <ac:spMk id="9" creationId="{780814B6-4A93-B7C7-AB48-1B67282A9467}"/>
          </ac:spMkLst>
        </pc:spChg>
        <pc:spChg chg="add mod">
          <ac:chgData name="Federica Foiadelli" userId="d2c9adce-f6b6-4981-9e0c-4d12a481e01c" providerId="ADAL" clId="{A34B14F8-14F3-4739-8F29-F3B644B68862}" dt="2024-04-04T16:00:49.337" v="6026" actId="20577"/>
          <ac:spMkLst>
            <pc:docMk/>
            <pc:sldMk cId="2223356211" sldId="299"/>
            <ac:spMk id="10" creationId="{86279870-01E3-5F40-6228-EDDF23BF181D}"/>
          </ac:spMkLst>
        </pc:spChg>
        <pc:spChg chg="add del mod">
          <ac:chgData name="Federica Foiadelli" userId="d2c9adce-f6b6-4981-9e0c-4d12a481e01c" providerId="ADAL" clId="{A34B14F8-14F3-4739-8F29-F3B644B68862}" dt="2024-04-04T16:00:40.946" v="6010" actId="478"/>
          <ac:spMkLst>
            <pc:docMk/>
            <pc:sldMk cId="2223356211" sldId="299"/>
            <ac:spMk id="11" creationId="{0C8B40F4-B588-35F2-DF6B-FFC72BC95633}"/>
          </ac:spMkLst>
        </pc:spChg>
        <pc:spChg chg="add del mod">
          <ac:chgData name="Federica Foiadelli" userId="d2c9adce-f6b6-4981-9e0c-4d12a481e01c" providerId="ADAL" clId="{A34B14F8-14F3-4739-8F29-F3B644B68862}" dt="2024-04-04T16:00:41.504" v="6011" actId="478"/>
          <ac:spMkLst>
            <pc:docMk/>
            <pc:sldMk cId="2223356211" sldId="299"/>
            <ac:spMk id="12" creationId="{E02C7129-AD79-5199-5274-B7674D661E90}"/>
          </ac:spMkLst>
        </pc:spChg>
        <pc:spChg chg="add del mod">
          <ac:chgData name="Federica Foiadelli" userId="d2c9adce-f6b6-4981-9e0c-4d12a481e01c" providerId="ADAL" clId="{A34B14F8-14F3-4739-8F29-F3B644B68862}" dt="2024-04-04T16:00:41.972" v="6012" actId="478"/>
          <ac:spMkLst>
            <pc:docMk/>
            <pc:sldMk cId="2223356211" sldId="299"/>
            <ac:spMk id="13" creationId="{E002A8FE-2D93-F468-5E2E-A83CEF606973}"/>
          </ac:spMkLst>
        </pc:spChg>
        <pc:spChg chg="add mod">
          <ac:chgData name="Federica Foiadelli" userId="d2c9adce-f6b6-4981-9e0c-4d12a481e01c" providerId="ADAL" clId="{A34B14F8-14F3-4739-8F29-F3B644B68862}" dt="2024-04-04T16:00:52.474" v="6034" actId="20577"/>
          <ac:spMkLst>
            <pc:docMk/>
            <pc:sldMk cId="2223356211" sldId="299"/>
            <ac:spMk id="14" creationId="{44BCC24A-DDA7-BD86-A137-4CB94E2CB541}"/>
          </ac:spMkLst>
        </pc:spChg>
        <pc:spChg chg="add del mod">
          <ac:chgData name="Federica Foiadelli" userId="d2c9adce-f6b6-4981-9e0c-4d12a481e01c" providerId="ADAL" clId="{A34B14F8-14F3-4739-8F29-F3B644B68862}" dt="2024-04-04T16:00:42.474" v="6014" actId="478"/>
          <ac:spMkLst>
            <pc:docMk/>
            <pc:sldMk cId="2223356211" sldId="299"/>
            <ac:spMk id="15" creationId="{311A9470-0626-20F0-0BA6-EECF8A1D12CC}"/>
          </ac:spMkLst>
        </pc:spChg>
        <pc:spChg chg="add del mod">
          <ac:chgData name="Federica Foiadelli" userId="d2c9adce-f6b6-4981-9e0c-4d12a481e01c" providerId="ADAL" clId="{A34B14F8-14F3-4739-8F29-F3B644B68862}" dt="2024-04-04T16:00:43.058" v="6015" actId="478"/>
          <ac:spMkLst>
            <pc:docMk/>
            <pc:sldMk cId="2223356211" sldId="299"/>
            <ac:spMk id="16" creationId="{C0FF7BD5-9F99-A0AD-05F1-41E4E65D9B8E}"/>
          </ac:spMkLst>
        </pc:spChg>
        <pc:spChg chg="add del mod">
          <ac:chgData name="Federica Foiadelli" userId="d2c9adce-f6b6-4981-9e0c-4d12a481e01c" providerId="ADAL" clId="{A34B14F8-14F3-4739-8F29-F3B644B68862}" dt="2024-04-04T16:00:43.559" v="6016" actId="478"/>
          <ac:spMkLst>
            <pc:docMk/>
            <pc:sldMk cId="2223356211" sldId="299"/>
            <ac:spMk id="17" creationId="{6421CEC0-2C46-3294-C9B5-B5CF87076A37}"/>
          </ac:spMkLst>
        </pc:spChg>
        <pc:spChg chg="add mod">
          <ac:chgData name="Federica Foiadelli" userId="d2c9adce-f6b6-4981-9e0c-4d12a481e01c" providerId="ADAL" clId="{A34B14F8-14F3-4739-8F29-F3B644B68862}" dt="2024-04-04T16:01:51.136" v="6073" actId="20577"/>
          <ac:spMkLst>
            <pc:docMk/>
            <pc:sldMk cId="2223356211" sldId="299"/>
            <ac:spMk id="18" creationId="{DB961C4B-9ECC-309F-06B5-0750B3E1EAFA}"/>
          </ac:spMkLst>
        </pc:spChg>
        <pc:spChg chg="add mod">
          <ac:chgData name="Federica Foiadelli" userId="d2c9adce-f6b6-4981-9e0c-4d12a481e01c" providerId="ADAL" clId="{A34B14F8-14F3-4739-8F29-F3B644B68862}" dt="2024-04-04T16:01:11.651" v="6041" actId="14100"/>
          <ac:spMkLst>
            <pc:docMk/>
            <pc:sldMk cId="2223356211" sldId="299"/>
            <ac:spMk id="19" creationId="{3351B3FF-E5DA-8D01-09B5-F38AA0578462}"/>
          </ac:spMkLst>
        </pc:spChg>
        <pc:spChg chg="add mod">
          <ac:chgData name="Federica Foiadelli" userId="d2c9adce-f6b6-4981-9e0c-4d12a481e01c" providerId="ADAL" clId="{A34B14F8-14F3-4739-8F29-F3B644B68862}" dt="2024-04-04T16:01:15.448" v="6043" actId="1076"/>
          <ac:spMkLst>
            <pc:docMk/>
            <pc:sldMk cId="2223356211" sldId="299"/>
            <ac:spMk id="20" creationId="{A7CE77EA-EA48-E68E-BC93-743DF8B6FCB0}"/>
          </ac:spMkLst>
        </pc:spChg>
        <pc:spChg chg="add mod">
          <ac:chgData name="Federica Foiadelli" userId="d2c9adce-f6b6-4981-9e0c-4d12a481e01c" providerId="ADAL" clId="{A34B14F8-14F3-4739-8F29-F3B644B68862}" dt="2024-04-04T16:01:18.628" v="6045" actId="1076"/>
          <ac:spMkLst>
            <pc:docMk/>
            <pc:sldMk cId="2223356211" sldId="299"/>
            <ac:spMk id="21" creationId="{E58C1E48-F26B-55B2-57D3-DFDAADFB3C73}"/>
          </ac:spMkLst>
        </pc:spChg>
      </pc:sldChg>
      <pc:sldChg chg="addSp delSp modSp new mod">
        <pc:chgData name="Federica Foiadelli" userId="d2c9adce-f6b6-4981-9e0c-4d12a481e01c" providerId="ADAL" clId="{A34B14F8-14F3-4739-8F29-F3B644B68862}" dt="2024-04-04T15:55:47.812" v="5893" actId="207"/>
        <pc:sldMkLst>
          <pc:docMk/>
          <pc:sldMk cId="2170492053" sldId="300"/>
        </pc:sldMkLst>
        <pc:spChg chg="mod">
          <ac:chgData name="Federica Foiadelli" userId="d2c9adce-f6b6-4981-9e0c-4d12a481e01c" providerId="ADAL" clId="{A34B14F8-14F3-4739-8F29-F3B644B68862}" dt="2024-04-04T15:53:10.105" v="5837" actId="20577"/>
          <ac:spMkLst>
            <pc:docMk/>
            <pc:sldMk cId="2170492053" sldId="300"/>
            <ac:spMk id="2" creationId="{630235EA-804B-FD32-68FC-243BE4245044}"/>
          </ac:spMkLst>
        </pc:spChg>
        <pc:spChg chg="del mod">
          <ac:chgData name="Federica Foiadelli" userId="d2c9adce-f6b6-4981-9e0c-4d12a481e01c" providerId="ADAL" clId="{A34B14F8-14F3-4739-8F29-F3B644B68862}" dt="2024-04-04T15:54:16.440" v="5865" actId="478"/>
          <ac:spMkLst>
            <pc:docMk/>
            <pc:sldMk cId="2170492053" sldId="300"/>
            <ac:spMk id="3" creationId="{660F04C9-AE98-3E5D-90FD-A6ED71D49D27}"/>
          </ac:spMkLst>
        </pc:spChg>
        <pc:spChg chg="add mod">
          <ac:chgData name="Federica Foiadelli" userId="d2c9adce-f6b6-4981-9e0c-4d12a481e01c" providerId="ADAL" clId="{A34B14F8-14F3-4739-8F29-F3B644B68862}" dt="2024-04-04T15:55:43.436" v="5892" actId="207"/>
          <ac:spMkLst>
            <pc:docMk/>
            <pc:sldMk cId="2170492053" sldId="300"/>
            <ac:spMk id="4" creationId="{4D96225B-F32C-EC88-5660-98FF2FAAC0C8}"/>
          </ac:spMkLst>
        </pc:spChg>
        <pc:spChg chg="add mod">
          <ac:chgData name="Federica Foiadelli" userId="d2c9adce-f6b6-4981-9e0c-4d12a481e01c" providerId="ADAL" clId="{A34B14F8-14F3-4739-8F29-F3B644B68862}" dt="2024-04-04T15:55:47.812" v="5893" actId="207"/>
          <ac:spMkLst>
            <pc:docMk/>
            <pc:sldMk cId="2170492053" sldId="300"/>
            <ac:spMk id="5" creationId="{6E7BA3E0-8BC5-B4C4-559B-EDC24C0B686F}"/>
          </ac:spMkLst>
        </pc:spChg>
      </pc:sldChg>
      <pc:sldChg chg="addSp delSp modSp add mod">
        <pc:chgData name="Federica Foiadelli" userId="d2c9adce-f6b6-4981-9e0c-4d12a481e01c" providerId="ADAL" clId="{A34B14F8-14F3-4739-8F29-F3B644B68862}" dt="2024-04-04T16:01:47.675" v="6067" actId="20577"/>
        <pc:sldMkLst>
          <pc:docMk/>
          <pc:sldMk cId="1866874506" sldId="301"/>
        </pc:sldMkLst>
        <pc:spChg chg="mod">
          <ac:chgData name="Federica Foiadelli" userId="d2c9adce-f6b6-4981-9e0c-4d12a481e01c" providerId="ADAL" clId="{A34B14F8-14F3-4739-8F29-F3B644B68862}" dt="2024-04-04T15:54:05.673" v="5863" actId="20577"/>
          <ac:spMkLst>
            <pc:docMk/>
            <pc:sldMk cId="1866874506" sldId="301"/>
            <ac:spMk id="2" creationId="{CB016DC3-9F84-6969-7AFB-8A05031FF7D6}"/>
          </ac:spMkLst>
        </pc:spChg>
        <pc:spChg chg="add mod">
          <ac:chgData name="Federica Foiadelli" userId="d2c9adce-f6b6-4981-9e0c-4d12a481e01c" providerId="ADAL" clId="{A34B14F8-14F3-4739-8F29-F3B644B68862}" dt="2024-04-04T16:01:28.517" v="6051" actId="20577"/>
          <ac:spMkLst>
            <pc:docMk/>
            <pc:sldMk cId="1866874506" sldId="301"/>
            <ac:spMk id="3" creationId="{18D0773A-58C3-E061-85C4-5C523705D548}"/>
          </ac:spMkLst>
        </pc:spChg>
        <pc:spChg chg="add mod">
          <ac:chgData name="Federica Foiadelli" userId="d2c9adce-f6b6-4981-9e0c-4d12a481e01c" providerId="ADAL" clId="{A34B14F8-14F3-4739-8F29-F3B644B68862}" dt="2024-04-04T16:01:43.387" v="6057" actId="20577"/>
          <ac:spMkLst>
            <pc:docMk/>
            <pc:sldMk cId="1866874506" sldId="301"/>
            <ac:spMk id="4" creationId="{0120687C-CF1D-514C-56C7-997F50A3451E}"/>
          </ac:spMkLst>
        </pc:spChg>
        <pc:spChg chg="add mod">
          <ac:chgData name="Federica Foiadelli" userId="d2c9adce-f6b6-4981-9e0c-4d12a481e01c" providerId="ADAL" clId="{A34B14F8-14F3-4739-8F29-F3B644B68862}" dt="2024-04-04T16:01:47.675" v="6067" actId="20577"/>
          <ac:spMkLst>
            <pc:docMk/>
            <pc:sldMk cId="1866874506" sldId="301"/>
            <ac:spMk id="5" creationId="{5EC3612D-5FFA-8F1E-5EF8-1A4B4F73FC5E}"/>
          </ac:spMkLst>
        </pc:spChg>
        <pc:spChg chg="add mod">
          <ac:chgData name="Federica Foiadelli" userId="d2c9adce-f6b6-4981-9e0c-4d12a481e01c" providerId="ADAL" clId="{A34B14F8-14F3-4739-8F29-F3B644B68862}" dt="2024-04-04T16:01:39.503" v="6052" actId="14100"/>
          <ac:spMkLst>
            <pc:docMk/>
            <pc:sldMk cId="1866874506" sldId="301"/>
            <ac:spMk id="6" creationId="{C4D3CE00-8F7E-D90F-0927-755765083DBD}"/>
          </ac:spMkLst>
        </pc:spChg>
        <pc:spChg chg="mod">
          <ac:chgData name="Federica Foiadelli" userId="d2c9adce-f6b6-4981-9e0c-4d12a481e01c" providerId="ADAL" clId="{A34B14F8-14F3-4739-8F29-F3B644B68862}" dt="2024-04-04T15:53:43.288" v="5849"/>
          <ac:spMkLst>
            <pc:docMk/>
            <pc:sldMk cId="1866874506" sldId="301"/>
            <ac:spMk id="7" creationId="{78FF9E93-D805-6AD9-0592-16D88D479185}"/>
          </ac:spMkLst>
        </pc:spChg>
        <pc:spChg chg="del">
          <ac:chgData name="Federica Foiadelli" userId="d2c9adce-f6b6-4981-9e0c-4d12a481e01c" providerId="ADAL" clId="{A34B14F8-14F3-4739-8F29-F3B644B68862}" dt="2024-04-04T16:00:38.944" v="6009" actId="478"/>
          <ac:spMkLst>
            <pc:docMk/>
            <pc:sldMk cId="1866874506" sldId="301"/>
            <ac:spMk id="8" creationId="{933CDFFD-1D38-F0F8-5138-201EA72458CE}"/>
          </ac:spMkLst>
        </pc:spChg>
        <pc:spChg chg="add mod">
          <ac:chgData name="Federica Foiadelli" userId="d2c9adce-f6b6-4981-9e0c-4d12a481e01c" providerId="ADAL" clId="{A34B14F8-14F3-4739-8F29-F3B644B68862}" dt="2024-04-04T16:01:24.299" v="6046"/>
          <ac:spMkLst>
            <pc:docMk/>
            <pc:sldMk cId="1866874506" sldId="301"/>
            <ac:spMk id="9" creationId="{E2F09D5F-FC26-9BFA-6997-6786BBDA681A}"/>
          </ac:spMkLst>
        </pc:spChg>
        <pc:spChg chg="add mod">
          <ac:chgData name="Federica Foiadelli" userId="d2c9adce-f6b6-4981-9e0c-4d12a481e01c" providerId="ADAL" clId="{A34B14F8-14F3-4739-8F29-F3B644B68862}" dt="2024-04-04T16:01:24.299" v="6046"/>
          <ac:spMkLst>
            <pc:docMk/>
            <pc:sldMk cId="1866874506" sldId="301"/>
            <ac:spMk id="10" creationId="{E418ECCE-AF2B-768A-D0AD-0FA032960884}"/>
          </ac:spMkLst>
        </pc:spChg>
      </pc:sldChg>
    </pc:docChg>
  </pc:docChgLst>
  <pc:docChgLst>
    <pc:chgData name="Susanna Flood" userId="ca83b47f-7f0b-4c21-be3c-37c8e836b61e" providerId="ADAL" clId="{89035D31-FD6E-4631-BED9-33E75A2F7E26}"/>
    <pc:docChg chg="custSel addSld modSld">
      <pc:chgData name="Susanna Flood" userId="ca83b47f-7f0b-4c21-be3c-37c8e836b61e" providerId="ADAL" clId="{89035D31-FD6E-4631-BED9-33E75A2F7E26}" dt="2022-11-02T16:14:52.657" v="23" actId="680"/>
      <pc:docMkLst>
        <pc:docMk/>
      </pc:docMkLst>
      <pc:sldChg chg="addSp modSp mod modClrScheme chgLayout">
        <pc:chgData name="Susanna Flood" userId="ca83b47f-7f0b-4c21-be3c-37c8e836b61e" providerId="ADAL" clId="{89035D31-FD6E-4631-BED9-33E75A2F7E26}" dt="2022-11-02T16:14:32.281" v="22" actId="20577"/>
        <pc:sldMkLst>
          <pc:docMk/>
          <pc:sldMk cId="1987191373" sldId="274"/>
        </pc:sldMkLst>
        <pc:spChg chg="mod ord">
          <ac:chgData name="Susanna Flood" userId="ca83b47f-7f0b-4c21-be3c-37c8e836b61e" providerId="ADAL" clId="{89035D31-FD6E-4631-BED9-33E75A2F7E26}" dt="2022-11-02T16:14:32.281" v="22" actId="20577"/>
          <ac:spMkLst>
            <pc:docMk/>
            <pc:sldMk cId="1987191373" sldId="274"/>
            <ac:spMk id="2" creationId="{B642EE8E-5ABE-1254-60C6-74AC73070250}"/>
          </ac:spMkLst>
        </pc:spChg>
        <pc:spChg chg="add mod ord">
          <ac:chgData name="Susanna Flood" userId="ca83b47f-7f0b-4c21-be3c-37c8e836b61e" providerId="ADAL" clId="{89035D31-FD6E-4631-BED9-33E75A2F7E26}" dt="2022-11-02T16:14:23.343" v="10" actId="700"/>
          <ac:spMkLst>
            <pc:docMk/>
            <pc:sldMk cId="1987191373" sldId="274"/>
            <ac:spMk id="3" creationId="{9C61C4B1-4917-B929-C501-4E342AA22AF2}"/>
          </ac:spMkLst>
        </pc:spChg>
      </pc:sldChg>
      <pc:sldChg chg="new">
        <pc:chgData name="Susanna Flood" userId="ca83b47f-7f0b-4c21-be3c-37c8e836b61e" providerId="ADAL" clId="{89035D31-FD6E-4631-BED9-33E75A2F7E26}" dt="2022-11-02T16:14:52.657" v="23" actId="680"/>
        <pc:sldMkLst>
          <pc:docMk/>
          <pc:sldMk cId="2011757130" sldId="275"/>
        </pc:sldMkLst>
      </pc:sldChg>
    </pc:docChg>
  </pc:docChgLst>
  <pc:docChgLst>
    <pc:chgData name="Susanna Flood" userId="ca83b47f-7f0b-4c21-be3c-37c8e836b61e" providerId="ADAL" clId="{CB1B86F6-4988-4541-9B99-6FC408B7D360}"/>
    <pc:docChg chg="modSld">
      <pc:chgData name="Susanna Flood" userId="ca83b47f-7f0b-4c21-be3c-37c8e836b61e" providerId="ADAL" clId="{CB1B86F6-4988-4541-9B99-6FC408B7D360}" dt="2023-08-08T20:59:44.141" v="154" actId="478"/>
      <pc:docMkLst>
        <pc:docMk/>
      </pc:docMkLst>
      <pc:sldChg chg="addSp modSp mod">
        <pc:chgData name="Susanna Flood" userId="ca83b47f-7f0b-4c21-be3c-37c8e836b61e" providerId="ADAL" clId="{CB1B86F6-4988-4541-9B99-6FC408B7D360}" dt="2023-08-08T20:59:44.141" v="154" actId="478"/>
        <pc:sldMkLst>
          <pc:docMk/>
          <pc:sldMk cId="1987191373" sldId="274"/>
        </pc:sldMkLst>
        <pc:graphicFrameChg chg="add mod modGraphic">
          <ac:chgData name="Susanna Flood" userId="ca83b47f-7f0b-4c21-be3c-37c8e836b61e" providerId="ADAL" clId="{CB1B86F6-4988-4541-9B99-6FC408B7D360}" dt="2023-08-08T20:59:44.141" v="154" actId="478"/>
          <ac:graphicFrameMkLst>
            <pc:docMk/>
            <pc:sldMk cId="1987191373" sldId="274"/>
            <ac:graphicFrameMk id="4" creationId="{72F4BF46-D38A-299F-DC15-52CBE1993940}"/>
          </ac:graphicFrameMkLst>
        </pc:graphicFrameChg>
      </pc:sldChg>
    </pc:docChg>
  </pc:docChgLst>
  <pc:docChgLst>
    <pc:chgData name="Vitaliy Konovalov" userId="S::vitaliy.konovalov@helpage.org::d71c98aa-b2e8-4075-a9db-c85f93f38083" providerId="AD" clId="Web-{04553881-C031-65EB-16A2-76F2B486EFEC}"/>
    <pc:docChg chg="delSld">
      <pc:chgData name="Vitaliy Konovalov" userId="S::vitaliy.konovalov@helpage.org::d71c98aa-b2e8-4075-a9db-c85f93f38083" providerId="AD" clId="Web-{04553881-C031-65EB-16A2-76F2B486EFEC}" dt="2022-11-11T11:29:44.525" v="0"/>
      <pc:docMkLst>
        <pc:docMk/>
      </pc:docMkLst>
      <pc:sldChg chg="del">
        <pc:chgData name="Vitaliy Konovalov" userId="S::vitaliy.konovalov@helpage.org::d71c98aa-b2e8-4075-a9db-c85f93f38083" providerId="AD" clId="Web-{04553881-C031-65EB-16A2-76F2B486EFEC}" dt="2022-11-11T11:29:44.525" v="0"/>
        <pc:sldMkLst>
          <pc:docMk/>
          <pc:sldMk cId="2011757130" sldId="275"/>
        </pc:sldMkLst>
      </pc:sldChg>
    </pc:docChg>
  </pc:docChgLst>
  <pc:docChgLst>
    <pc:chgData name="Federica Foiadelli" userId="S::federica.foiadelli@helpage.org::d2c9adce-f6b6-4981-9e0c-4d12a481e01c" providerId="AD" clId="Web-{71126C8A-FDCC-7AED-49F4-060131F35A73}"/>
    <pc:docChg chg="modSld">
      <pc:chgData name="Federica Foiadelli" userId="S::federica.foiadelli@helpage.org::d2c9adce-f6b6-4981-9e0c-4d12a481e01c" providerId="AD" clId="Web-{71126C8A-FDCC-7AED-49F4-060131F35A73}" dt="2024-05-13T11:15:00.332" v="79" actId="20577"/>
      <pc:docMkLst>
        <pc:docMk/>
      </pc:docMkLst>
      <pc:sldChg chg="modSp">
        <pc:chgData name="Federica Foiadelli" userId="S::federica.foiadelli@helpage.org::d2c9adce-f6b6-4981-9e0c-4d12a481e01c" providerId="AD" clId="Web-{71126C8A-FDCC-7AED-49F4-060131F35A73}" dt="2024-05-13T11:14:34.347" v="70" actId="20577"/>
        <pc:sldMkLst>
          <pc:docMk/>
          <pc:sldMk cId="1755374392" sldId="286"/>
        </pc:sldMkLst>
        <pc:spChg chg="mod">
          <ac:chgData name="Federica Foiadelli" userId="S::federica.foiadelli@helpage.org::d2c9adce-f6b6-4981-9e0c-4d12a481e01c" providerId="AD" clId="Web-{71126C8A-FDCC-7AED-49F4-060131F35A73}" dt="2024-05-13T11:14:34.347" v="70" actId="20577"/>
          <ac:spMkLst>
            <pc:docMk/>
            <pc:sldMk cId="1755374392" sldId="286"/>
            <ac:spMk id="3" creationId="{E6EC441B-5645-35F5-EDC4-CC87051DE232}"/>
          </ac:spMkLst>
        </pc:spChg>
      </pc:sldChg>
      <pc:sldChg chg="modSp delCm">
        <pc:chgData name="Federica Foiadelli" userId="S::federica.foiadelli@helpage.org::d2c9adce-f6b6-4981-9e0c-4d12a481e01c" providerId="AD" clId="Web-{71126C8A-FDCC-7AED-49F4-060131F35A73}" dt="2024-05-13T11:12:39.078" v="57"/>
        <pc:sldMkLst>
          <pc:docMk/>
          <pc:sldMk cId="692046000" sldId="287"/>
        </pc:sldMkLst>
        <pc:spChg chg="mod">
          <ac:chgData name="Federica Foiadelli" userId="S::federica.foiadelli@helpage.org::d2c9adce-f6b6-4981-9e0c-4d12a481e01c" providerId="AD" clId="Web-{71126C8A-FDCC-7AED-49F4-060131F35A73}" dt="2024-05-13T11:12:04.874" v="47" actId="14100"/>
          <ac:spMkLst>
            <pc:docMk/>
            <pc:sldMk cId="692046000" sldId="287"/>
            <ac:spMk id="3" creationId="{943A6DBB-B6CC-D3C0-7F02-0B3AC0290A4E}"/>
          </ac:spMkLst>
        </pc:spChg>
        <pc:spChg chg="mod">
          <ac:chgData name="Federica Foiadelli" userId="S::federica.foiadelli@helpage.org::d2c9adce-f6b6-4981-9e0c-4d12a481e01c" providerId="AD" clId="Web-{71126C8A-FDCC-7AED-49F4-060131F35A73}" dt="2024-05-13T11:12:39.016" v="54"/>
          <ac:spMkLst>
            <pc:docMk/>
            <pc:sldMk cId="692046000" sldId="287"/>
            <ac:spMk id="5" creationId="{1B5F58AE-D885-202C-D37E-A2B439FDAEA3}"/>
          </ac:spMkLst>
        </pc:spChg>
        <pc:spChg chg="mod">
          <ac:chgData name="Federica Foiadelli" userId="S::federica.foiadelli@helpage.org::d2c9adce-f6b6-4981-9e0c-4d12a481e01c" providerId="AD" clId="Web-{71126C8A-FDCC-7AED-49F4-060131F35A73}" dt="2024-05-13T11:12:39.016" v="55"/>
          <ac:spMkLst>
            <pc:docMk/>
            <pc:sldMk cId="692046000" sldId="287"/>
            <ac:spMk id="6" creationId="{F1E19EA0-A43A-647C-4B86-8C4202097E8B}"/>
          </ac:spMkLst>
        </pc:spChg>
        <pc:spChg chg="mod">
          <ac:chgData name="Federica Foiadelli" userId="S::federica.foiadelli@helpage.org::d2c9adce-f6b6-4981-9e0c-4d12a481e01c" providerId="AD" clId="Web-{71126C8A-FDCC-7AED-49F4-060131F35A73}" dt="2024-05-13T11:12:39.016" v="56"/>
          <ac:spMkLst>
            <pc:docMk/>
            <pc:sldMk cId="692046000" sldId="287"/>
            <ac:spMk id="7" creationId="{62457CA1-4AE3-DA6E-BA4A-9D9858B6025F}"/>
          </ac:spMkLst>
        </pc:spChg>
        <pc:spChg chg="mod">
          <ac:chgData name="Federica Foiadelli" userId="S::federica.foiadelli@helpage.org::d2c9adce-f6b6-4981-9e0c-4d12a481e01c" providerId="AD" clId="Web-{71126C8A-FDCC-7AED-49F4-060131F35A73}" dt="2024-05-13T11:12:39.078" v="57"/>
          <ac:spMkLst>
            <pc:docMk/>
            <pc:sldMk cId="692046000" sldId="287"/>
            <ac:spMk id="8" creationId="{B8EFE9B8-5BE6-620F-2124-87DFE68529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derica Foiadelli" userId="S::federica.foiadelli@helpage.org::d2c9adce-f6b6-4981-9e0c-4d12a481e01c" providerId="AD" clId="Web-{71126C8A-FDCC-7AED-49F4-060131F35A73}" dt="2024-05-13T11:12:20.281" v="48"/>
              <pc2:cmMkLst xmlns:pc2="http://schemas.microsoft.com/office/powerpoint/2019/9/main/command">
                <pc:docMk/>
                <pc:sldMk cId="692046000" sldId="287"/>
                <pc2:cmMk id="{62DB9F44-24E2-47EA-84F2-0ADF761A82AF}"/>
              </pc2:cmMkLst>
            </pc226:cmChg>
            <pc226:cmChg xmlns:pc226="http://schemas.microsoft.com/office/powerpoint/2022/06/main/command" chg="del">
              <pc226:chgData name="Federica Foiadelli" userId="S::federica.foiadelli@helpage.org::d2c9adce-f6b6-4981-9e0c-4d12a481e01c" providerId="AD" clId="Web-{71126C8A-FDCC-7AED-49F4-060131F35A73}" dt="2024-05-13T11:12:20.546" v="49"/>
              <pc2:cmMkLst xmlns:pc2="http://schemas.microsoft.com/office/powerpoint/2019/9/main/command">
                <pc:docMk/>
                <pc:sldMk cId="692046000" sldId="287"/>
                <pc2:cmMk id="{64276A6C-B1E3-4C03-9587-C7C2B85054DF}"/>
              </pc2:cmMkLst>
            </pc226:cmChg>
          </p:ext>
        </pc:extLst>
      </pc:sldChg>
      <pc:sldChg chg="modSp">
        <pc:chgData name="Federica Foiadelli" userId="S::federica.foiadelli@helpage.org::d2c9adce-f6b6-4981-9e0c-4d12a481e01c" providerId="AD" clId="Web-{71126C8A-FDCC-7AED-49F4-060131F35A73}" dt="2024-05-13T11:11:07.669" v="41" actId="20577"/>
        <pc:sldMkLst>
          <pc:docMk/>
          <pc:sldMk cId="2550944254" sldId="288"/>
        </pc:sldMkLst>
        <pc:spChg chg="mod">
          <ac:chgData name="Federica Foiadelli" userId="S::federica.foiadelli@helpage.org::d2c9adce-f6b6-4981-9e0c-4d12a481e01c" providerId="AD" clId="Web-{71126C8A-FDCC-7AED-49F4-060131F35A73}" dt="2024-05-13T11:11:07.669" v="41" actId="20577"/>
          <ac:spMkLst>
            <pc:docMk/>
            <pc:sldMk cId="2550944254" sldId="288"/>
            <ac:spMk id="3" creationId="{B8F4FCAA-D88F-409C-0E18-3DEA3804A8EA}"/>
          </ac:spMkLst>
        </pc:spChg>
      </pc:sldChg>
      <pc:sldChg chg="modSp delCm">
        <pc:chgData name="Federica Foiadelli" userId="S::federica.foiadelli@helpage.org::d2c9adce-f6b6-4981-9e0c-4d12a481e01c" providerId="AD" clId="Web-{71126C8A-FDCC-7AED-49F4-060131F35A73}" dt="2024-05-13T11:11:36.123" v="46"/>
        <pc:sldMkLst>
          <pc:docMk/>
          <pc:sldMk cId="4009488476" sldId="289"/>
        </pc:sldMkLst>
        <pc:spChg chg="mod">
          <ac:chgData name="Federica Foiadelli" userId="S::federica.foiadelli@helpage.org::d2c9adce-f6b6-4981-9e0c-4d12a481e01c" providerId="AD" clId="Web-{71126C8A-FDCC-7AED-49F4-060131F35A73}" dt="2024-05-13T11:11:23.529" v="45" actId="20577"/>
          <ac:spMkLst>
            <pc:docMk/>
            <pc:sldMk cId="4009488476" sldId="289"/>
            <ac:spMk id="2" creationId="{5FD6DD67-3109-91ED-929A-729DDDBAC3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derica Foiadelli" userId="S::federica.foiadelli@helpage.org::d2c9adce-f6b6-4981-9e0c-4d12a481e01c" providerId="AD" clId="Web-{71126C8A-FDCC-7AED-49F4-060131F35A73}" dt="2024-05-13T11:11:36.123" v="46"/>
              <pc2:cmMkLst xmlns:pc2="http://schemas.microsoft.com/office/powerpoint/2019/9/main/command">
                <pc:docMk/>
                <pc:sldMk cId="4009488476" sldId="289"/>
                <pc2:cmMk id="{73A6006E-434D-46F9-85C9-61EAFB5D38CB}"/>
              </pc2:cmMkLst>
            </pc226:cmChg>
          </p:ext>
        </pc:extLst>
      </pc:sldChg>
      <pc:sldChg chg="modSp">
        <pc:chgData name="Federica Foiadelli" userId="S::federica.foiadelli@helpage.org::d2c9adce-f6b6-4981-9e0c-4d12a481e01c" providerId="AD" clId="Web-{71126C8A-FDCC-7AED-49F4-060131F35A73}" dt="2024-05-13T11:15:00.332" v="79" actId="20577"/>
        <pc:sldMkLst>
          <pc:docMk/>
          <pc:sldMk cId="4091459419" sldId="292"/>
        </pc:sldMkLst>
        <pc:spChg chg="mod">
          <ac:chgData name="Federica Foiadelli" userId="S::federica.foiadelli@helpage.org::d2c9adce-f6b6-4981-9e0c-4d12a481e01c" providerId="AD" clId="Web-{71126C8A-FDCC-7AED-49F4-060131F35A73}" dt="2024-05-13T11:15:00.332" v="79" actId="20577"/>
          <ac:spMkLst>
            <pc:docMk/>
            <pc:sldMk cId="4091459419" sldId="292"/>
            <ac:spMk id="2" creationId="{059C8A36-666C-3AED-563E-77E98087D50E}"/>
          </ac:spMkLst>
        </pc:spChg>
      </pc:sldChg>
    </pc:docChg>
  </pc:docChgLst>
  <pc:docChgLst>
    <pc:chgData name="Susanna Flood" userId="ca83b47f-7f0b-4c21-be3c-37c8e836b61e" providerId="ADAL" clId="{D49505C3-191D-40F9-994E-21DCCDC8765A}"/>
    <pc:docChg chg="addSld modSld">
      <pc:chgData name="Susanna Flood" userId="ca83b47f-7f0b-4c21-be3c-37c8e836b61e" providerId="ADAL" clId="{D49505C3-191D-40F9-994E-21DCCDC8765A}" dt="2022-10-24T16:47:12.751" v="1" actId="3680"/>
      <pc:docMkLst>
        <pc:docMk/>
      </pc:docMkLst>
      <pc:sldChg chg="addSp delSp modSp new mod">
        <pc:chgData name="Susanna Flood" userId="ca83b47f-7f0b-4c21-be3c-37c8e836b61e" providerId="ADAL" clId="{D49505C3-191D-40F9-994E-21DCCDC8765A}" dt="2022-10-24T16:47:12.751" v="1" actId="3680"/>
        <pc:sldMkLst>
          <pc:docMk/>
          <pc:sldMk cId="2956124871" sldId="274"/>
        </pc:sldMkLst>
        <pc:spChg chg="del">
          <ac:chgData name="Susanna Flood" userId="ca83b47f-7f0b-4c21-be3c-37c8e836b61e" providerId="ADAL" clId="{D49505C3-191D-40F9-994E-21DCCDC8765A}" dt="2022-10-24T16:47:12.751" v="1" actId="3680"/>
          <ac:spMkLst>
            <pc:docMk/>
            <pc:sldMk cId="2956124871" sldId="274"/>
            <ac:spMk id="3" creationId="{BF92E4D5-2AD9-626B-2F98-CD2595F5C392}"/>
          </ac:spMkLst>
        </pc:spChg>
        <pc:graphicFrameChg chg="add mod ord modGraphic">
          <ac:chgData name="Susanna Flood" userId="ca83b47f-7f0b-4c21-be3c-37c8e836b61e" providerId="ADAL" clId="{D49505C3-191D-40F9-994E-21DCCDC8765A}" dt="2022-10-24T16:47:12.751" v="1" actId="3680"/>
          <ac:graphicFrameMkLst>
            <pc:docMk/>
            <pc:sldMk cId="2956124871" sldId="274"/>
            <ac:graphicFrameMk id="4" creationId="{CFBDFA57-0113-93F8-C39E-76A8010C86D0}"/>
          </ac:graphicFrameMkLst>
        </pc:graphicFrameChg>
      </pc:sldChg>
    </pc:docChg>
  </pc:docChgLst>
  <pc:docChgLst>
    <pc:chgData name="Federica Foiadelli" userId="S::federica.foiadelli@helpage.org::d2c9adce-f6b6-4981-9e0c-4d12a481e01c" providerId="AD" clId="Web-{A6402D9E-BFEF-29FE-710C-9988E8FF38E2}"/>
    <pc:docChg chg="addSld delSld modSld">
      <pc:chgData name="Federica Foiadelli" userId="S::federica.foiadelli@helpage.org::d2c9adce-f6b6-4981-9e0c-4d12a481e01c" providerId="AD" clId="Web-{A6402D9E-BFEF-29FE-710C-9988E8FF38E2}" dt="2024-05-09T15:40:05.380" v="2391" actId="20577"/>
      <pc:docMkLst>
        <pc:docMk/>
      </pc:docMkLst>
      <pc:sldChg chg="modSp delCm modCm">
        <pc:chgData name="Federica Foiadelli" userId="S::federica.foiadelli@helpage.org::d2c9adce-f6b6-4981-9e0c-4d12a481e01c" providerId="AD" clId="Web-{A6402D9E-BFEF-29FE-710C-9988E8FF38E2}" dt="2024-05-09T13:16:25.145" v="11"/>
        <pc:sldMkLst>
          <pc:docMk/>
          <pc:sldMk cId="629243419" sldId="266"/>
        </pc:sldMkLst>
        <pc:spChg chg="mod">
          <ac:chgData name="Federica Foiadelli" userId="S::federica.foiadelli@helpage.org::d2c9adce-f6b6-4981-9e0c-4d12a481e01c" providerId="AD" clId="Web-{A6402D9E-BFEF-29FE-710C-9988E8FF38E2}" dt="2024-05-09T13:16:24.988" v="10" actId="20577"/>
          <ac:spMkLst>
            <pc:docMk/>
            <pc:sldMk cId="629243419" sldId="266"/>
            <ac:spMk id="2" creationId="{69816DC9-5A5C-718E-9579-DED975B3E3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ederica Foiadelli" userId="S::federica.foiadelli@helpage.org::d2c9adce-f6b6-4981-9e0c-4d12a481e01c" providerId="AD" clId="Web-{A6402D9E-BFEF-29FE-710C-9988E8FF38E2}" dt="2024-05-09T13:16:25.145" v="11"/>
              <pc2:cmMkLst xmlns:pc2="http://schemas.microsoft.com/office/powerpoint/2019/9/main/command">
                <pc:docMk/>
                <pc:sldMk cId="629243419" sldId="266"/>
                <pc2:cmMk id="{A6371979-1238-4221-AECE-451CB97F570D}"/>
              </pc2:cmMkLst>
            </pc226:cmChg>
          </p:ext>
        </pc:extLst>
      </pc:sldChg>
      <pc:sldChg chg="modSp">
        <pc:chgData name="Federica Foiadelli" userId="S::federica.foiadelli@helpage.org::d2c9adce-f6b6-4981-9e0c-4d12a481e01c" providerId="AD" clId="Web-{A6402D9E-BFEF-29FE-710C-9988E8FF38E2}" dt="2024-05-09T13:18:00.648" v="25" actId="20577"/>
        <pc:sldMkLst>
          <pc:docMk/>
          <pc:sldMk cId="2920549587" sldId="284"/>
        </pc:sldMkLst>
        <pc:spChg chg="mod">
          <ac:chgData name="Federica Foiadelli" userId="S::federica.foiadelli@helpage.org::d2c9adce-f6b6-4981-9e0c-4d12a481e01c" providerId="AD" clId="Web-{A6402D9E-BFEF-29FE-710C-9988E8FF38E2}" dt="2024-05-09T13:18:00.648" v="25" actId="20577"/>
          <ac:spMkLst>
            <pc:docMk/>
            <pc:sldMk cId="2920549587" sldId="284"/>
            <ac:spMk id="2" creationId="{95923BFC-6B19-AB4C-32AA-5C3930DF8671}"/>
          </ac:spMkLst>
        </pc:spChg>
      </pc:sldChg>
      <pc:sldChg chg="addSp delSp modSp mod modClrScheme chgLayout">
        <pc:chgData name="Federica Foiadelli" userId="S::federica.foiadelli@helpage.org::d2c9adce-f6b6-4981-9e0c-4d12a481e01c" providerId="AD" clId="Web-{A6402D9E-BFEF-29FE-710C-9988E8FF38E2}" dt="2024-05-09T15:15:18.383" v="1604" actId="14100"/>
        <pc:sldMkLst>
          <pc:docMk/>
          <pc:sldMk cId="2085686365" sldId="285"/>
        </pc:sldMkLst>
        <pc:spChg chg="del">
          <ac:chgData name="Federica Foiadelli" userId="S::federica.foiadelli@helpage.org::d2c9adce-f6b6-4981-9e0c-4d12a481e01c" providerId="AD" clId="Web-{A6402D9E-BFEF-29FE-710C-9988E8FF38E2}" dt="2024-05-09T13:16:48.958" v="12"/>
          <ac:spMkLst>
            <pc:docMk/>
            <pc:sldMk cId="2085686365" sldId="285"/>
            <ac:spMk id="2" creationId="{C696206A-AACA-B6EC-1CBB-2C69D1B97649}"/>
          </ac:spMkLst>
        </pc:spChg>
        <pc:spChg chg="del mod">
          <ac:chgData name="Federica Foiadelli" userId="S::federica.foiadelli@helpage.org::d2c9adce-f6b6-4981-9e0c-4d12a481e01c" providerId="AD" clId="Web-{A6402D9E-BFEF-29FE-710C-9988E8FF38E2}" dt="2024-05-09T13:32:21.448" v="199"/>
          <ac:spMkLst>
            <pc:docMk/>
            <pc:sldMk cId="2085686365" sldId="285"/>
            <ac:spMk id="3" creationId="{EB859F12-B5C4-C871-5A97-11F43D61B732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3:44:03.117" v="309"/>
          <ac:spMkLst>
            <pc:docMk/>
            <pc:sldMk cId="2085686365" sldId="285"/>
            <ac:spMk id="5" creationId="{BC1DBF4C-5788-9F7A-4E64-437033301D3C}"/>
          </ac:spMkLst>
        </pc:spChg>
        <pc:spChg chg="add mod ord">
          <ac:chgData name="Federica Foiadelli" userId="S::federica.foiadelli@helpage.org::d2c9adce-f6b6-4981-9e0c-4d12a481e01c" providerId="AD" clId="Web-{A6402D9E-BFEF-29FE-710C-9988E8FF38E2}" dt="2024-05-09T15:15:18.383" v="1604" actId="14100"/>
          <ac:spMkLst>
            <pc:docMk/>
            <pc:sldMk cId="2085686365" sldId="285"/>
            <ac:spMk id="7" creationId="{D6D3516B-A6E1-DB8C-FC5E-0BB99836F956}"/>
          </ac:spMkLst>
        </pc:spChg>
        <pc:spChg chg="add del">
          <ac:chgData name="Federica Foiadelli" userId="S::federica.foiadelli@helpage.org::d2c9adce-f6b6-4981-9e0c-4d12a481e01c" providerId="AD" clId="Web-{A6402D9E-BFEF-29FE-710C-9988E8FF38E2}" dt="2024-05-09T13:35:27.393" v="258"/>
          <ac:spMkLst>
            <pc:docMk/>
            <pc:sldMk cId="2085686365" sldId="285"/>
            <ac:spMk id="8" creationId="{EFCF870F-F17F-D502-7795-6C086081F4ED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3:55:19.113" v="590" actId="20577"/>
          <ac:spMkLst>
            <pc:docMk/>
            <pc:sldMk cId="2085686365" sldId="285"/>
            <ac:spMk id="13" creationId="{70B8164E-182E-736A-CD7C-B9A45B99710D}"/>
          </ac:spMkLst>
        </pc:spChg>
        <pc:picChg chg="add del mod">
          <ac:chgData name="Federica Foiadelli" userId="S::federica.foiadelli@helpage.org::d2c9adce-f6b6-4981-9e0c-4d12a481e01c" providerId="AD" clId="Web-{A6402D9E-BFEF-29FE-710C-9988E8FF38E2}" dt="2024-05-09T13:32:39.387" v="204"/>
          <ac:picMkLst>
            <pc:docMk/>
            <pc:sldMk cId="2085686365" sldId="285"/>
            <ac:picMk id="6" creationId="{775042D2-075E-0F8F-23CF-D954ABCA586D}"/>
          </ac:picMkLst>
        </pc:picChg>
        <pc:picChg chg="add del mod">
          <ac:chgData name="Federica Foiadelli" userId="S::federica.foiadelli@helpage.org::d2c9adce-f6b6-4981-9e0c-4d12a481e01c" providerId="AD" clId="Web-{A6402D9E-BFEF-29FE-710C-9988E8FF38E2}" dt="2024-05-09T13:36:00.285" v="262"/>
          <ac:picMkLst>
            <pc:docMk/>
            <pc:sldMk cId="2085686365" sldId="285"/>
            <ac:picMk id="9" creationId="{6DBF2103-5941-214D-BEDC-E73E915B35D9}"/>
          </ac:picMkLst>
        </pc:picChg>
        <pc:picChg chg="add del mod">
          <ac:chgData name="Federica Foiadelli" userId="S::federica.foiadelli@helpage.org::d2c9adce-f6b6-4981-9e0c-4d12a481e01c" providerId="AD" clId="Web-{A6402D9E-BFEF-29FE-710C-9988E8FF38E2}" dt="2024-05-09T13:51:21.401" v="475"/>
          <ac:picMkLst>
            <pc:docMk/>
            <pc:sldMk cId="2085686365" sldId="285"/>
            <ac:picMk id="10" creationId="{3096A92A-F363-FF75-66E0-C86F111B6E22}"/>
          </ac:picMkLst>
        </pc:picChg>
        <pc:picChg chg="add mod">
          <ac:chgData name="Federica Foiadelli" userId="S::federica.foiadelli@helpage.org::d2c9adce-f6b6-4981-9e0c-4d12a481e01c" providerId="AD" clId="Web-{A6402D9E-BFEF-29FE-710C-9988E8FF38E2}" dt="2024-05-09T13:52:48.123" v="479" actId="1076"/>
          <ac:picMkLst>
            <pc:docMk/>
            <pc:sldMk cId="2085686365" sldId="285"/>
            <ac:picMk id="11" creationId="{C7383D10-BE38-FE52-3DA5-FEBE07199CCF}"/>
          </ac:picMkLst>
        </pc:picChg>
      </pc:sldChg>
      <pc:sldChg chg="addSp delSp modSp mod modClrScheme chgLayout modNotes">
        <pc:chgData name="Federica Foiadelli" userId="S::federica.foiadelli@helpage.org::d2c9adce-f6b6-4981-9e0c-4d12a481e01c" providerId="AD" clId="Web-{A6402D9E-BFEF-29FE-710C-9988E8FF38E2}" dt="2024-05-09T15:34:28.085" v="2129" actId="20577"/>
        <pc:sldMkLst>
          <pc:docMk/>
          <pc:sldMk cId="1755374392" sldId="286"/>
        </pc:sldMkLst>
        <pc:spChg chg="mod">
          <ac:chgData name="Federica Foiadelli" userId="S::federica.foiadelli@helpage.org::d2c9adce-f6b6-4981-9e0c-4d12a481e01c" providerId="AD" clId="Web-{A6402D9E-BFEF-29FE-710C-9988E8FF38E2}" dt="2024-05-09T15:13:24.644" v="1578"/>
          <ac:spMkLst>
            <pc:docMk/>
            <pc:sldMk cId="1755374392" sldId="286"/>
            <ac:spMk id="2" creationId="{5FD6DD67-3109-91ED-929A-729DDDBAC31F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34:28.085" v="2129" actId="20577"/>
          <ac:spMkLst>
            <pc:docMk/>
            <pc:sldMk cId="1755374392" sldId="286"/>
            <ac:spMk id="3" creationId="{E6EC441B-5645-35F5-EDC4-CC87051DE232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13:12.613" v="1576"/>
          <ac:spMkLst>
            <pc:docMk/>
            <pc:sldMk cId="1755374392" sldId="286"/>
            <ac:spMk id="4" creationId="{5FF3EDA1-5C5F-4525-070E-256FF8ED2F00}"/>
          </ac:spMkLst>
        </pc:spChg>
        <pc:picChg chg="add mod modCrop">
          <ac:chgData name="Federica Foiadelli" userId="S::federica.foiadelli@helpage.org::d2c9adce-f6b6-4981-9e0c-4d12a481e01c" providerId="AD" clId="Web-{A6402D9E-BFEF-29FE-710C-9988E8FF38E2}" dt="2024-05-09T15:13:41.161" v="1580"/>
          <ac:picMkLst>
            <pc:docMk/>
            <pc:sldMk cId="1755374392" sldId="286"/>
            <ac:picMk id="5" creationId="{139B832B-B28F-C994-B4A1-959F0F4B2CCF}"/>
          </ac:picMkLst>
        </pc:picChg>
      </pc:sldChg>
      <pc:sldChg chg="addSp modSp modNotes">
        <pc:chgData name="Federica Foiadelli" userId="S::federica.foiadelli@helpage.org::d2c9adce-f6b6-4981-9e0c-4d12a481e01c" providerId="AD" clId="Web-{A6402D9E-BFEF-29FE-710C-9988E8FF38E2}" dt="2024-05-09T15:14:58.820" v="1600" actId="20577"/>
        <pc:sldMkLst>
          <pc:docMk/>
          <pc:sldMk cId="692046000" sldId="287"/>
        </pc:sldMkLst>
        <pc:spChg chg="mod">
          <ac:chgData name="Federica Foiadelli" userId="S::federica.foiadelli@helpage.org::d2c9adce-f6b6-4981-9e0c-4d12a481e01c" providerId="AD" clId="Web-{A6402D9E-BFEF-29FE-710C-9988E8FF38E2}" dt="2024-05-09T13:23:34.365" v="117" actId="20577"/>
          <ac:spMkLst>
            <pc:docMk/>
            <pc:sldMk cId="692046000" sldId="287"/>
            <ac:spMk id="2" creationId="{0806744D-4C5D-139C-B9CA-215125659F76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14:58.820" v="1600" actId="20577"/>
          <ac:spMkLst>
            <pc:docMk/>
            <pc:sldMk cId="692046000" sldId="287"/>
            <ac:spMk id="3" creationId="{943A6DBB-B6CC-D3C0-7F02-0B3AC0290A4E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5:04:16.685" v="1474" actId="1076"/>
          <ac:spMkLst>
            <pc:docMk/>
            <pc:sldMk cId="692046000" sldId="287"/>
            <ac:spMk id="4" creationId="{38322ACB-E922-41C9-004F-E27C47D949DF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4:20:58.878" v="928"/>
          <ac:spMkLst>
            <pc:docMk/>
            <pc:sldMk cId="692046000" sldId="287"/>
            <ac:spMk id="5" creationId="{1B5F58AE-D885-202C-D37E-A2B439FDAEA3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4:20:58.878" v="929"/>
          <ac:spMkLst>
            <pc:docMk/>
            <pc:sldMk cId="692046000" sldId="287"/>
            <ac:spMk id="6" creationId="{F1E19EA0-A43A-647C-4B86-8C4202097E8B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4:20:58.878" v="930"/>
          <ac:spMkLst>
            <pc:docMk/>
            <pc:sldMk cId="692046000" sldId="287"/>
            <ac:spMk id="7" creationId="{62457CA1-4AE3-DA6E-BA4A-9D9858B6025F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4:20:58.925" v="931"/>
          <ac:spMkLst>
            <pc:docMk/>
            <pc:sldMk cId="692046000" sldId="287"/>
            <ac:spMk id="8" creationId="{B8EFE9B8-5BE6-620F-2124-87DFE6852983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4:23:56.526" v="945"/>
          <ac:spMkLst>
            <pc:docMk/>
            <pc:sldMk cId="692046000" sldId="287"/>
            <ac:spMk id="9" creationId="{16FB032C-D368-5D99-8FEE-D36752CCA768}"/>
          </ac:spMkLst>
        </pc:spChg>
      </pc:sldChg>
      <pc:sldChg chg="modSp add replId">
        <pc:chgData name="Federica Foiadelli" userId="S::federica.foiadelli@helpage.org::d2c9adce-f6b6-4981-9e0c-4d12a481e01c" providerId="AD" clId="Web-{A6402D9E-BFEF-29FE-710C-9988E8FF38E2}" dt="2024-05-09T15:40:05.380" v="2391" actId="20577"/>
        <pc:sldMkLst>
          <pc:docMk/>
          <pc:sldMk cId="2550944254" sldId="288"/>
        </pc:sldMkLst>
        <pc:spChg chg="mod">
          <ac:chgData name="Federica Foiadelli" userId="S::federica.foiadelli@helpage.org::d2c9adce-f6b6-4981-9e0c-4d12a481e01c" providerId="AD" clId="Web-{A6402D9E-BFEF-29FE-710C-9988E8FF38E2}" dt="2024-05-09T13:18:06.789" v="28" actId="20577"/>
          <ac:spMkLst>
            <pc:docMk/>
            <pc:sldMk cId="2550944254" sldId="288"/>
            <ac:spMk id="2" creationId="{95923BFC-6B19-AB4C-32AA-5C3930DF8671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40:05.380" v="2391" actId="20577"/>
          <ac:spMkLst>
            <pc:docMk/>
            <pc:sldMk cId="2550944254" sldId="288"/>
            <ac:spMk id="3" creationId="{B8F4FCAA-D88F-409C-0E18-3DEA3804A8EA}"/>
          </ac:spMkLst>
        </pc:spChg>
      </pc:sldChg>
      <pc:sldChg chg="addSp delSp modSp add replId modNotes">
        <pc:chgData name="Federica Foiadelli" userId="S::federica.foiadelli@helpage.org::d2c9adce-f6b6-4981-9e0c-4d12a481e01c" providerId="AD" clId="Web-{A6402D9E-BFEF-29FE-710C-9988E8FF38E2}" dt="2024-05-09T15:39:09.597" v="2388" actId="20577"/>
        <pc:sldMkLst>
          <pc:docMk/>
          <pc:sldMk cId="4009488476" sldId="289"/>
        </pc:sldMkLst>
        <pc:spChg chg="mod">
          <ac:chgData name="Federica Foiadelli" userId="S::federica.foiadelli@helpage.org::d2c9adce-f6b6-4981-9e0c-4d12a481e01c" providerId="AD" clId="Web-{A6402D9E-BFEF-29FE-710C-9988E8FF38E2}" dt="2024-05-09T13:24:14.726" v="127" actId="20577"/>
          <ac:spMkLst>
            <pc:docMk/>
            <pc:sldMk cId="4009488476" sldId="289"/>
            <ac:spMk id="2" creationId="{5FD6DD67-3109-91ED-929A-729DDDBAC31F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37:18.389" v="2314" actId="1076"/>
          <ac:spMkLst>
            <pc:docMk/>
            <pc:sldMk cId="4009488476" sldId="289"/>
            <ac:spMk id="3" creationId="{E6EC441B-5645-35F5-EDC4-CC87051DE232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23:26.262" v="1782"/>
          <ac:spMkLst>
            <pc:docMk/>
            <pc:sldMk cId="4009488476" sldId="289"/>
            <ac:spMk id="4" creationId="{2C3C9EDA-A029-B9F6-FB8E-0CA847168E4C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23:26.262" v="1781"/>
          <ac:spMkLst>
            <pc:docMk/>
            <pc:sldMk cId="4009488476" sldId="289"/>
            <ac:spMk id="5" creationId="{67E7A596-12B9-84C4-DDDC-F7EBE5A3E300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23:26.262" v="1780"/>
          <ac:spMkLst>
            <pc:docMk/>
            <pc:sldMk cId="4009488476" sldId="289"/>
            <ac:spMk id="6" creationId="{7F876A23-C41C-331E-3F5F-297B24622557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5:39:09.597" v="2388" actId="20577"/>
          <ac:spMkLst>
            <pc:docMk/>
            <pc:sldMk cId="4009488476" sldId="289"/>
            <ac:spMk id="7" creationId="{4F3FC780-5C09-1871-C0E7-B0F4DBAD9C41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24:59.453" v="1811"/>
          <ac:spMkLst>
            <pc:docMk/>
            <pc:sldMk cId="4009488476" sldId="289"/>
            <ac:spMk id="8" creationId="{9FBD3C3E-9B4A-FD30-B277-AF0C6DC77348}"/>
          </ac:spMkLst>
        </pc:spChg>
        <pc:spChg chg="add del mod">
          <ac:chgData name="Federica Foiadelli" userId="S::federica.foiadelli@helpage.org::d2c9adce-f6b6-4981-9e0c-4d12a481e01c" providerId="AD" clId="Web-{A6402D9E-BFEF-29FE-710C-9988E8FF38E2}" dt="2024-05-09T15:25:00.469" v="1812"/>
          <ac:spMkLst>
            <pc:docMk/>
            <pc:sldMk cId="4009488476" sldId="289"/>
            <ac:spMk id="9" creationId="{CE577FC8-0245-6B8A-2FD8-FFCF7703D834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5:36:28.325" v="2228" actId="1076"/>
          <ac:spMkLst>
            <pc:docMk/>
            <pc:sldMk cId="4009488476" sldId="289"/>
            <ac:spMk id="10" creationId="{E2FD5BD0-F3EC-3351-644F-DEE96D12B193}"/>
          </ac:spMkLst>
        </pc:spChg>
        <pc:spChg chg="add mod">
          <ac:chgData name="Federica Foiadelli" userId="S::federica.foiadelli@helpage.org::d2c9adce-f6b6-4981-9e0c-4d12a481e01c" providerId="AD" clId="Web-{A6402D9E-BFEF-29FE-710C-9988E8FF38E2}" dt="2024-05-09T15:36:28.325" v="2229" actId="1076"/>
          <ac:spMkLst>
            <pc:docMk/>
            <pc:sldMk cId="4009488476" sldId="289"/>
            <ac:spMk id="11" creationId="{16914865-5F98-0FEC-3538-276E4652A130}"/>
          </ac:spMkLst>
        </pc:spChg>
      </pc:sldChg>
      <pc:sldChg chg="modSp add replId">
        <pc:chgData name="Federica Foiadelli" userId="S::federica.foiadelli@helpage.org::d2c9adce-f6b6-4981-9e0c-4d12a481e01c" providerId="AD" clId="Web-{A6402D9E-BFEF-29FE-710C-9988E8FF38E2}" dt="2024-05-09T15:35:11.447" v="2191" actId="20577"/>
        <pc:sldMkLst>
          <pc:docMk/>
          <pc:sldMk cId="2676444559" sldId="290"/>
        </pc:sldMkLst>
        <pc:spChg chg="mod">
          <ac:chgData name="Federica Foiadelli" userId="S::federica.foiadelli@helpage.org::d2c9adce-f6b6-4981-9e0c-4d12a481e01c" providerId="AD" clId="Web-{A6402D9E-BFEF-29FE-710C-9988E8FF38E2}" dt="2024-05-09T13:24:30.664" v="135" actId="20577"/>
          <ac:spMkLst>
            <pc:docMk/>
            <pc:sldMk cId="2676444559" sldId="290"/>
            <ac:spMk id="2" creationId="{5FD6DD67-3109-91ED-929A-729DDDBAC31F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35:11.447" v="2191" actId="20577"/>
          <ac:spMkLst>
            <pc:docMk/>
            <pc:sldMk cId="2676444559" sldId="290"/>
            <ac:spMk id="3" creationId="{E6EC441B-5645-35F5-EDC4-CC87051DE232}"/>
          </ac:spMkLst>
        </pc:spChg>
      </pc:sldChg>
      <pc:sldChg chg="modSp new del">
        <pc:chgData name="Federica Foiadelli" userId="S::federica.foiadelli@helpage.org::d2c9adce-f6b6-4981-9e0c-4d12a481e01c" providerId="AD" clId="Web-{A6402D9E-BFEF-29FE-710C-9988E8FF38E2}" dt="2024-05-09T15:33:48.021" v="2107"/>
        <pc:sldMkLst>
          <pc:docMk/>
          <pc:sldMk cId="3549273662" sldId="291"/>
        </pc:sldMkLst>
        <pc:spChg chg="mod">
          <ac:chgData name="Federica Foiadelli" userId="S::federica.foiadelli@helpage.org::d2c9adce-f6b6-4981-9e0c-4d12a481e01c" providerId="AD" clId="Web-{A6402D9E-BFEF-29FE-710C-9988E8FF38E2}" dt="2024-05-09T13:25:34.198" v="172" actId="20577"/>
          <ac:spMkLst>
            <pc:docMk/>
            <pc:sldMk cId="3549273662" sldId="291"/>
            <ac:spMk id="2" creationId="{B0F405F7-C643-DBB3-23F6-FD35E4200E3D}"/>
          </ac:spMkLst>
        </pc:spChg>
      </pc:sldChg>
      <pc:sldChg chg="modSp new">
        <pc:chgData name="Federica Foiadelli" userId="S::federica.foiadelli@helpage.org::d2c9adce-f6b6-4981-9e0c-4d12a481e01c" providerId="AD" clId="Web-{A6402D9E-BFEF-29FE-710C-9988E8FF38E2}" dt="2024-05-09T15:38:06.454" v="2374" actId="20577"/>
        <pc:sldMkLst>
          <pc:docMk/>
          <pc:sldMk cId="4091459419" sldId="292"/>
        </pc:sldMkLst>
        <pc:spChg chg="mod">
          <ac:chgData name="Federica Foiadelli" userId="S::federica.foiadelli@helpage.org::d2c9adce-f6b6-4981-9e0c-4d12a481e01c" providerId="AD" clId="Web-{A6402D9E-BFEF-29FE-710C-9988E8FF38E2}" dt="2024-05-09T13:25:25.588" v="165" actId="20577"/>
          <ac:spMkLst>
            <pc:docMk/>
            <pc:sldMk cId="4091459419" sldId="292"/>
            <ac:spMk id="2" creationId="{059C8A36-666C-3AED-563E-77E98087D50E}"/>
          </ac:spMkLst>
        </pc:spChg>
        <pc:spChg chg="mod">
          <ac:chgData name="Federica Foiadelli" userId="S::federica.foiadelli@helpage.org::d2c9adce-f6b6-4981-9e0c-4d12a481e01c" providerId="AD" clId="Web-{A6402D9E-BFEF-29FE-710C-9988E8FF38E2}" dt="2024-05-09T15:38:06.454" v="2374" actId="20577"/>
          <ac:spMkLst>
            <pc:docMk/>
            <pc:sldMk cId="4091459419" sldId="292"/>
            <ac:spMk id="3" creationId="{254460A4-B761-A69B-EDE0-B9B9FCBBD16E}"/>
          </ac:spMkLst>
        </pc:spChg>
      </pc:sldChg>
      <pc:sldChg chg="modSp new del">
        <pc:chgData name="Federica Foiadelli" userId="S::federica.foiadelli@helpage.org::d2c9adce-f6b6-4981-9e0c-4d12a481e01c" providerId="AD" clId="Web-{A6402D9E-BFEF-29FE-710C-9988E8FF38E2}" dt="2024-05-09T15:35:42.870" v="2219"/>
        <pc:sldMkLst>
          <pc:docMk/>
          <pc:sldMk cId="1491615842" sldId="293"/>
        </pc:sldMkLst>
        <pc:spChg chg="mod">
          <ac:chgData name="Federica Foiadelli" userId="S::federica.foiadelli@helpage.org::d2c9adce-f6b6-4981-9e0c-4d12a481e01c" providerId="AD" clId="Web-{A6402D9E-BFEF-29FE-710C-9988E8FF38E2}" dt="2024-05-09T13:25:41.432" v="176" actId="20577"/>
          <ac:spMkLst>
            <pc:docMk/>
            <pc:sldMk cId="1491615842" sldId="293"/>
            <ac:spMk id="2" creationId="{468E6CA6-981D-6F7F-9A76-461BD9E07C52}"/>
          </ac:spMkLst>
        </pc:spChg>
      </pc:sldChg>
      <pc:sldChg chg="modSp add del replId">
        <pc:chgData name="Federica Foiadelli" userId="S::federica.foiadelli@helpage.org::d2c9adce-f6b6-4981-9e0c-4d12a481e01c" providerId="AD" clId="Web-{A6402D9E-BFEF-29FE-710C-9988E8FF38E2}" dt="2024-05-09T13:28:58.784" v="193"/>
        <pc:sldMkLst>
          <pc:docMk/>
          <pc:sldMk cId="1696597807" sldId="294"/>
        </pc:sldMkLst>
        <pc:spChg chg="mod">
          <ac:chgData name="Federica Foiadelli" userId="S::federica.foiadelli@helpage.org::d2c9adce-f6b6-4981-9e0c-4d12a481e01c" providerId="AD" clId="Web-{A6402D9E-BFEF-29FE-710C-9988E8FF38E2}" dt="2024-05-09T13:28:45.565" v="192" actId="20577"/>
          <ac:spMkLst>
            <pc:docMk/>
            <pc:sldMk cId="1696597807" sldId="294"/>
            <ac:spMk id="5" creationId="{BC1DBF4C-5788-9F7A-4E64-437033301D3C}"/>
          </ac:spMkLst>
        </pc:spChg>
      </pc:sldChg>
    </pc:docChg>
  </pc:docChgLst>
  <pc:docChgLst>
    <pc:chgData name="Annie Wright" userId="b6a28857-6a08-45af-b8c7-4585205d2bcf" providerId="ADAL" clId="{6DD95B26-D60B-4D50-B403-882023D7CBAF}"/>
    <pc:docChg chg="undo custSel addSld modSld">
      <pc:chgData name="Annie Wright" userId="b6a28857-6a08-45af-b8c7-4585205d2bcf" providerId="ADAL" clId="{6DD95B26-D60B-4D50-B403-882023D7CBAF}" dt="2024-05-10T13:37:09.976" v="328"/>
      <pc:docMkLst>
        <pc:docMk/>
      </pc:docMkLst>
      <pc:sldChg chg="modSp mod addCm">
        <pc:chgData name="Annie Wright" userId="b6a28857-6a08-45af-b8c7-4585205d2bcf" providerId="ADAL" clId="{6DD95B26-D60B-4D50-B403-882023D7CBAF}" dt="2024-05-10T10:55:32.933" v="33"/>
        <pc:sldMkLst>
          <pc:docMk/>
          <pc:sldMk cId="692046000" sldId="287"/>
        </pc:sldMkLst>
        <pc:spChg chg="mod">
          <ac:chgData name="Annie Wright" userId="b6a28857-6a08-45af-b8c7-4585205d2bcf" providerId="ADAL" clId="{6DD95B26-D60B-4D50-B403-882023D7CBAF}" dt="2024-05-10T10:49:52.073" v="31" actId="20577"/>
          <ac:spMkLst>
            <pc:docMk/>
            <pc:sldMk cId="692046000" sldId="287"/>
            <ac:spMk id="3" creationId="{943A6DBB-B6CC-D3C0-7F02-0B3AC0290A4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ie Wright" userId="b6a28857-6a08-45af-b8c7-4585205d2bcf" providerId="ADAL" clId="{6DD95B26-D60B-4D50-B403-882023D7CBAF}" dt="2024-05-10T10:53:16.529" v="32"/>
              <pc2:cmMkLst xmlns:pc2="http://schemas.microsoft.com/office/powerpoint/2019/9/main/command">
                <pc:docMk/>
                <pc:sldMk cId="692046000" sldId="287"/>
                <pc2:cmMk id="{62DB9F44-24E2-47EA-84F2-0ADF761A82AF}"/>
              </pc2:cmMkLst>
            </pc226:cmChg>
            <pc226:cmChg xmlns:pc226="http://schemas.microsoft.com/office/powerpoint/2022/06/main/command" chg="add">
              <pc226:chgData name="Annie Wright" userId="b6a28857-6a08-45af-b8c7-4585205d2bcf" providerId="ADAL" clId="{6DD95B26-D60B-4D50-B403-882023D7CBAF}" dt="2024-05-10T10:55:32.933" v="33"/>
              <pc2:cmMkLst xmlns:pc2="http://schemas.microsoft.com/office/powerpoint/2019/9/main/command">
                <pc:docMk/>
                <pc:sldMk cId="692046000" sldId="287"/>
                <pc2:cmMk id="{64276A6C-B1E3-4C03-9587-C7C2B85054DF}"/>
              </pc2:cmMkLst>
            </pc226:cmChg>
          </p:ext>
        </pc:extLst>
      </pc:sldChg>
      <pc:sldChg chg="addCm">
        <pc:chgData name="Annie Wright" userId="b6a28857-6a08-45af-b8c7-4585205d2bcf" providerId="ADAL" clId="{6DD95B26-D60B-4D50-B403-882023D7CBAF}" dt="2024-05-10T10:56:25.181" v="34"/>
        <pc:sldMkLst>
          <pc:docMk/>
          <pc:sldMk cId="4009488476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ie Wright" userId="b6a28857-6a08-45af-b8c7-4585205d2bcf" providerId="ADAL" clId="{6DD95B26-D60B-4D50-B403-882023D7CBAF}" dt="2024-05-10T10:56:25.181" v="34"/>
              <pc2:cmMkLst xmlns:pc2="http://schemas.microsoft.com/office/powerpoint/2019/9/main/command">
                <pc:docMk/>
                <pc:sldMk cId="4009488476" sldId="289"/>
                <pc2:cmMk id="{73A6006E-434D-46F9-85C9-61EAFB5D38CB}"/>
              </pc2:cmMkLst>
            </pc226:cmChg>
          </p:ext>
        </pc:extLst>
      </pc:sldChg>
      <pc:sldChg chg="modSp mod">
        <pc:chgData name="Annie Wright" userId="b6a28857-6a08-45af-b8c7-4585205d2bcf" providerId="ADAL" clId="{6DD95B26-D60B-4D50-B403-882023D7CBAF}" dt="2024-05-10T10:58:16.415" v="197" actId="20577"/>
        <pc:sldMkLst>
          <pc:docMk/>
          <pc:sldMk cId="2676444559" sldId="290"/>
        </pc:sldMkLst>
        <pc:spChg chg="mod">
          <ac:chgData name="Annie Wright" userId="b6a28857-6a08-45af-b8c7-4585205d2bcf" providerId="ADAL" clId="{6DD95B26-D60B-4D50-B403-882023D7CBAF}" dt="2024-05-10T10:58:16.415" v="197" actId="20577"/>
          <ac:spMkLst>
            <pc:docMk/>
            <pc:sldMk cId="2676444559" sldId="290"/>
            <ac:spMk id="3" creationId="{E6EC441B-5645-35F5-EDC4-CC87051DE232}"/>
          </ac:spMkLst>
        </pc:spChg>
      </pc:sldChg>
      <pc:sldChg chg="addCm">
        <pc:chgData name="Annie Wright" userId="b6a28857-6a08-45af-b8c7-4585205d2bcf" providerId="ADAL" clId="{6DD95B26-D60B-4D50-B403-882023D7CBAF}" dt="2024-05-10T13:22:24.969" v="219"/>
        <pc:sldMkLst>
          <pc:docMk/>
          <pc:sldMk cId="409145941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ie Wright" userId="b6a28857-6a08-45af-b8c7-4585205d2bcf" providerId="ADAL" clId="{6DD95B26-D60B-4D50-B403-882023D7CBAF}" dt="2024-05-10T13:22:24.969" v="219"/>
              <pc2:cmMkLst xmlns:pc2="http://schemas.microsoft.com/office/powerpoint/2019/9/main/command">
                <pc:docMk/>
                <pc:sldMk cId="4091459419" sldId="292"/>
                <pc2:cmMk id="{47613497-F566-4AD6-8DF1-880CC8471B5F}"/>
              </pc2:cmMkLst>
            </pc226:cmChg>
          </p:ext>
        </pc:extLst>
      </pc:sldChg>
      <pc:sldChg chg="modSp new mod addCm modNotesTx">
        <pc:chgData name="Annie Wright" userId="b6a28857-6a08-45af-b8c7-4585205d2bcf" providerId="ADAL" clId="{6DD95B26-D60B-4D50-B403-882023D7CBAF}" dt="2024-05-10T13:37:09.976" v="328"/>
        <pc:sldMkLst>
          <pc:docMk/>
          <pc:sldMk cId="368928503" sldId="293"/>
        </pc:sldMkLst>
        <pc:spChg chg="mod">
          <ac:chgData name="Annie Wright" userId="b6a28857-6a08-45af-b8c7-4585205d2bcf" providerId="ADAL" clId="{6DD95B26-D60B-4D50-B403-882023D7CBAF}" dt="2024-05-10T13:35:44.044" v="308" actId="1076"/>
          <ac:spMkLst>
            <pc:docMk/>
            <pc:sldMk cId="368928503" sldId="293"/>
            <ac:spMk id="2" creationId="{31F24AFF-AA52-6A15-609B-53ECE592CEB7}"/>
          </ac:spMkLst>
        </pc:spChg>
        <pc:spChg chg="mod">
          <ac:chgData name="Annie Wright" userId="b6a28857-6a08-45af-b8c7-4585205d2bcf" providerId="ADAL" clId="{6DD95B26-D60B-4D50-B403-882023D7CBAF}" dt="2024-05-10T13:35:47.043" v="309" actId="1076"/>
          <ac:spMkLst>
            <pc:docMk/>
            <pc:sldMk cId="368928503" sldId="293"/>
            <ac:spMk id="3" creationId="{8F2B22DF-99A4-820C-1C1A-EDEB3E614E0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ie Wright" userId="b6a28857-6a08-45af-b8c7-4585205d2bcf" providerId="ADAL" clId="{6DD95B26-D60B-4D50-B403-882023D7CBAF}" dt="2024-05-10T13:36:53.834" v="310"/>
              <pc2:cmMkLst xmlns:pc2="http://schemas.microsoft.com/office/powerpoint/2019/9/main/command">
                <pc:docMk/>
                <pc:sldMk cId="368928503" sldId="293"/>
                <pc2:cmMk id="{5D65A7EB-B0D6-40F7-99D3-C78605179B95}"/>
              </pc2:cmMkLst>
            </pc226:cmChg>
          </p:ext>
        </pc:extLst>
      </pc:sldChg>
    </pc:docChg>
  </pc:docChgLst>
  <pc:docChgLst>
    <pc:chgData name="Federica Foiadelli" userId="S::federica.foiadelli@helpage.org::d2c9adce-f6b6-4981-9e0c-4d12a481e01c" providerId="AD" clId="Web-{7652B074-4F18-85F1-EE28-12FEE2AF6C2D}"/>
    <pc:docChg chg="delSld modSld">
      <pc:chgData name="Federica Foiadelli" userId="S::federica.foiadelli@helpage.org::d2c9adce-f6b6-4981-9e0c-4d12a481e01c" providerId="AD" clId="Web-{7652B074-4F18-85F1-EE28-12FEE2AF6C2D}" dt="2024-05-13T13:31:43.777" v="34"/>
      <pc:docMkLst>
        <pc:docMk/>
      </pc:docMkLst>
      <pc:sldChg chg="modSp">
        <pc:chgData name="Federica Foiadelli" userId="S::federica.foiadelli@helpage.org::d2c9adce-f6b6-4981-9e0c-4d12a481e01c" providerId="AD" clId="Web-{7652B074-4F18-85F1-EE28-12FEE2AF6C2D}" dt="2024-05-13T13:31:13.402" v="33" actId="20577"/>
        <pc:sldMkLst>
          <pc:docMk/>
          <pc:sldMk cId="629243419" sldId="266"/>
        </pc:sldMkLst>
        <pc:spChg chg="mod">
          <ac:chgData name="Federica Foiadelli" userId="S::federica.foiadelli@helpage.org::d2c9adce-f6b6-4981-9e0c-4d12a481e01c" providerId="AD" clId="Web-{7652B074-4F18-85F1-EE28-12FEE2AF6C2D}" dt="2024-05-13T13:31:13.402" v="33" actId="20577"/>
          <ac:spMkLst>
            <pc:docMk/>
            <pc:sldMk cId="629243419" sldId="266"/>
            <ac:spMk id="2" creationId="{69816DC9-5A5C-718E-9579-DED975B3E3B0}"/>
          </ac:spMkLst>
        </pc:spChg>
      </pc:sldChg>
      <pc:sldChg chg="modSp">
        <pc:chgData name="Federica Foiadelli" userId="S::federica.foiadelli@helpage.org::d2c9adce-f6b6-4981-9e0c-4d12a481e01c" providerId="AD" clId="Web-{7652B074-4F18-85F1-EE28-12FEE2AF6C2D}" dt="2024-05-13T13:31:43.777" v="34"/>
        <pc:sldMkLst>
          <pc:docMk/>
          <pc:sldMk cId="2550944254" sldId="288"/>
        </pc:sldMkLst>
        <pc:spChg chg="mod">
          <ac:chgData name="Federica Foiadelli" userId="S::federica.foiadelli@helpage.org::d2c9adce-f6b6-4981-9e0c-4d12a481e01c" providerId="AD" clId="Web-{7652B074-4F18-85F1-EE28-12FEE2AF6C2D}" dt="2024-05-13T13:31:43.777" v="34"/>
          <ac:spMkLst>
            <pc:docMk/>
            <pc:sldMk cId="2550944254" sldId="288"/>
            <ac:spMk id="3" creationId="{B8F4FCAA-D88F-409C-0E18-3DEA3804A8EA}"/>
          </ac:spMkLst>
        </pc:spChg>
      </pc:sldChg>
      <pc:sldChg chg="del">
        <pc:chgData name="Federica Foiadelli" userId="S::federica.foiadelli@helpage.org::d2c9adce-f6b6-4981-9e0c-4d12a481e01c" providerId="AD" clId="Web-{7652B074-4F18-85F1-EE28-12FEE2AF6C2D}" dt="2024-05-13T13:30:10.275" v="0"/>
        <pc:sldMkLst>
          <pc:docMk/>
          <pc:sldMk cId="368928503" sldId="293"/>
        </pc:sldMkLst>
      </pc:sldChg>
    </pc:docChg>
  </pc:docChgLst>
  <pc:docChgLst>
    <pc:chgData name="Federica Foiadelli" userId="d2c9adce-f6b6-4981-9e0c-4d12a481e01c" providerId="ADAL" clId="{16067144-D7BF-4341-953E-F4475860D02D}"/>
    <pc:docChg chg="undo custSel delSld modSld">
      <pc:chgData name="Federica Foiadelli" userId="d2c9adce-f6b6-4981-9e0c-4d12a481e01c" providerId="ADAL" clId="{16067144-D7BF-4341-953E-F4475860D02D}" dt="2024-05-13T13:28:48.761" v="5810" actId="14100"/>
      <pc:docMkLst>
        <pc:docMk/>
      </pc:docMkLst>
      <pc:sldChg chg="modSp mod">
        <pc:chgData name="Federica Foiadelli" userId="d2c9adce-f6b6-4981-9e0c-4d12a481e01c" providerId="ADAL" clId="{16067144-D7BF-4341-953E-F4475860D02D}" dt="2024-05-13T11:18:40.727" v="5086" actId="255"/>
        <pc:sldMkLst>
          <pc:docMk/>
          <pc:sldMk cId="2085686365" sldId="285"/>
        </pc:sldMkLst>
        <pc:spChg chg="mod">
          <ac:chgData name="Federica Foiadelli" userId="d2c9adce-f6b6-4981-9e0c-4d12a481e01c" providerId="ADAL" clId="{16067144-D7BF-4341-953E-F4475860D02D}" dt="2024-05-13T11:18:40.727" v="5086" actId="255"/>
          <ac:spMkLst>
            <pc:docMk/>
            <pc:sldMk cId="2085686365" sldId="285"/>
            <ac:spMk id="5" creationId="{BC1DBF4C-5788-9F7A-4E64-437033301D3C}"/>
          </ac:spMkLst>
        </pc:spChg>
        <pc:spChg chg="mod">
          <ac:chgData name="Federica Foiadelli" userId="d2c9adce-f6b6-4981-9e0c-4d12a481e01c" providerId="ADAL" clId="{16067144-D7BF-4341-953E-F4475860D02D}" dt="2024-05-10T09:31:34.319" v="2" actId="14100"/>
          <ac:spMkLst>
            <pc:docMk/>
            <pc:sldMk cId="2085686365" sldId="285"/>
            <ac:spMk id="7" creationId="{D6D3516B-A6E1-DB8C-FC5E-0BB99836F956}"/>
          </ac:spMkLst>
        </pc:spChg>
        <pc:picChg chg="mod">
          <ac:chgData name="Federica Foiadelli" userId="d2c9adce-f6b6-4981-9e0c-4d12a481e01c" providerId="ADAL" clId="{16067144-D7BF-4341-953E-F4475860D02D}" dt="2024-05-10T09:31:30.236" v="0" actId="14100"/>
          <ac:picMkLst>
            <pc:docMk/>
            <pc:sldMk cId="2085686365" sldId="285"/>
            <ac:picMk id="11" creationId="{C7383D10-BE38-FE52-3DA5-FEBE07199CCF}"/>
          </ac:picMkLst>
        </pc:picChg>
      </pc:sldChg>
      <pc:sldChg chg="addSp delSp modSp mod modNotesTx">
        <pc:chgData name="Federica Foiadelli" userId="d2c9adce-f6b6-4981-9e0c-4d12a481e01c" providerId="ADAL" clId="{16067144-D7BF-4341-953E-F4475860D02D}" dt="2024-05-13T13:28:48.761" v="5810" actId="14100"/>
        <pc:sldMkLst>
          <pc:docMk/>
          <pc:sldMk cId="1755374392" sldId="286"/>
        </pc:sldMkLst>
        <pc:spChg chg="mod">
          <ac:chgData name="Federica Foiadelli" userId="d2c9adce-f6b6-4981-9e0c-4d12a481e01c" providerId="ADAL" clId="{16067144-D7BF-4341-953E-F4475860D02D}" dt="2024-05-13T11:19:52.078" v="5089" actId="255"/>
          <ac:spMkLst>
            <pc:docMk/>
            <pc:sldMk cId="1755374392" sldId="286"/>
            <ac:spMk id="2" creationId="{5FD6DD67-3109-91ED-929A-729DDDBAC31F}"/>
          </ac:spMkLst>
        </pc:spChg>
        <pc:spChg chg="mod">
          <ac:chgData name="Federica Foiadelli" userId="d2c9adce-f6b6-4981-9e0c-4d12a481e01c" providerId="ADAL" clId="{16067144-D7BF-4341-953E-F4475860D02D}" dt="2024-05-13T13:28:48.761" v="5810" actId="14100"/>
          <ac:spMkLst>
            <pc:docMk/>
            <pc:sldMk cId="1755374392" sldId="286"/>
            <ac:spMk id="3" creationId="{E6EC441B-5645-35F5-EDC4-CC87051DE232}"/>
          </ac:spMkLst>
        </pc:spChg>
        <pc:picChg chg="add del">
          <ac:chgData name="Federica Foiadelli" userId="d2c9adce-f6b6-4981-9e0c-4d12a481e01c" providerId="ADAL" clId="{16067144-D7BF-4341-953E-F4475860D02D}" dt="2024-05-13T11:16:54.080" v="5027" actId="478"/>
          <ac:picMkLst>
            <pc:docMk/>
            <pc:sldMk cId="1755374392" sldId="286"/>
            <ac:picMk id="5" creationId="{139B832B-B28F-C994-B4A1-959F0F4B2CCF}"/>
          </ac:picMkLst>
        </pc:picChg>
      </pc:sldChg>
      <pc:sldChg chg="delSp modSp mod modNotesTx">
        <pc:chgData name="Federica Foiadelli" userId="d2c9adce-f6b6-4981-9e0c-4d12a481e01c" providerId="ADAL" clId="{16067144-D7BF-4341-953E-F4475860D02D}" dt="2024-05-13T11:19:42.797" v="5087" actId="255"/>
        <pc:sldMkLst>
          <pc:docMk/>
          <pc:sldMk cId="692046000" sldId="287"/>
        </pc:sldMkLst>
        <pc:spChg chg="mod">
          <ac:chgData name="Federica Foiadelli" userId="d2c9adce-f6b6-4981-9e0c-4d12a481e01c" providerId="ADAL" clId="{16067144-D7BF-4341-953E-F4475860D02D}" dt="2024-05-13T11:19:42.797" v="5087" actId="255"/>
          <ac:spMkLst>
            <pc:docMk/>
            <pc:sldMk cId="692046000" sldId="287"/>
            <ac:spMk id="2" creationId="{0806744D-4C5D-139C-B9CA-215125659F76}"/>
          </ac:spMkLst>
        </pc:spChg>
        <pc:spChg chg="mod">
          <ac:chgData name="Federica Foiadelli" userId="d2c9adce-f6b6-4981-9e0c-4d12a481e01c" providerId="ADAL" clId="{16067144-D7BF-4341-953E-F4475860D02D}" dt="2024-05-10T12:55:00.523" v="3928" actId="14100"/>
          <ac:spMkLst>
            <pc:docMk/>
            <pc:sldMk cId="692046000" sldId="287"/>
            <ac:spMk id="3" creationId="{943A6DBB-B6CC-D3C0-7F02-0B3AC0290A4E}"/>
          </ac:spMkLst>
        </pc:spChg>
        <pc:spChg chg="del">
          <ac:chgData name="Federica Foiadelli" userId="d2c9adce-f6b6-4981-9e0c-4d12a481e01c" providerId="ADAL" clId="{16067144-D7BF-4341-953E-F4475860D02D}" dt="2024-05-10T09:55:38.040" v="691" actId="478"/>
          <ac:spMkLst>
            <pc:docMk/>
            <pc:sldMk cId="692046000" sldId="287"/>
            <ac:spMk id="4" creationId="{38322ACB-E922-41C9-004F-E27C47D949DF}"/>
          </ac:spMkLst>
        </pc:spChg>
        <pc:spChg chg="mod">
          <ac:chgData name="Federica Foiadelli" userId="d2c9adce-f6b6-4981-9e0c-4d12a481e01c" providerId="ADAL" clId="{16067144-D7BF-4341-953E-F4475860D02D}" dt="2024-05-10T12:55:10.458" v="3936" actId="1076"/>
          <ac:spMkLst>
            <pc:docMk/>
            <pc:sldMk cId="692046000" sldId="287"/>
            <ac:spMk id="5" creationId="{1B5F58AE-D885-202C-D37E-A2B439FDAEA3}"/>
          </ac:spMkLst>
        </pc:spChg>
        <pc:spChg chg="mod">
          <ac:chgData name="Federica Foiadelli" userId="d2c9adce-f6b6-4981-9e0c-4d12a481e01c" providerId="ADAL" clId="{16067144-D7BF-4341-953E-F4475860D02D}" dt="2024-05-10T12:55:10.458" v="3936" actId="1076"/>
          <ac:spMkLst>
            <pc:docMk/>
            <pc:sldMk cId="692046000" sldId="287"/>
            <ac:spMk id="6" creationId="{F1E19EA0-A43A-647C-4B86-8C4202097E8B}"/>
          </ac:spMkLst>
        </pc:spChg>
        <pc:spChg chg="mod">
          <ac:chgData name="Federica Foiadelli" userId="d2c9adce-f6b6-4981-9e0c-4d12a481e01c" providerId="ADAL" clId="{16067144-D7BF-4341-953E-F4475860D02D}" dt="2024-05-10T12:55:10.458" v="3936" actId="1076"/>
          <ac:spMkLst>
            <pc:docMk/>
            <pc:sldMk cId="692046000" sldId="287"/>
            <ac:spMk id="7" creationId="{62457CA1-4AE3-DA6E-BA4A-9D9858B6025F}"/>
          </ac:spMkLst>
        </pc:spChg>
        <pc:spChg chg="mod">
          <ac:chgData name="Federica Foiadelli" userId="d2c9adce-f6b6-4981-9e0c-4d12a481e01c" providerId="ADAL" clId="{16067144-D7BF-4341-953E-F4475860D02D}" dt="2024-05-10T12:55:10.458" v="3936" actId="1076"/>
          <ac:spMkLst>
            <pc:docMk/>
            <pc:sldMk cId="692046000" sldId="287"/>
            <ac:spMk id="8" creationId="{B8EFE9B8-5BE6-620F-2124-87DFE6852983}"/>
          </ac:spMkLst>
        </pc:spChg>
        <pc:spChg chg="mod">
          <ac:chgData name="Federica Foiadelli" userId="d2c9adce-f6b6-4981-9e0c-4d12a481e01c" providerId="ADAL" clId="{16067144-D7BF-4341-953E-F4475860D02D}" dt="2024-05-10T12:55:04.668" v="3935" actId="1037"/>
          <ac:spMkLst>
            <pc:docMk/>
            <pc:sldMk cId="692046000" sldId="287"/>
            <ac:spMk id="9" creationId="{16FB032C-D368-5D99-8FEE-D36752CCA768}"/>
          </ac:spMkLst>
        </pc:spChg>
      </pc:sldChg>
      <pc:sldChg chg="modSp mod">
        <pc:chgData name="Federica Foiadelli" userId="d2c9adce-f6b6-4981-9e0c-4d12a481e01c" providerId="ADAL" clId="{16067144-D7BF-4341-953E-F4475860D02D}" dt="2024-05-13T11:18:35.591" v="5085" actId="255"/>
        <pc:sldMkLst>
          <pc:docMk/>
          <pc:sldMk cId="2550944254" sldId="288"/>
        </pc:sldMkLst>
        <pc:spChg chg="mod">
          <ac:chgData name="Federica Foiadelli" userId="d2c9adce-f6b6-4981-9e0c-4d12a481e01c" providerId="ADAL" clId="{16067144-D7BF-4341-953E-F4475860D02D}" dt="2024-05-13T11:18:35.591" v="5085" actId="255"/>
          <ac:spMkLst>
            <pc:docMk/>
            <pc:sldMk cId="2550944254" sldId="288"/>
            <ac:spMk id="2" creationId="{95923BFC-6B19-AB4C-32AA-5C3930DF8671}"/>
          </ac:spMkLst>
        </pc:spChg>
        <pc:spChg chg="mod">
          <ac:chgData name="Federica Foiadelli" userId="d2c9adce-f6b6-4981-9e0c-4d12a481e01c" providerId="ADAL" clId="{16067144-D7BF-4341-953E-F4475860D02D}" dt="2024-05-13T11:15:42.822" v="5019" actId="14100"/>
          <ac:spMkLst>
            <pc:docMk/>
            <pc:sldMk cId="2550944254" sldId="288"/>
            <ac:spMk id="3" creationId="{B8F4FCAA-D88F-409C-0E18-3DEA3804A8EA}"/>
          </ac:spMkLst>
        </pc:spChg>
      </pc:sldChg>
      <pc:sldChg chg="modSp mod modNotesTx">
        <pc:chgData name="Federica Foiadelli" userId="d2c9adce-f6b6-4981-9e0c-4d12a481e01c" providerId="ADAL" clId="{16067144-D7BF-4341-953E-F4475860D02D}" dt="2024-05-13T11:28:28.384" v="5743" actId="1076"/>
        <pc:sldMkLst>
          <pc:docMk/>
          <pc:sldMk cId="4009488476" sldId="289"/>
        </pc:sldMkLst>
        <pc:spChg chg="mod">
          <ac:chgData name="Federica Foiadelli" userId="d2c9adce-f6b6-4981-9e0c-4d12a481e01c" providerId="ADAL" clId="{16067144-D7BF-4341-953E-F4475860D02D}" dt="2024-05-13T11:19:58.430" v="5090" actId="255"/>
          <ac:spMkLst>
            <pc:docMk/>
            <pc:sldMk cId="4009488476" sldId="289"/>
            <ac:spMk id="2" creationId="{5FD6DD67-3109-91ED-929A-729DDDBAC31F}"/>
          </ac:spMkLst>
        </pc:spChg>
        <pc:spChg chg="mod">
          <ac:chgData name="Federica Foiadelli" userId="d2c9adce-f6b6-4981-9e0c-4d12a481e01c" providerId="ADAL" clId="{16067144-D7BF-4341-953E-F4475860D02D}" dt="2024-05-13T11:17:28.248" v="5081" actId="20577"/>
          <ac:spMkLst>
            <pc:docMk/>
            <pc:sldMk cId="4009488476" sldId="289"/>
            <ac:spMk id="3" creationId="{E6EC441B-5645-35F5-EDC4-CC87051DE232}"/>
          </ac:spMkLst>
        </pc:spChg>
        <pc:spChg chg="mod">
          <ac:chgData name="Federica Foiadelli" userId="d2c9adce-f6b6-4981-9e0c-4d12a481e01c" providerId="ADAL" clId="{16067144-D7BF-4341-953E-F4475860D02D}" dt="2024-05-13T11:28:28.384" v="5743" actId="1076"/>
          <ac:spMkLst>
            <pc:docMk/>
            <pc:sldMk cId="4009488476" sldId="289"/>
            <ac:spMk id="7" creationId="{4F3FC780-5C09-1871-C0E7-B0F4DBAD9C41}"/>
          </ac:spMkLst>
        </pc:spChg>
        <pc:spChg chg="mod">
          <ac:chgData name="Federica Foiadelli" userId="d2c9adce-f6b6-4981-9e0c-4d12a481e01c" providerId="ADAL" clId="{16067144-D7BF-4341-953E-F4475860D02D}" dt="2024-05-13T11:28:28.384" v="5743" actId="1076"/>
          <ac:spMkLst>
            <pc:docMk/>
            <pc:sldMk cId="4009488476" sldId="289"/>
            <ac:spMk id="10" creationId="{E2FD5BD0-F3EC-3351-644F-DEE96D12B193}"/>
          </ac:spMkLst>
        </pc:spChg>
        <pc:spChg chg="mod">
          <ac:chgData name="Federica Foiadelli" userId="d2c9adce-f6b6-4981-9e0c-4d12a481e01c" providerId="ADAL" clId="{16067144-D7BF-4341-953E-F4475860D02D}" dt="2024-05-13T11:28:28.384" v="5743" actId="1076"/>
          <ac:spMkLst>
            <pc:docMk/>
            <pc:sldMk cId="4009488476" sldId="289"/>
            <ac:spMk id="11" creationId="{16914865-5F98-0FEC-3538-276E4652A130}"/>
          </ac:spMkLst>
        </pc:spChg>
      </pc:sldChg>
      <pc:sldChg chg="del">
        <pc:chgData name="Federica Foiadelli" userId="d2c9adce-f6b6-4981-9e0c-4d12a481e01c" providerId="ADAL" clId="{16067144-D7BF-4341-953E-F4475860D02D}" dt="2024-05-10T11:04:51.847" v="2746" actId="47"/>
        <pc:sldMkLst>
          <pc:docMk/>
          <pc:sldMk cId="2676444559" sldId="290"/>
        </pc:sldMkLst>
      </pc:sldChg>
      <pc:sldChg chg="addSp delSp modSp mod delCm">
        <pc:chgData name="Federica Foiadelli" userId="d2c9adce-f6b6-4981-9e0c-4d12a481e01c" providerId="ADAL" clId="{16067144-D7BF-4341-953E-F4475860D02D}" dt="2024-05-13T13:18:08.163" v="5807" actId="108"/>
        <pc:sldMkLst>
          <pc:docMk/>
          <pc:sldMk cId="4091459419" sldId="292"/>
        </pc:sldMkLst>
        <pc:spChg chg="mod">
          <ac:chgData name="Federica Foiadelli" userId="d2c9adce-f6b6-4981-9e0c-4d12a481e01c" providerId="ADAL" clId="{16067144-D7BF-4341-953E-F4475860D02D}" dt="2024-05-13T13:17:57.205" v="5806" actId="20577"/>
          <ac:spMkLst>
            <pc:docMk/>
            <pc:sldMk cId="4091459419" sldId="292"/>
            <ac:spMk id="2" creationId="{059C8A36-666C-3AED-563E-77E98087D50E}"/>
          </ac:spMkLst>
        </pc:spChg>
        <pc:spChg chg="mod">
          <ac:chgData name="Federica Foiadelli" userId="d2c9adce-f6b6-4981-9e0c-4d12a481e01c" providerId="ADAL" clId="{16067144-D7BF-4341-953E-F4475860D02D}" dt="2024-05-13T13:17:33.423" v="5780" actId="1076"/>
          <ac:spMkLst>
            <pc:docMk/>
            <pc:sldMk cId="4091459419" sldId="292"/>
            <ac:spMk id="3" creationId="{254460A4-B761-A69B-EDE0-B9B9FCBBD16E}"/>
          </ac:spMkLst>
        </pc:spChg>
        <pc:spChg chg="add mod">
          <ac:chgData name="Federica Foiadelli" userId="d2c9adce-f6b6-4981-9e0c-4d12a481e01c" providerId="ADAL" clId="{16067144-D7BF-4341-953E-F4475860D02D}" dt="2024-05-13T13:18:08.163" v="5807" actId="108"/>
          <ac:spMkLst>
            <pc:docMk/>
            <pc:sldMk cId="4091459419" sldId="292"/>
            <ac:spMk id="8" creationId="{D1DC10CF-E5EB-6A82-1C3C-3B5450204429}"/>
          </ac:spMkLst>
        </pc:spChg>
        <pc:picChg chg="add del mod">
          <ac:chgData name="Federica Foiadelli" userId="d2c9adce-f6b6-4981-9e0c-4d12a481e01c" providerId="ADAL" clId="{16067144-D7BF-4341-953E-F4475860D02D}" dt="2024-05-13T13:13:10.450" v="5766" actId="478"/>
          <ac:picMkLst>
            <pc:docMk/>
            <pc:sldMk cId="4091459419" sldId="292"/>
            <ac:picMk id="5" creationId="{63002F39-BA4E-A44E-DF30-BD47DFEC02C7}"/>
          </ac:picMkLst>
        </pc:picChg>
        <pc:picChg chg="add mod modCrop">
          <ac:chgData name="Federica Foiadelli" userId="d2c9adce-f6b6-4981-9e0c-4d12a481e01c" providerId="ADAL" clId="{16067144-D7BF-4341-953E-F4475860D02D}" dt="2024-05-13T13:17:40.884" v="5805" actId="1036"/>
          <ac:picMkLst>
            <pc:docMk/>
            <pc:sldMk cId="4091459419" sldId="292"/>
            <ac:picMk id="7" creationId="{DEA32BD2-3E13-BDEB-F041-55879F3894B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ederica Foiadelli" userId="d2c9adce-f6b6-4981-9e0c-4d12a481e01c" providerId="ADAL" clId="{16067144-D7BF-4341-953E-F4475860D02D}" dt="2024-05-13T11:18:16.731" v="5082"/>
              <pc2:cmMkLst xmlns:pc2="http://schemas.microsoft.com/office/powerpoint/2019/9/main/command">
                <pc:docMk/>
                <pc:sldMk cId="4091459419" sldId="292"/>
                <pc2:cmMk id="{47613497-F566-4AD6-8DF1-880CC8471B5F}"/>
              </pc2:cmMkLst>
            </pc226:cmChg>
          </p:ext>
        </pc:extLst>
      </pc:sldChg>
      <pc:sldChg chg="modSp mod">
        <pc:chgData name="Federica Foiadelli" userId="d2c9adce-f6b6-4981-9e0c-4d12a481e01c" providerId="ADAL" clId="{16067144-D7BF-4341-953E-F4475860D02D}" dt="2024-05-13T11:19:47.917" v="5088" actId="255"/>
        <pc:sldMkLst>
          <pc:docMk/>
          <pc:sldMk cId="368928503" sldId="293"/>
        </pc:sldMkLst>
        <pc:spChg chg="mod">
          <ac:chgData name="Federica Foiadelli" userId="d2c9adce-f6b6-4981-9e0c-4d12a481e01c" providerId="ADAL" clId="{16067144-D7BF-4341-953E-F4475860D02D}" dt="2024-05-13T11:19:47.917" v="5088" actId="255"/>
          <ac:spMkLst>
            <pc:docMk/>
            <pc:sldMk cId="368928503" sldId="293"/>
            <ac:spMk id="2" creationId="{31F24AFF-AA52-6A15-609B-53ECE592CEB7}"/>
          </ac:spMkLst>
        </pc:spChg>
      </pc:sldChg>
    </pc:docChg>
  </pc:docChgLst>
  <pc:docChgLst>
    <pc:chgData name="Federica Foiadelli" userId="d2c9adce-f6b6-4981-9e0c-4d12a481e01c" providerId="ADAL" clId="{F0406465-127B-4DB3-9714-3C4ABCC06305}"/>
    <pc:docChg chg="undo custSel addSld delSld modSld sldOrd">
      <pc:chgData name="Federica Foiadelli" userId="d2c9adce-f6b6-4981-9e0c-4d12a481e01c" providerId="ADAL" clId="{F0406465-127B-4DB3-9714-3C4ABCC06305}" dt="2024-04-09T05:41:12.337" v="5777" actId="20577"/>
      <pc:docMkLst>
        <pc:docMk/>
      </pc:docMkLst>
      <pc:sldChg chg="modSp mod">
        <pc:chgData name="Federica Foiadelli" userId="d2c9adce-f6b6-4981-9e0c-4d12a481e01c" providerId="ADAL" clId="{F0406465-127B-4DB3-9714-3C4ABCC06305}" dt="2024-04-08T16:46:02.290" v="3130" actId="20577"/>
        <pc:sldMkLst>
          <pc:docMk/>
          <pc:sldMk cId="2920549587" sldId="284"/>
        </pc:sldMkLst>
        <pc:spChg chg="mod">
          <ac:chgData name="Federica Foiadelli" userId="d2c9adce-f6b6-4981-9e0c-4d12a481e01c" providerId="ADAL" clId="{F0406465-127B-4DB3-9714-3C4ABCC06305}" dt="2024-04-08T15:47:03.902" v="0" actId="13926"/>
          <ac:spMkLst>
            <pc:docMk/>
            <pc:sldMk cId="2920549587" sldId="284"/>
            <ac:spMk id="8" creationId="{3A086F13-9047-A766-1EA9-77DBBCF4B5DA}"/>
          </ac:spMkLst>
        </pc:spChg>
        <pc:spChg chg="mod">
          <ac:chgData name="Federica Foiadelli" userId="d2c9adce-f6b6-4981-9e0c-4d12a481e01c" providerId="ADAL" clId="{F0406465-127B-4DB3-9714-3C4ABCC06305}" dt="2024-04-08T16:46:02.290" v="3130" actId="20577"/>
          <ac:spMkLst>
            <pc:docMk/>
            <pc:sldMk cId="2920549587" sldId="284"/>
            <ac:spMk id="9" creationId="{AC618A52-5462-99F0-A0FC-12EF5914E7EF}"/>
          </ac:spMkLst>
        </pc:spChg>
      </pc:sldChg>
      <pc:sldChg chg="modSp mod">
        <pc:chgData name="Federica Foiadelli" userId="d2c9adce-f6b6-4981-9e0c-4d12a481e01c" providerId="ADAL" clId="{F0406465-127B-4DB3-9714-3C4ABCC06305}" dt="2024-04-09T05:20:07.943" v="5711" actId="20577"/>
        <pc:sldMkLst>
          <pc:docMk/>
          <pc:sldMk cId="3981150649" sldId="286"/>
        </pc:sldMkLst>
        <pc:spChg chg="mod">
          <ac:chgData name="Federica Foiadelli" userId="d2c9adce-f6b6-4981-9e0c-4d12a481e01c" providerId="ADAL" clId="{F0406465-127B-4DB3-9714-3C4ABCC06305}" dt="2024-04-09T05:20:07.943" v="5711" actId="20577"/>
          <ac:spMkLst>
            <pc:docMk/>
            <pc:sldMk cId="3981150649" sldId="286"/>
            <ac:spMk id="3" creationId="{B09ECA30-4DBA-18FD-2701-38043C50E5B6}"/>
          </ac:spMkLst>
        </pc:spChg>
      </pc:sldChg>
      <pc:sldChg chg="modSp mod">
        <pc:chgData name="Federica Foiadelli" userId="d2c9adce-f6b6-4981-9e0c-4d12a481e01c" providerId="ADAL" clId="{F0406465-127B-4DB3-9714-3C4ABCC06305}" dt="2024-04-08T15:50:20.096" v="41" actId="6549"/>
        <pc:sldMkLst>
          <pc:docMk/>
          <pc:sldMk cId="3451454795" sldId="287"/>
        </pc:sldMkLst>
        <pc:spChg chg="mod">
          <ac:chgData name="Federica Foiadelli" userId="d2c9adce-f6b6-4981-9e0c-4d12a481e01c" providerId="ADAL" clId="{F0406465-127B-4DB3-9714-3C4ABCC06305}" dt="2024-04-08T15:50:20.096" v="41" actId="6549"/>
          <ac:spMkLst>
            <pc:docMk/>
            <pc:sldMk cId="3451454795" sldId="287"/>
            <ac:spMk id="3" creationId="{031D786F-67B1-0CA7-11FD-49CACCC15579}"/>
          </ac:spMkLst>
        </pc:spChg>
      </pc:sldChg>
      <pc:sldChg chg="modSp mod">
        <pc:chgData name="Federica Foiadelli" userId="d2c9adce-f6b6-4981-9e0c-4d12a481e01c" providerId="ADAL" clId="{F0406465-127B-4DB3-9714-3C4ABCC06305}" dt="2024-04-08T15:56:39.065" v="96" actId="20577"/>
        <pc:sldMkLst>
          <pc:docMk/>
          <pc:sldMk cId="3642049662" sldId="288"/>
        </pc:sldMkLst>
        <pc:spChg chg="mod">
          <ac:chgData name="Federica Foiadelli" userId="d2c9adce-f6b6-4981-9e0c-4d12a481e01c" providerId="ADAL" clId="{F0406465-127B-4DB3-9714-3C4ABCC06305}" dt="2024-04-08T15:56:39.065" v="96" actId="20577"/>
          <ac:spMkLst>
            <pc:docMk/>
            <pc:sldMk cId="3642049662" sldId="288"/>
            <ac:spMk id="3" creationId="{5940C17A-34A9-9D0C-9A33-F0D516CE9B73}"/>
          </ac:spMkLst>
        </pc:spChg>
      </pc:sldChg>
      <pc:sldChg chg="modSp mod">
        <pc:chgData name="Federica Foiadelli" userId="d2c9adce-f6b6-4981-9e0c-4d12a481e01c" providerId="ADAL" clId="{F0406465-127B-4DB3-9714-3C4ABCC06305}" dt="2024-04-08T16:49:14.934" v="3136" actId="20577"/>
        <pc:sldMkLst>
          <pc:docMk/>
          <pc:sldMk cId="1070752074" sldId="291"/>
        </pc:sldMkLst>
        <pc:spChg chg="mod">
          <ac:chgData name="Federica Foiadelli" userId="d2c9adce-f6b6-4981-9e0c-4d12a481e01c" providerId="ADAL" clId="{F0406465-127B-4DB3-9714-3C4ABCC06305}" dt="2024-04-08T16:49:14.934" v="3136" actId="20577"/>
          <ac:spMkLst>
            <pc:docMk/>
            <pc:sldMk cId="1070752074" sldId="291"/>
            <ac:spMk id="4" creationId="{91D398C3-F120-FAA2-8BA1-811F6B45EB4D}"/>
          </ac:spMkLst>
        </pc:spChg>
      </pc:sldChg>
      <pc:sldChg chg="addSp delSp modSp mod">
        <pc:chgData name="Federica Foiadelli" userId="d2c9adce-f6b6-4981-9e0c-4d12a481e01c" providerId="ADAL" clId="{F0406465-127B-4DB3-9714-3C4ABCC06305}" dt="2024-04-09T05:39:26.724" v="5738" actId="20577"/>
        <pc:sldMkLst>
          <pc:docMk/>
          <pc:sldMk cId="1638700575" sldId="295"/>
        </pc:sldMkLst>
        <pc:spChg chg="add del mod">
          <ac:chgData name="Federica Foiadelli" userId="d2c9adce-f6b6-4981-9e0c-4d12a481e01c" providerId="ADAL" clId="{F0406465-127B-4DB3-9714-3C4ABCC06305}" dt="2024-04-08T15:59:55.366" v="140"/>
          <ac:spMkLst>
            <pc:docMk/>
            <pc:sldMk cId="1638700575" sldId="295"/>
            <ac:spMk id="2" creationId="{CF965C05-CDA7-EEE4-D341-5623B70B1DAD}"/>
          </ac:spMkLst>
        </pc:spChg>
        <pc:spChg chg="del">
          <ac:chgData name="Federica Foiadelli" userId="d2c9adce-f6b6-4981-9e0c-4d12a481e01c" providerId="ADAL" clId="{F0406465-127B-4DB3-9714-3C4ABCC06305}" dt="2024-04-08T15:59:08.612" v="98" actId="478"/>
          <ac:spMkLst>
            <pc:docMk/>
            <pc:sldMk cId="1638700575" sldId="295"/>
            <ac:spMk id="5" creationId="{A706D57F-C723-E0CC-01C6-45D59ED4234D}"/>
          </ac:spMkLst>
        </pc:spChg>
        <pc:spChg chg="mod">
          <ac:chgData name="Federica Foiadelli" userId="d2c9adce-f6b6-4981-9e0c-4d12a481e01c" providerId="ADAL" clId="{F0406465-127B-4DB3-9714-3C4ABCC06305}" dt="2024-04-08T16:44:45.762" v="3048" actId="13926"/>
          <ac:spMkLst>
            <pc:docMk/>
            <pc:sldMk cId="1638700575" sldId="295"/>
            <ac:spMk id="9" creationId="{79690AB8-4DFA-C78C-1792-4AE4181833FA}"/>
          </ac:spMkLst>
        </pc:spChg>
        <pc:spChg chg="mod">
          <ac:chgData name="Federica Foiadelli" userId="d2c9adce-f6b6-4981-9e0c-4d12a481e01c" providerId="ADAL" clId="{F0406465-127B-4DB3-9714-3C4ABCC06305}" dt="2024-04-09T05:39:26.724" v="5738" actId="20577"/>
          <ac:spMkLst>
            <pc:docMk/>
            <pc:sldMk cId="1638700575" sldId="295"/>
            <ac:spMk id="11" creationId="{B3B77F41-97B8-BD0F-64F8-3C17AF9A26B3}"/>
          </ac:spMkLst>
        </pc:spChg>
      </pc:sldChg>
      <pc:sldChg chg="delSp modSp mod modNotesTx">
        <pc:chgData name="Federica Foiadelli" userId="d2c9adce-f6b6-4981-9e0c-4d12a481e01c" providerId="ADAL" clId="{F0406465-127B-4DB3-9714-3C4ABCC06305}" dt="2024-04-08T17:14:25.086" v="4275" actId="113"/>
        <pc:sldMkLst>
          <pc:docMk/>
          <pc:sldMk cId="984999623" sldId="296"/>
        </pc:sldMkLst>
        <pc:spChg chg="mod">
          <ac:chgData name="Federica Foiadelli" userId="d2c9adce-f6b6-4981-9e0c-4d12a481e01c" providerId="ADAL" clId="{F0406465-127B-4DB3-9714-3C4ABCC06305}" dt="2024-04-08T17:14:25.086" v="4275" actId="113"/>
          <ac:spMkLst>
            <pc:docMk/>
            <pc:sldMk cId="984999623" sldId="296"/>
            <ac:spMk id="3" creationId="{5096A67F-6FF9-9286-093B-BC4B29B95DC0}"/>
          </ac:spMkLst>
        </pc:spChg>
        <pc:spChg chg="del">
          <ac:chgData name="Federica Foiadelli" userId="d2c9adce-f6b6-4981-9e0c-4d12a481e01c" providerId="ADAL" clId="{F0406465-127B-4DB3-9714-3C4ABCC06305}" dt="2024-04-08T15:59:59.501" v="141" actId="478"/>
          <ac:spMkLst>
            <pc:docMk/>
            <pc:sldMk cId="984999623" sldId="296"/>
            <ac:spMk id="6" creationId="{58440728-E539-53FF-A09B-0CD55748BBF1}"/>
          </ac:spMkLst>
        </pc:spChg>
        <pc:spChg chg="del">
          <ac:chgData name="Federica Foiadelli" userId="d2c9adce-f6b6-4981-9e0c-4d12a481e01c" providerId="ADAL" clId="{F0406465-127B-4DB3-9714-3C4ABCC06305}" dt="2024-04-08T16:00:00.586" v="142" actId="478"/>
          <ac:spMkLst>
            <pc:docMk/>
            <pc:sldMk cId="984999623" sldId="296"/>
            <ac:spMk id="7" creationId="{DB280DC2-5A70-07A2-49A6-71893A51AC8C}"/>
          </ac:spMkLst>
        </pc:spChg>
      </pc:sldChg>
      <pc:sldChg chg="addSp delSp modSp mod">
        <pc:chgData name="Federica Foiadelli" userId="d2c9adce-f6b6-4981-9e0c-4d12a481e01c" providerId="ADAL" clId="{F0406465-127B-4DB3-9714-3C4ABCC06305}" dt="2024-04-08T16:22:05.738" v="1900" actId="20577"/>
        <pc:sldMkLst>
          <pc:docMk/>
          <pc:sldMk cId="1701832364" sldId="297"/>
        </pc:sldMkLst>
        <pc:spChg chg="mod">
          <ac:chgData name="Federica Foiadelli" userId="d2c9adce-f6b6-4981-9e0c-4d12a481e01c" providerId="ADAL" clId="{F0406465-127B-4DB3-9714-3C4ABCC06305}" dt="2024-04-08T16:14:47.573" v="1652" actId="20577"/>
          <ac:spMkLst>
            <pc:docMk/>
            <pc:sldMk cId="1701832364" sldId="297"/>
            <ac:spMk id="2" creationId="{CB016DC3-9F84-6969-7AFB-8A05031FF7D6}"/>
          </ac:spMkLst>
        </pc:spChg>
        <pc:spChg chg="mod">
          <ac:chgData name="Federica Foiadelli" userId="d2c9adce-f6b6-4981-9e0c-4d12a481e01c" providerId="ADAL" clId="{F0406465-127B-4DB3-9714-3C4ABCC06305}" dt="2024-04-08T16:22:05.738" v="1900" actId="20577"/>
          <ac:spMkLst>
            <pc:docMk/>
            <pc:sldMk cId="1701832364" sldId="297"/>
            <ac:spMk id="3" creationId="{AA7252E6-678E-5E0A-6CA3-3EE38D295751}"/>
          </ac:spMkLst>
        </pc:spChg>
        <pc:spChg chg="add mod">
          <ac:chgData name="Federica Foiadelli" userId="d2c9adce-f6b6-4981-9e0c-4d12a481e01c" providerId="ADAL" clId="{F0406465-127B-4DB3-9714-3C4ABCC06305}" dt="2024-04-08T16:16:32.469" v="1763"/>
          <ac:spMkLst>
            <pc:docMk/>
            <pc:sldMk cId="1701832364" sldId="297"/>
            <ac:spMk id="4" creationId="{E069D4D5-0E9E-E340-6020-B8468269896C}"/>
          </ac:spMkLst>
        </pc:spChg>
        <pc:spChg chg="del">
          <ac:chgData name="Federica Foiadelli" userId="d2c9adce-f6b6-4981-9e0c-4d12a481e01c" providerId="ADAL" clId="{F0406465-127B-4DB3-9714-3C4ABCC06305}" dt="2024-04-08T16:14:36.206" v="1639" actId="478"/>
          <ac:spMkLst>
            <pc:docMk/>
            <pc:sldMk cId="1701832364" sldId="297"/>
            <ac:spMk id="5" creationId="{A3B6965C-27DE-1054-1E81-0B59908AEB84}"/>
          </ac:spMkLst>
        </pc:spChg>
        <pc:spChg chg="add mod">
          <ac:chgData name="Federica Foiadelli" userId="d2c9adce-f6b6-4981-9e0c-4d12a481e01c" providerId="ADAL" clId="{F0406465-127B-4DB3-9714-3C4ABCC06305}" dt="2024-04-08T16:16:36.463" v="1765"/>
          <ac:spMkLst>
            <pc:docMk/>
            <pc:sldMk cId="1701832364" sldId="297"/>
            <ac:spMk id="6" creationId="{6FBCACB4-E097-BBAA-5C3E-9067F7DD2D62}"/>
          </ac:spMkLst>
        </pc:spChg>
      </pc:sldChg>
      <pc:sldChg chg="del">
        <pc:chgData name="Federica Foiadelli" userId="d2c9adce-f6b6-4981-9e0c-4d12a481e01c" providerId="ADAL" clId="{F0406465-127B-4DB3-9714-3C4ABCC06305}" dt="2024-04-08T16:17:20.051" v="1778" actId="47"/>
        <pc:sldMkLst>
          <pc:docMk/>
          <pc:sldMk cId="4028326776" sldId="298"/>
        </pc:sldMkLst>
      </pc:sldChg>
      <pc:sldChg chg="addSp delSp modSp mod">
        <pc:chgData name="Federica Foiadelli" userId="d2c9adce-f6b6-4981-9e0c-4d12a481e01c" providerId="ADAL" clId="{F0406465-127B-4DB3-9714-3C4ABCC06305}" dt="2024-04-08T17:17:52.883" v="4327" actId="1076"/>
        <pc:sldMkLst>
          <pc:docMk/>
          <pc:sldMk cId="2223356211" sldId="299"/>
        </pc:sldMkLst>
        <pc:spChg chg="mod">
          <ac:chgData name="Federica Foiadelli" userId="d2c9adce-f6b6-4981-9e0c-4d12a481e01c" providerId="ADAL" clId="{F0406465-127B-4DB3-9714-3C4ABCC06305}" dt="2024-04-08T16:35:03.998" v="2891" actId="404"/>
          <ac:spMkLst>
            <pc:docMk/>
            <pc:sldMk cId="2223356211" sldId="299"/>
            <ac:spMk id="2" creationId="{CB016DC3-9F84-6969-7AFB-8A05031FF7D6}"/>
          </ac:spMkLst>
        </pc:spChg>
        <pc:spChg chg="add del mod">
          <ac:chgData name="Federica Foiadelli" userId="d2c9adce-f6b6-4981-9e0c-4d12a481e01c" providerId="ADAL" clId="{F0406465-127B-4DB3-9714-3C4ABCC06305}" dt="2024-04-08T16:26:55.831" v="2118" actId="478"/>
          <ac:spMkLst>
            <pc:docMk/>
            <pc:sldMk cId="2223356211" sldId="299"/>
            <ac:spMk id="3" creationId="{B0BD87EB-E5E0-ECC8-3CBB-5F8FFD26A4CE}"/>
          </ac:spMkLst>
        </pc:spChg>
        <pc:spChg chg="add mod">
          <ac:chgData name="Federica Foiadelli" userId="d2c9adce-f6b6-4981-9e0c-4d12a481e01c" providerId="ADAL" clId="{F0406465-127B-4DB3-9714-3C4ABCC06305}" dt="2024-04-08T17:14:54.530" v="4282" actId="255"/>
          <ac:spMkLst>
            <pc:docMk/>
            <pc:sldMk cId="2223356211" sldId="299"/>
            <ac:spMk id="4" creationId="{095226DE-921D-356D-6A02-B1AA6A7026EE}"/>
          </ac:spMkLst>
        </pc:spChg>
        <pc:spChg chg="mod">
          <ac:chgData name="Federica Foiadelli" userId="d2c9adce-f6b6-4981-9e0c-4d12a481e01c" providerId="ADAL" clId="{F0406465-127B-4DB3-9714-3C4ABCC06305}" dt="2024-04-08T17:14:40.217" v="4278" actId="14100"/>
          <ac:spMkLst>
            <pc:docMk/>
            <pc:sldMk cId="2223356211" sldId="299"/>
            <ac:spMk id="7" creationId="{78FF9E93-D805-6AD9-0592-16D88D479185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10" creationId="{86279870-01E3-5F40-6228-EDDF23BF181D}"/>
          </ac:spMkLst>
        </pc:spChg>
        <pc:spChg chg="add mod">
          <ac:chgData name="Federica Foiadelli" userId="d2c9adce-f6b6-4981-9e0c-4d12a481e01c" providerId="ADAL" clId="{F0406465-127B-4DB3-9714-3C4ABCC06305}" dt="2024-04-08T17:17:52.883" v="4327" actId="1076"/>
          <ac:spMkLst>
            <pc:docMk/>
            <pc:sldMk cId="2223356211" sldId="299"/>
            <ac:spMk id="11" creationId="{0B5B206A-3281-21C5-596F-74596C80A5AF}"/>
          </ac:spMkLst>
        </pc:spChg>
        <pc:spChg chg="add mod">
          <ac:chgData name="Federica Foiadelli" userId="d2c9adce-f6b6-4981-9e0c-4d12a481e01c" providerId="ADAL" clId="{F0406465-127B-4DB3-9714-3C4ABCC06305}" dt="2024-04-08T17:17:49.596" v="4326" actId="1076"/>
          <ac:spMkLst>
            <pc:docMk/>
            <pc:sldMk cId="2223356211" sldId="299"/>
            <ac:spMk id="12" creationId="{7BE4A026-3421-4839-795F-69847C5D467E}"/>
          </ac:spMkLst>
        </pc:spChg>
        <pc:spChg chg="add mod">
          <ac:chgData name="Federica Foiadelli" userId="d2c9adce-f6b6-4981-9e0c-4d12a481e01c" providerId="ADAL" clId="{F0406465-127B-4DB3-9714-3C4ABCC06305}" dt="2024-04-08T17:17:30.189" v="4325" actId="20577"/>
          <ac:spMkLst>
            <pc:docMk/>
            <pc:sldMk cId="2223356211" sldId="299"/>
            <ac:spMk id="13" creationId="{E6A54846-0F0F-8315-B418-427AD87559F8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14" creationId="{44BCC24A-DDA7-BD86-A137-4CB94E2CB541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18" creationId="{DB961C4B-9ECC-309F-06B5-0750B3E1EAFA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19" creationId="{3351B3FF-E5DA-8D01-09B5-F38AA0578462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20" creationId="{A7CE77EA-EA48-E68E-BC93-743DF8B6FCB0}"/>
          </ac:spMkLst>
        </pc:spChg>
        <pc:spChg chg="del">
          <ac:chgData name="Federica Foiadelli" userId="d2c9adce-f6b6-4981-9e0c-4d12a481e01c" providerId="ADAL" clId="{F0406465-127B-4DB3-9714-3C4ABCC06305}" dt="2024-04-08T16:25:17.174" v="2057" actId="21"/>
          <ac:spMkLst>
            <pc:docMk/>
            <pc:sldMk cId="2223356211" sldId="299"/>
            <ac:spMk id="21" creationId="{E58C1E48-F26B-55B2-57D3-DFDAADFB3C73}"/>
          </ac:spMkLst>
        </pc:spChg>
        <pc:cxnChg chg="add mod">
          <ac:chgData name="Federica Foiadelli" userId="d2c9adce-f6b6-4981-9e0c-4d12a481e01c" providerId="ADAL" clId="{F0406465-127B-4DB3-9714-3C4ABCC06305}" dt="2024-04-08T17:16:45.583" v="4323" actId="14100"/>
          <ac:cxnSpMkLst>
            <pc:docMk/>
            <pc:sldMk cId="2223356211" sldId="299"/>
            <ac:cxnSpMk id="6" creationId="{943E4D1D-4EFE-D44C-C62D-53220EF2920D}"/>
          </ac:cxnSpMkLst>
        </pc:cxnChg>
        <pc:cxnChg chg="add mod">
          <ac:chgData name="Federica Foiadelli" userId="d2c9adce-f6b6-4981-9e0c-4d12a481e01c" providerId="ADAL" clId="{F0406465-127B-4DB3-9714-3C4ABCC06305}" dt="2024-04-08T17:15:23.116" v="4286" actId="1076"/>
          <ac:cxnSpMkLst>
            <pc:docMk/>
            <pc:sldMk cId="2223356211" sldId="299"/>
            <ac:cxnSpMk id="8" creationId="{7EB5246F-D21C-B71D-273C-4E56307125D8}"/>
          </ac:cxnSpMkLst>
        </pc:cxnChg>
      </pc:sldChg>
      <pc:sldChg chg="addSp modSp del mod">
        <pc:chgData name="Federica Foiadelli" userId="d2c9adce-f6b6-4981-9e0c-4d12a481e01c" providerId="ADAL" clId="{F0406465-127B-4DB3-9714-3C4ABCC06305}" dt="2024-04-08T16:52:43.631" v="3208" actId="47"/>
        <pc:sldMkLst>
          <pc:docMk/>
          <pc:sldMk cId="2170492053" sldId="300"/>
        </pc:sldMkLst>
        <pc:spChg chg="mod">
          <ac:chgData name="Federica Foiadelli" userId="d2c9adce-f6b6-4981-9e0c-4d12a481e01c" providerId="ADAL" clId="{F0406465-127B-4DB3-9714-3C4ABCC06305}" dt="2024-04-08T16:36:24.210" v="2905" actId="122"/>
          <ac:spMkLst>
            <pc:docMk/>
            <pc:sldMk cId="2170492053" sldId="300"/>
            <ac:spMk id="3" creationId="{8B93DE01-549B-3BC0-439F-803B140B4EF5}"/>
          </ac:spMkLst>
        </pc:spChg>
        <pc:spChg chg="mod">
          <ac:chgData name="Federica Foiadelli" userId="d2c9adce-f6b6-4981-9e0c-4d12a481e01c" providerId="ADAL" clId="{F0406465-127B-4DB3-9714-3C4ABCC06305}" dt="2024-04-08T16:36:26.899" v="2906" actId="20577"/>
          <ac:spMkLst>
            <pc:docMk/>
            <pc:sldMk cId="2170492053" sldId="300"/>
            <ac:spMk id="4" creationId="{4D96225B-F32C-EC88-5660-98FF2FAAC0C8}"/>
          </ac:spMkLst>
        </pc:spChg>
        <pc:spChg chg="mod">
          <ac:chgData name="Federica Foiadelli" userId="d2c9adce-f6b6-4981-9e0c-4d12a481e01c" providerId="ADAL" clId="{F0406465-127B-4DB3-9714-3C4ABCC06305}" dt="2024-04-08T16:36:28.406" v="2907" actId="20577"/>
          <ac:spMkLst>
            <pc:docMk/>
            <pc:sldMk cId="2170492053" sldId="300"/>
            <ac:spMk id="5" creationId="{6E7BA3E0-8BC5-B4C4-559B-EDC24C0B686F}"/>
          </ac:spMkLst>
        </pc:spChg>
        <pc:spChg chg="mod">
          <ac:chgData name="Federica Foiadelli" userId="d2c9adce-f6b6-4981-9e0c-4d12a481e01c" providerId="ADAL" clId="{F0406465-127B-4DB3-9714-3C4ABCC06305}" dt="2024-04-08T16:36:24.210" v="2905" actId="122"/>
          <ac:spMkLst>
            <pc:docMk/>
            <pc:sldMk cId="2170492053" sldId="300"/>
            <ac:spMk id="6" creationId="{191996F7-D314-33FA-9E01-5706C28F0678}"/>
          </ac:spMkLst>
        </pc:spChg>
        <pc:spChg chg="add mod">
          <ac:chgData name="Federica Foiadelli" userId="d2c9adce-f6b6-4981-9e0c-4d12a481e01c" providerId="ADAL" clId="{F0406465-127B-4DB3-9714-3C4ABCC06305}" dt="2024-04-08T16:34:29.510" v="2878" actId="14100"/>
          <ac:spMkLst>
            <pc:docMk/>
            <pc:sldMk cId="2170492053" sldId="300"/>
            <ac:spMk id="7" creationId="{614BE84F-84FA-9F63-64FE-B1F73A449A1F}"/>
          </ac:spMkLst>
        </pc:spChg>
      </pc:sldChg>
      <pc:sldChg chg="del">
        <pc:chgData name="Federica Foiadelli" userId="d2c9adce-f6b6-4981-9e0c-4d12a481e01c" providerId="ADAL" clId="{F0406465-127B-4DB3-9714-3C4ABCC06305}" dt="2024-04-08T16:33:30.941" v="2867" actId="47"/>
        <pc:sldMkLst>
          <pc:docMk/>
          <pc:sldMk cId="1866874506" sldId="301"/>
        </pc:sldMkLst>
      </pc:sldChg>
      <pc:sldChg chg="addSp modSp mod modNotesTx">
        <pc:chgData name="Federica Foiadelli" userId="d2c9adce-f6b6-4981-9e0c-4d12a481e01c" providerId="ADAL" clId="{F0406465-127B-4DB3-9714-3C4ABCC06305}" dt="2024-04-08T17:33:50.193" v="4905" actId="20577"/>
        <pc:sldMkLst>
          <pc:docMk/>
          <pc:sldMk cId="230712247" sldId="302"/>
        </pc:sldMkLst>
        <pc:spChg chg="add mod">
          <ac:chgData name="Federica Foiadelli" userId="d2c9adce-f6b6-4981-9e0c-4d12a481e01c" providerId="ADAL" clId="{F0406465-127B-4DB3-9714-3C4ABCC06305}" dt="2024-04-08T16:42:38.195" v="3031" actId="20577"/>
          <ac:spMkLst>
            <pc:docMk/>
            <pc:sldMk cId="230712247" sldId="302"/>
            <ac:spMk id="2" creationId="{FEB35275-0283-9B62-1EF1-8074F41BCF30}"/>
          </ac:spMkLst>
        </pc:spChg>
        <pc:spChg chg="mod">
          <ac:chgData name="Federica Foiadelli" userId="d2c9adce-f6b6-4981-9e0c-4d12a481e01c" providerId="ADAL" clId="{F0406465-127B-4DB3-9714-3C4ABCC06305}" dt="2024-04-08T16:42:27.523" v="3025" actId="20577"/>
          <ac:spMkLst>
            <pc:docMk/>
            <pc:sldMk cId="230712247" sldId="302"/>
            <ac:spMk id="5" creationId="{CBEFFF70-AE0B-3754-8A58-28214121C983}"/>
          </ac:spMkLst>
        </pc:spChg>
        <pc:spChg chg="mod">
          <ac:chgData name="Federica Foiadelli" userId="d2c9adce-f6b6-4981-9e0c-4d12a481e01c" providerId="ADAL" clId="{F0406465-127B-4DB3-9714-3C4ABCC06305}" dt="2024-04-08T17:33:50.193" v="4905" actId="20577"/>
          <ac:spMkLst>
            <pc:docMk/>
            <pc:sldMk cId="230712247" sldId="302"/>
            <ac:spMk id="6" creationId="{CB597F32-0FB4-0E43-4C86-2A7AF29EB936}"/>
          </ac:spMkLst>
        </pc:spChg>
        <pc:spChg chg="mod">
          <ac:chgData name="Federica Foiadelli" userId="d2c9adce-f6b6-4981-9e0c-4d12a481e01c" providerId="ADAL" clId="{F0406465-127B-4DB3-9714-3C4ABCC06305}" dt="2024-04-08T16:38:22.315" v="2944" actId="1076"/>
          <ac:spMkLst>
            <pc:docMk/>
            <pc:sldMk cId="230712247" sldId="302"/>
            <ac:spMk id="7" creationId="{ED04C35E-2C61-CB93-2204-58BD1C93351D}"/>
          </ac:spMkLst>
        </pc:spChg>
        <pc:spChg chg="mod">
          <ac:chgData name="Federica Foiadelli" userId="d2c9adce-f6b6-4981-9e0c-4d12a481e01c" providerId="ADAL" clId="{F0406465-127B-4DB3-9714-3C4ABCC06305}" dt="2024-04-08T16:43:01.945" v="3043" actId="20577"/>
          <ac:spMkLst>
            <pc:docMk/>
            <pc:sldMk cId="230712247" sldId="302"/>
            <ac:spMk id="8" creationId="{04B916DB-3495-0D2F-5B70-5D404486A979}"/>
          </ac:spMkLst>
        </pc:spChg>
      </pc:sldChg>
      <pc:sldChg chg="del">
        <pc:chgData name="Federica Foiadelli" userId="d2c9adce-f6b6-4981-9e0c-4d12a481e01c" providerId="ADAL" clId="{F0406465-127B-4DB3-9714-3C4ABCC06305}" dt="2024-04-08T16:38:38.403" v="2946" actId="47"/>
        <pc:sldMkLst>
          <pc:docMk/>
          <pc:sldMk cId="2335353553" sldId="303"/>
        </pc:sldMkLst>
      </pc:sldChg>
      <pc:sldChg chg="del">
        <pc:chgData name="Federica Foiadelli" userId="d2c9adce-f6b6-4981-9e0c-4d12a481e01c" providerId="ADAL" clId="{F0406465-127B-4DB3-9714-3C4ABCC06305}" dt="2024-04-08T16:38:38.403" v="2946" actId="47"/>
        <pc:sldMkLst>
          <pc:docMk/>
          <pc:sldMk cId="1458770626" sldId="304"/>
        </pc:sldMkLst>
      </pc:sldChg>
      <pc:sldChg chg="addSp delSp modSp mod">
        <pc:chgData name="Federica Foiadelli" userId="d2c9adce-f6b6-4981-9e0c-4d12a481e01c" providerId="ADAL" clId="{F0406465-127B-4DB3-9714-3C4ABCC06305}" dt="2024-04-09T05:41:12.337" v="5777" actId="20577"/>
        <pc:sldMkLst>
          <pc:docMk/>
          <pc:sldMk cId="264468579" sldId="305"/>
        </pc:sldMkLst>
        <pc:spChg chg="add mod">
          <ac:chgData name="Federica Foiadelli" userId="d2c9adce-f6b6-4981-9e0c-4d12a481e01c" providerId="ADAL" clId="{F0406465-127B-4DB3-9714-3C4ABCC06305}" dt="2024-04-09T05:41:12.337" v="5777" actId="20577"/>
          <ac:spMkLst>
            <pc:docMk/>
            <pc:sldMk cId="264468579" sldId="305"/>
            <ac:spMk id="2" creationId="{C8400D9B-C0E5-5B6C-98AC-35C4550176D7}"/>
          </ac:spMkLst>
        </pc:spChg>
        <pc:spChg chg="del mod">
          <ac:chgData name="Federica Foiadelli" userId="d2c9adce-f6b6-4981-9e0c-4d12a481e01c" providerId="ADAL" clId="{F0406465-127B-4DB3-9714-3C4ABCC06305}" dt="2024-04-08T16:41:21.687" v="2999" actId="478"/>
          <ac:spMkLst>
            <pc:docMk/>
            <pc:sldMk cId="264468579" sldId="305"/>
            <ac:spMk id="5" creationId="{CBEFFF70-AE0B-3754-8A58-28214121C983}"/>
          </ac:spMkLst>
        </pc:spChg>
        <pc:spChg chg="del">
          <ac:chgData name="Federica Foiadelli" userId="d2c9adce-f6b6-4981-9e0c-4d12a481e01c" providerId="ADAL" clId="{F0406465-127B-4DB3-9714-3C4ABCC06305}" dt="2024-04-08T16:40:47.170" v="2990" actId="478"/>
          <ac:spMkLst>
            <pc:docMk/>
            <pc:sldMk cId="264468579" sldId="305"/>
            <ac:spMk id="6" creationId="{CB597F32-0FB4-0E43-4C86-2A7AF29EB936}"/>
          </ac:spMkLst>
        </pc:spChg>
        <pc:spChg chg="del">
          <ac:chgData name="Federica Foiadelli" userId="d2c9adce-f6b6-4981-9e0c-4d12a481e01c" providerId="ADAL" clId="{F0406465-127B-4DB3-9714-3C4ABCC06305}" dt="2024-04-08T16:40:51.095" v="2991" actId="478"/>
          <ac:spMkLst>
            <pc:docMk/>
            <pc:sldMk cId="264468579" sldId="305"/>
            <ac:spMk id="7" creationId="{ED04C35E-2C61-CB93-2204-58BD1C93351D}"/>
          </ac:spMkLst>
        </pc:spChg>
        <pc:spChg chg="del">
          <ac:chgData name="Federica Foiadelli" userId="d2c9adce-f6b6-4981-9e0c-4d12a481e01c" providerId="ADAL" clId="{F0406465-127B-4DB3-9714-3C4ABCC06305}" dt="2024-04-08T16:40:47.170" v="2990" actId="478"/>
          <ac:spMkLst>
            <pc:docMk/>
            <pc:sldMk cId="264468579" sldId="305"/>
            <ac:spMk id="8" creationId="{04B916DB-3495-0D2F-5B70-5D404486A979}"/>
          </ac:spMkLst>
        </pc:spChg>
      </pc:sldChg>
      <pc:sldChg chg="del">
        <pc:chgData name="Federica Foiadelli" userId="d2c9adce-f6b6-4981-9e0c-4d12a481e01c" providerId="ADAL" clId="{F0406465-127B-4DB3-9714-3C4ABCC06305}" dt="2024-04-08T16:42:08.904" v="3010" actId="47"/>
        <pc:sldMkLst>
          <pc:docMk/>
          <pc:sldMk cId="3542132297" sldId="306"/>
        </pc:sldMkLst>
      </pc:sldChg>
      <pc:sldChg chg="del">
        <pc:chgData name="Federica Foiadelli" userId="d2c9adce-f6b6-4981-9e0c-4d12a481e01c" providerId="ADAL" clId="{F0406465-127B-4DB3-9714-3C4ABCC06305}" dt="2024-04-08T16:42:04.801" v="3009" actId="47"/>
        <pc:sldMkLst>
          <pc:docMk/>
          <pc:sldMk cId="3328759771" sldId="307"/>
        </pc:sldMkLst>
      </pc:sldChg>
      <pc:sldChg chg="modSp mod">
        <pc:chgData name="Federica Foiadelli" userId="d2c9adce-f6b6-4981-9e0c-4d12a481e01c" providerId="ADAL" clId="{F0406465-127B-4DB3-9714-3C4ABCC06305}" dt="2024-04-08T15:58:45.919" v="97" actId="108"/>
        <pc:sldMkLst>
          <pc:docMk/>
          <pc:sldMk cId="3002328836" sldId="308"/>
        </pc:sldMkLst>
        <pc:spChg chg="mod">
          <ac:chgData name="Federica Foiadelli" userId="d2c9adce-f6b6-4981-9e0c-4d12a481e01c" providerId="ADAL" clId="{F0406465-127B-4DB3-9714-3C4ABCC06305}" dt="2024-04-08T15:58:45.919" v="97" actId="108"/>
          <ac:spMkLst>
            <pc:docMk/>
            <pc:sldMk cId="3002328836" sldId="308"/>
            <ac:spMk id="3" creationId="{527F8822-0FFE-E89E-8A4F-6AB8A4988093}"/>
          </ac:spMkLst>
        </pc:spChg>
      </pc:sldChg>
      <pc:sldChg chg="modSp add mod">
        <pc:chgData name="Federica Foiadelli" userId="d2c9adce-f6b6-4981-9e0c-4d12a481e01c" providerId="ADAL" clId="{F0406465-127B-4DB3-9714-3C4ABCC06305}" dt="2024-04-08T16:45:32.624" v="3067" actId="20577"/>
        <pc:sldMkLst>
          <pc:docMk/>
          <pc:sldMk cId="1835657837" sldId="309"/>
        </pc:sldMkLst>
        <pc:spChg chg="mod">
          <ac:chgData name="Federica Foiadelli" userId="d2c9adce-f6b6-4981-9e0c-4d12a481e01c" providerId="ADAL" clId="{F0406465-127B-4DB3-9714-3C4ABCC06305}" dt="2024-04-08T16:45:32.624" v="3067" actId="20577"/>
          <ac:spMkLst>
            <pc:docMk/>
            <pc:sldMk cId="1835657837" sldId="309"/>
            <ac:spMk id="4" creationId="{91D398C3-F120-FAA2-8BA1-811F6B45EB4D}"/>
          </ac:spMkLst>
        </pc:spChg>
      </pc:sldChg>
      <pc:sldChg chg="addSp delSp modSp new del mod">
        <pc:chgData name="Federica Foiadelli" userId="d2c9adce-f6b6-4981-9e0c-4d12a481e01c" providerId="ADAL" clId="{F0406465-127B-4DB3-9714-3C4ABCC06305}" dt="2024-04-08T16:26:45.541" v="2115" actId="47"/>
        <pc:sldMkLst>
          <pc:docMk/>
          <pc:sldMk cId="2896882878" sldId="309"/>
        </pc:sldMkLst>
        <pc:spChg chg="del">
          <ac:chgData name="Federica Foiadelli" userId="d2c9adce-f6b6-4981-9e0c-4d12a481e01c" providerId="ADAL" clId="{F0406465-127B-4DB3-9714-3C4ABCC06305}" dt="2024-04-08T16:25:26.460" v="2060" actId="478"/>
          <ac:spMkLst>
            <pc:docMk/>
            <pc:sldMk cId="2896882878" sldId="309"/>
            <ac:spMk id="2" creationId="{704D2F72-D9FE-FED5-0D7D-D28ABCC55F31}"/>
          </ac:spMkLst>
        </pc:spChg>
        <pc:spChg chg="del">
          <ac:chgData name="Federica Foiadelli" userId="d2c9adce-f6b6-4981-9e0c-4d12a481e01c" providerId="ADAL" clId="{F0406465-127B-4DB3-9714-3C4ABCC06305}" dt="2024-04-08T16:25:23.725" v="2059" actId="478"/>
          <ac:spMkLst>
            <pc:docMk/>
            <pc:sldMk cId="2896882878" sldId="309"/>
            <ac:spMk id="3" creationId="{70C67154-18E5-85B2-C993-4403AED0D31C}"/>
          </ac:spMkLst>
        </pc:spChg>
        <pc:spChg chg="add mod">
          <ac:chgData name="Federica Foiadelli" userId="d2c9adce-f6b6-4981-9e0c-4d12a481e01c" providerId="ADAL" clId="{F0406465-127B-4DB3-9714-3C4ABCC06305}" dt="2024-04-08T16:25:27.151" v="2061"/>
          <ac:spMkLst>
            <pc:docMk/>
            <pc:sldMk cId="2896882878" sldId="309"/>
            <ac:spMk id="10" creationId="{86279870-01E3-5F40-6228-EDDF23BF181D}"/>
          </ac:spMkLst>
        </pc:spChg>
        <pc:spChg chg="add mod">
          <ac:chgData name="Federica Foiadelli" userId="d2c9adce-f6b6-4981-9e0c-4d12a481e01c" providerId="ADAL" clId="{F0406465-127B-4DB3-9714-3C4ABCC06305}" dt="2024-04-08T16:25:27.151" v="2061"/>
          <ac:spMkLst>
            <pc:docMk/>
            <pc:sldMk cId="2896882878" sldId="309"/>
            <ac:spMk id="14" creationId="{44BCC24A-DDA7-BD86-A137-4CB94E2CB541}"/>
          </ac:spMkLst>
        </pc:spChg>
        <pc:spChg chg="add mod">
          <ac:chgData name="Federica Foiadelli" userId="d2c9adce-f6b6-4981-9e0c-4d12a481e01c" providerId="ADAL" clId="{F0406465-127B-4DB3-9714-3C4ABCC06305}" dt="2024-04-08T16:25:27.151" v="2061"/>
          <ac:spMkLst>
            <pc:docMk/>
            <pc:sldMk cId="2896882878" sldId="309"/>
            <ac:spMk id="18" creationId="{DB961C4B-9ECC-309F-06B5-0750B3E1EAFA}"/>
          </ac:spMkLst>
        </pc:spChg>
        <pc:spChg chg="add del mod">
          <ac:chgData name="Federica Foiadelli" userId="d2c9adce-f6b6-4981-9e0c-4d12a481e01c" providerId="ADAL" clId="{F0406465-127B-4DB3-9714-3C4ABCC06305}" dt="2024-04-08T16:25:32.361" v="2062" actId="478"/>
          <ac:spMkLst>
            <pc:docMk/>
            <pc:sldMk cId="2896882878" sldId="309"/>
            <ac:spMk id="19" creationId="{3351B3FF-E5DA-8D01-09B5-F38AA0578462}"/>
          </ac:spMkLst>
        </pc:spChg>
        <pc:spChg chg="add del mod">
          <ac:chgData name="Federica Foiadelli" userId="d2c9adce-f6b6-4981-9e0c-4d12a481e01c" providerId="ADAL" clId="{F0406465-127B-4DB3-9714-3C4ABCC06305}" dt="2024-04-08T16:25:33.553" v="2063" actId="478"/>
          <ac:spMkLst>
            <pc:docMk/>
            <pc:sldMk cId="2896882878" sldId="309"/>
            <ac:spMk id="20" creationId="{A7CE77EA-EA48-E68E-BC93-743DF8B6FCB0}"/>
          </ac:spMkLst>
        </pc:spChg>
        <pc:spChg chg="add del mod">
          <ac:chgData name="Federica Foiadelli" userId="d2c9adce-f6b6-4981-9e0c-4d12a481e01c" providerId="ADAL" clId="{F0406465-127B-4DB3-9714-3C4ABCC06305}" dt="2024-04-08T16:25:34.721" v="2064" actId="478"/>
          <ac:spMkLst>
            <pc:docMk/>
            <pc:sldMk cId="2896882878" sldId="309"/>
            <ac:spMk id="21" creationId="{E58C1E48-F26B-55B2-57D3-DFDAADFB3C73}"/>
          </ac:spMkLst>
        </pc:spChg>
      </pc:sldChg>
      <pc:sldChg chg="modSp new del mod">
        <pc:chgData name="Federica Foiadelli" userId="d2c9adce-f6b6-4981-9e0c-4d12a481e01c" providerId="ADAL" clId="{F0406465-127B-4DB3-9714-3C4ABCC06305}" dt="2024-04-08T17:10:02.345" v="4041" actId="47"/>
        <pc:sldMkLst>
          <pc:docMk/>
          <pc:sldMk cId="331735847" sldId="310"/>
        </pc:sldMkLst>
        <pc:spChg chg="mod">
          <ac:chgData name="Federica Foiadelli" userId="d2c9adce-f6b6-4981-9e0c-4d12a481e01c" providerId="ADAL" clId="{F0406465-127B-4DB3-9714-3C4ABCC06305}" dt="2024-04-08T16:58:37.551" v="3277" actId="20577"/>
          <ac:spMkLst>
            <pc:docMk/>
            <pc:sldMk cId="331735847" sldId="310"/>
            <ac:spMk id="2" creationId="{2F8B5DEB-7AD1-C066-FBAC-FC40D08932F5}"/>
          </ac:spMkLst>
        </pc:spChg>
        <pc:spChg chg="mod">
          <ac:chgData name="Federica Foiadelli" userId="d2c9adce-f6b6-4981-9e0c-4d12a481e01c" providerId="ADAL" clId="{F0406465-127B-4DB3-9714-3C4ABCC06305}" dt="2024-04-08T16:58:42.253" v="3282" actId="20577"/>
          <ac:spMkLst>
            <pc:docMk/>
            <pc:sldMk cId="331735847" sldId="310"/>
            <ac:spMk id="3" creationId="{B2E81F3F-EFEC-0F39-802B-AAD8B9E8C4E9}"/>
          </ac:spMkLst>
        </pc:spChg>
      </pc:sldChg>
      <pc:sldChg chg="modSp new mod">
        <pc:chgData name="Federica Foiadelli" userId="d2c9adce-f6b6-4981-9e0c-4d12a481e01c" providerId="ADAL" clId="{F0406465-127B-4DB3-9714-3C4ABCC06305}" dt="2024-04-08T17:08:22.168" v="3773" actId="20577"/>
        <pc:sldMkLst>
          <pc:docMk/>
          <pc:sldMk cId="3725334198" sldId="311"/>
        </pc:sldMkLst>
        <pc:spChg chg="mod">
          <ac:chgData name="Federica Foiadelli" userId="d2c9adce-f6b6-4981-9e0c-4d12a481e01c" providerId="ADAL" clId="{F0406465-127B-4DB3-9714-3C4ABCC06305}" dt="2024-04-08T17:06:39.228" v="3677" actId="20577"/>
          <ac:spMkLst>
            <pc:docMk/>
            <pc:sldMk cId="3725334198" sldId="311"/>
            <ac:spMk id="2" creationId="{7AAD00F7-4C3F-1EC1-D242-7C8784B41967}"/>
          </ac:spMkLst>
        </pc:spChg>
        <pc:spChg chg="mod">
          <ac:chgData name="Federica Foiadelli" userId="d2c9adce-f6b6-4981-9e0c-4d12a481e01c" providerId="ADAL" clId="{F0406465-127B-4DB3-9714-3C4ABCC06305}" dt="2024-04-08T17:08:22.168" v="3773" actId="20577"/>
          <ac:spMkLst>
            <pc:docMk/>
            <pc:sldMk cId="3725334198" sldId="311"/>
            <ac:spMk id="3" creationId="{B43720AD-4423-DF00-9D65-FF54695A264B}"/>
          </ac:spMkLst>
        </pc:spChg>
      </pc:sldChg>
      <pc:sldChg chg="addSp delSp modSp new del mod ord modNotesTx">
        <pc:chgData name="Federica Foiadelli" userId="d2c9adce-f6b6-4981-9e0c-4d12a481e01c" providerId="ADAL" clId="{F0406465-127B-4DB3-9714-3C4ABCC06305}" dt="2024-04-08T17:25:18.014" v="4625" actId="47"/>
        <pc:sldMkLst>
          <pc:docMk/>
          <pc:sldMk cId="14667981" sldId="312"/>
        </pc:sldMkLst>
        <pc:spChg chg="mod">
          <ac:chgData name="Federica Foiadelli" userId="d2c9adce-f6b6-4981-9e0c-4d12a481e01c" providerId="ADAL" clId="{F0406465-127B-4DB3-9714-3C4ABCC06305}" dt="2024-04-08T17:24:00.414" v="4607" actId="20577"/>
          <ac:spMkLst>
            <pc:docMk/>
            <pc:sldMk cId="14667981" sldId="312"/>
            <ac:spMk id="2" creationId="{B039E454-FE12-1B61-4FB8-5DAB3C3CCDBE}"/>
          </ac:spMkLst>
        </pc:spChg>
        <pc:spChg chg="add del">
          <ac:chgData name="Federica Foiadelli" userId="d2c9adce-f6b6-4981-9e0c-4d12a481e01c" providerId="ADAL" clId="{F0406465-127B-4DB3-9714-3C4ABCC06305}" dt="2024-04-08T17:24:21.621" v="4617" actId="22"/>
          <ac:spMkLst>
            <pc:docMk/>
            <pc:sldMk cId="14667981" sldId="312"/>
            <ac:spMk id="4" creationId="{0BA3E45C-9BB9-1485-FFEA-26F5562D7737}"/>
          </ac:spMkLst>
        </pc:spChg>
      </pc:sldChg>
      <pc:sldChg chg="addSp modSp new mod ord">
        <pc:chgData name="Federica Foiadelli" userId="d2c9adce-f6b6-4981-9e0c-4d12a481e01c" providerId="ADAL" clId="{F0406465-127B-4DB3-9714-3C4ABCC06305}" dt="2024-04-08T17:44:11.538" v="5697" actId="20577"/>
        <pc:sldMkLst>
          <pc:docMk/>
          <pc:sldMk cId="543944068" sldId="312"/>
        </pc:sldMkLst>
        <pc:spChg chg="mod">
          <ac:chgData name="Federica Foiadelli" userId="d2c9adce-f6b6-4981-9e0c-4d12a481e01c" providerId="ADAL" clId="{F0406465-127B-4DB3-9714-3C4ABCC06305}" dt="2024-04-08T17:28:34.779" v="4686" actId="20577"/>
          <ac:spMkLst>
            <pc:docMk/>
            <pc:sldMk cId="543944068" sldId="312"/>
            <ac:spMk id="2" creationId="{1836A0EF-517F-4AD0-1762-FEAB364602BC}"/>
          </ac:spMkLst>
        </pc:spChg>
        <pc:spChg chg="add mod">
          <ac:chgData name="Federica Foiadelli" userId="d2c9adce-f6b6-4981-9e0c-4d12a481e01c" providerId="ADAL" clId="{F0406465-127B-4DB3-9714-3C4ABCC06305}" dt="2024-04-08T17:44:11.538" v="5697" actId="20577"/>
          <ac:spMkLst>
            <pc:docMk/>
            <pc:sldMk cId="543944068" sldId="312"/>
            <ac:spMk id="3" creationId="{7261469F-4F78-8C12-FCD7-50F8B23D4588}"/>
          </ac:spMkLst>
        </pc:spChg>
      </pc:sldChg>
      <pc:sldChg chg="addSp modSp add mod modNotesTx">
        <pc:chgData name="Federica Foiadelli" userId="d2c9adce-f6b6-4981-9e0c-4d12a481e01c" providerId="ADAL" clId="{F0406465-127B-4DB3-9714-3C4ABCC06305}" dt="2024-04-09T05:40:16.355" v="5741" actId="14100"/>
        <pc:sldMkLst>
          <pc:docMk/>
          <pc:sldMk cId="3975182781" sldId="313"/>
        </pc:sldMkLst>
        <pc:spChg chg="mod">
          <ac:chgData name="Federica Foiadelli" userId="d2c9adce-f6b6-4981-9e0c-4d12a481e01c" providerId="ADAL" clId="{F0406465-127B-4DB3-9714-3C4ABCC06305}" dt="2024-04-08T17:33:29.336" v="4869" actId="20577"/>
          <ac:spMkLst>
            <pc:docMk/>
            <pc:sldMk cId="3975182781" sldId="313"/>
            <ac:spMk id="2" creationId="{1836A0EF-517F-4AD0-1762-FEAB364602BC}"/>
          </ac:spMkLst>
        </pc:spChg>
        <pc:spChg chg="add mod">
          <ac:chgData name="Federica Foiadelli" userId="d2c9adce-f6b6-4981-9e0c-4d12a481e01c" providerId="ADAL" clId="{F0406465-127B-4DB3-9714-3C4ABCC06305}" dt="2024-04-09T05:40:16.355" v="5741" actId="14100"/>
          <ac:spMkLst>
            <pc:docMk/>
            <pc:sldMk cId="3975182781" sldId="313"/>
            <ac:spMk id="3" creationId="{BDD0A745-74E8-2C95-AFF7-5DCE4A4BE7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EF45-0121-4039-9722-923F6EAC6729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2CC56-C47F-4243-95A0-28EEA84CB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0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0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5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1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1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69FB282-E48B-225C-480F-F6FA060A1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38" y="136521"/>
            <a:ext cx="1367564" cy="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816DC9-5A5C-718E-9579-DED975B3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273" y="2386362"/>
            <a:ext cx="9177454" cy="3890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200" dirty="0">
                <a:solidFill>
                  <a:schemeClr val="bg1"/>
                </a:solidFill>
              </a:rPr>
              <a:t>HelpAge International – Ageing, disability and social protection</a:t>
            </a:r>
          </a:p>
          <a:p>
            <a:pPr marL="0" indent="0" algn="ctr">
              <a:buNone/>
            </a:pPr>
            <a:endParaRPr lang="en-GB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500" dirty="0">
                <a:solidFill>
                  <a:schemeClr val="bg1"/>
                </a:solidFill>
              </a:rPr>
              <a:t>IDDC workshop, Brighton, 16 May 2024</a:t>
            </a:r>
            <a:endParaRPr lang="en-GB" sz="2500" dirty="0">
              <a:solidFill>
                <a:schemeClr val="bg1"/>
              </a:solidFill>
              <a:ea typeface="Verdana"/>
            </a:endParaRPr>
          </a:p>
          <a:p>
            <a:pPr marL="0" indent="0" algn="ctr">
              <a:buNone/>
            </a:pPr>
            <a:endParaRPr lang="en-GB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chemeClr val="bg1"/>
                </a:solidFill>
              </a:rPr>
              <a:t>Federica </a:t>
            </a:r>
            <a:r>
              <a:rPr lang="en-GB" sz="2000" i="1" dirty="0" err="1">
                <a:solidFill>
                  <a:schemeClr val="bg1"/>
                </a:solidFill>
              </a:rPr>
              <a:t>Foiadelli</a:t>
            </a:r>
            <a:r>
              <a:rPr lang="en-GB" sz="2000" i="1" dirty="0">
                <a:solidFill>
                  <a:schemeClr val="bg1"/>
                </a:solidFill>
              </a:rPr>
              <a:t>, Advocacy Adviser - Income and Food Security </a:t>
            </a:r>
            <a:endParaRPr lang="en-GB" sz="2000" i="1" dirty="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924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3BFC-6B19-AB4C-32AA-5C3930DF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FCAA-D88F-409C-0E18-3DEA3804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5" y="1690692"/>
            <a:ext cx="10515600" cy="45539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500" dirty="0">
                <a:latin typeface="Verdana"/>
                <a:ea typeface="Verdana"/>
              </a:rPr>
              <a:t>HelpAge International</a:t>
            </a:r>
            <a:endParaRPr lang="en-GB" sz="2500" dirty="0">
              <a:solidFill>
                <a:srgbClr val="FF0000"/>
              </a:solidFill>
              <a:latin typeface="Verdana"/>
              <a:ea typeface="Verdana"/>
            </a:endParaRPr>
          </a:p>
          <a:p>
            <a:r>
              <a:rPr lang="en-GB" sz="2500" dirty="0">
                <a:latin typeface="Verdana"/>
                <a:ea typeface="Verdana"/>
              </a:rPr>
              <a:t>Disability in older age </a:t>
            </a:r>
          </a:p>
          <a:p>
            <a:r>
              <a:rPr lang="en-GB" sz="2500" dirty="0">
                <a:latin typeface="Verdana"/>
                <a:ea typeface="Verdana"/>
              </a:rPr>
              <a:t>Older people's income security </a:t>
            </a:r>
            <a:endParaRPr lang="en-GB" sz="2500" dirty="0">
              <a:solidFill>
                <a:srgbClr val="FF0000"/>
              </a:solidFill>
              <a:latin typeface="Verdana"/>
              <a:ea typeface="Verdana"/>
            </a:endParaRPr>
          </a:p>
          <a:p>
            <a:r>
              <a:rPr lang="en-GB" sz="2500" dirty="0">
                <a:solidFill>
                  <a:srgbClr val="000000"/>
                </a:solidFill>
                <a:latin typeface="Verdana"/>
                <a:ea typeface="Verdana"/>
              </a:rPr>
              <a:t>Age- and disability-inclusive social protection</a:t>
            </a:r>
          </a:p>
          <a:p>
            <a:r>
              <a:rPr lang="en-GB" sz="2500" dirty="0">
                <a:latin typeface="Verdana"/>
                <a:ea typeface="Verdana"/>
              </a:rPr>
              <a:t>Our work with Older People's Associations</a:t>
            </a:r>
            <a:endParaRPr lang="en-GB" sz="2500" dirty="0">
              <a:solidFill>
                <a:schemeClr val="accent6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endParaRPr lang="en-GB" sz="2500" dirty="0">
              <a:latin typeface="Verdana"/>
              <a:ea typeface="Verdana"/>
            </a:endParaRPr>
          </a:p>
          <a:p>
            <a:pPr marL="0" indent="0">
              <a:buNone/>
            </a:pPr>
            <a:endParaRPr lang="en-GB" sz="25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094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1DBF4C-5788-9F7A-4E64-4370333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 dirty="0">
                <a:latin typeface="+mj-lt"/>
                <a:ea typeface="+mj-ea"/>
                <a:cs typeface="+mj-cs"/>
              </a:rPr>
              <a:t>HelpAge International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3516B-A6E1-DB8C-FC5E-0BB99836F956}"/>
              </a:ext>
            </a:extLst>
          </p:cNvPr>
          <p:cNvSpPr txBox="1"/>
          <p:nvPr/>
        </p:nvSpPr>
        <p:spPr>
          <a:xfrm>
            <a:off x="858788" y="1839951"/>
            <a:ext cx="5452657" cy="43370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HelpAge International is an international NGO with a unique focus on </a:t>
            </a:r>
            <a:r>
              <a:rPr lang="en-US" sz="2000" b="1" dirty="0">
                <a:latin typeface="+mj-lt"/>
                <a:ea typeface="+mj-ea"/>
                <a:cs typeface="+mj-cs"/>
              </a:rPr>
              <a:t>older people’s rights, dignity and wellbeing</a:t>
            </a:r>
            <a:endParaRPr lang="en-US" sz="2000" b="1" dirty="0">
              <a:latin typeface="+mj-lt"/>
              <a:ea typeface="Verdana"/>
              <a:cs typeface="+mj-c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coordinate a global network of </a:t>
            </a:r>
            <a:r>
              <a:rPr lang="en-US" sz="2000" dirty="0" err="1"/>
              <a:t>organisations</a:t>
            </a:r>
            <a:r>
              <a:rPr lang="en-US" sz="2000" dirty="0"/>
              <a:t> standing up for the rights of older people, with </a:t>
            </a:r>
            <a:r>
              <a:rPr lang="en-US" sz="2000" b="1" dirty="0"/>
              <a:t>170+ members </a:t>
            </a:r>
            <a:r>
              <a:rPr lang="en-US" sz="2000" dirty="0"/>
              <a:t>across </a:t>
            </a:r>
            <a:r>
              <a:rPr lang="en-US" sz="2000" b="1" dirty="0"/>
              <a:t>93 countries</a:t>
            </a:r>
            <a:endParaRPr lang="en-US" sz="2000" b="1" dirty="0">
              <a:ea typeface="Verdan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are committed to locally-led development and </a:t>
            </a:r>
            <a:r>
              <a:rPr lang="en-US" sz="2000" b="1" dirty="0"/>
              <a:t>partner-led programming </a:t>
            </a:r>
            <a:endParaRPr lang="en-US" sz="2000" b="1" dirty="0">
              <a:ea typeface="Verdan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A pink and orange rectangles with white text&#10;&#10;Description automatically generated">
            <a:extLst>
              <a:ext uri="{FF2B5EF4-FFF2-40B4-BE49-F238E27FC236}">
                <a16:creationId xmlns:a16="http://schemas.microsoft.com/office/drawing/2014/main" id="{C7383D10-BE38-FE52-3DA5-FEBE0719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" t="2602" r="635"/>
          <a:stretch/>
        </p:blipFill>
        <p:spPr>
          <a:xfrm>
            <a:off x="6311446" y="2330605"/>
            <a:ext cx="5261960" cy="28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744D-4C5D-139C-B9CA-21512565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ea typeface="Verdana"/>
              </a:rPr>
              <a:t>Disability in older age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6DBB-B6CC-D3C0-7F02-0B3AC029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920"/>
            <a:ext cx="6413500" cy="40853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Growing population of older people in absolute and relative terms - </a:t>
            </a:r>
            <a:r>
              <a:rPr lang="en-US" sz="1800" b="1" dirty="0">
                <a:ea typeface="+mn-lt"/>
                <a:cs typeface="+mn-lt"/>
              </a:rPr>
              <a:t>about 1 billion people aged over 60 in 2020</a:t>
            </a:r>
            <a:r>
              <a:rPr lang="en-US" sz="1800" dirty="0">
                <a:ea typeface="+mn-lt"/>
                <a:cs typeface="+mn-lt"/>
              </a:rPr>
              <a:t>, expected to double by 2050 (WHO)</a:t>
            </a:r>
            <a:endParaRPr lang="en-US" sz="1800" dirty="0">
              <a:ea typeface="Verdana"/>
            </a:endParaRPr>
          </a:p>
          <a:p>
            <a:r>
              <a:rPr lang="en-US" sz="1800" dirty="0">
                <a:ea typeface="+mn-lt"/>
                <a:cs typeface="+mn-lt"/>
              </a:rPr>
              <a:t>More than </a:t>
            </a:r>
            <a:r>
              <a:rPr lang="en-US" sz="1800" b="1" dirty="0">
                <a:ea typeface="+mn-lt"/>
                <a:cs typeface="+mn-lt"/>
              </a:rPr>
              <a:t>46% of older people are living with a disability</a:t>
            </a:r>
            <a:r>
              <a:rPr lang="en-US" sz="1800" dirty="0">
                <a:ea typeface="+mn-lt"/>
                <a:cs typeface="+mn-lt"/>
              </a:rPr>
              <a:t>, with a diversity of experiences (UNDESA)</a:t>
            </a:r>
          </a:p>
          <a:p>
            <a:r>
              <a:rPr lang="en-US" sz="1800" dirty="0">
                <a:ea typeface="+mn-lt"/>
                <a:cs typeface="+mn-lt"/>
              </a:rPr>
              <a:t>Older people with disabilities face </a:t>
            </a:r>
            <a:r>
              <a:rPr lang="en-US" sz="1800" b="1" dirty="0">
                <a:ea typeface="+mn-lt"/>
                <a:cs typeface="+mn-lt"/>
              </a:rPr>
              <a:t>physical, social and attitudinal barriers</a:t>
            </a:r>
            <a:r>
              <a:rPr lang="en-US" sz="1800" dirty="0">
                <a:ea typeface="+mn-lt"/>
                <a:cs typeface="+mn-lt"/>
              </a:rPr>
              <a:t> to their participation and inclusion and may encounter double discrimination (age and disability)</a:t>
            </a:r>
          </a:p>
          <a:p>
            <a:r>
              <a:rPr lang="en-US" sz="1800" dirty="0">
                <a:ea typeface="+mn-lt"/>
                <a:cs typeface="+mn-lt"/>
              </a:rPr>
              <a:t>We know that </a:t>
            </a:r>
            <a:r>
              <a:rPr lang="en-US" sz="1800" b="1" dirty="0">
                <a:ea typeface="+mn-lt"/>
                <a:cs typeface="+mn-lt"/>
              </a:rPr>
              <a:t>older women with disabilities are at particular risk</a:t>
            </a:r>
            <a:r>
              <a:rPr lang="en-US" sz="1800" dirty="0">
                <a:ea typeface="+mn-lt"/>
                <a:cs typeface="+mn-lt"/>
              </a:rPr>
              <a:t> of violence, abuse and neglect (UN Women)</a:t>
            </a:r>
            <a:endParaRPr lang="en-US" sz="1800" dirty="0">
              <a:solidFill>
                <a:schemeClr val="accent6"/>
              </a:solidFill>
              <a:ea typeface="+mn-lt"/>
              <a:cs typeface="+mn-lt"/>
            </a:endParaRPr>
          </a:p>
        </p:txBody>
      </p:sp>
      <p:pic>
        <p:nvPicPr>
          <p:cNvPr id="10" name="Picture 9" descr="An old person holding a walker&#10;&#10;Description automatically generated">
            <a:extLst>
              <a:ext uri="{FF2B5EF4-FFF2-40B4-BE49-F238E27FC236}">
                <a16:creationId xmlns:a16="http://schemas.microsoft.com/office/drawing/2014/main" id="{BB88F712-22F5-AF82-F0CE-FFD19C883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b="6350"/>
          <a:stretch/>
        </p:blipFill>
        <p:spPr>
          <a:xfrm>
            <a:off x="7607934" y="1820120"/>
            <a:ext cx="3034665" cy="40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DD67-3109-91ED-929A-729DDDBA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3800" dirty="0"/>
              <a:t>Older people's income security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441B-5645-35F5-EDC4-CC87051D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16100"/>
            <a:ext cx="10248901" cy="4660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Older people’s </a:t>
            </a:r>
            <a:r>
              <a:rPr lang="en-GB" sz="1800" b="1" dirty="0"/>
              <a:t>income security rests on a mix of often inadequate income sources</a:t>
            </a:r>
            <a:r>
              <a:rPr lang="en-GB" sz="1800" dirty="0"/>
              <a:t> (work, pensions, support from family, savings and assets)</a:t>
            </a:r>
            <a:endParaRPr lang="en-GB" sz="1800" dirty="0">
              <a:ea typeface="Verdana"/>
            </a:endParaRPr>
          </a:p>
          <a:p>
            <a:r>
              <a:rPr lang="en-GB" sz="1800" b="1" dirty="0"/>
              <a:t>Social pensions play a critical role,</a:t>
            </a:r>
            <a:r>
              <a:rPr lang="en-GB" sz="1800" dirty="0"/>
              <a:t> but coverage and adequacy are limited, incl. gender gaps, despite ca. 78% of older people globally receiving a pension (ILO)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dirty="0"/>
              <a:t>Social pensions and disability benefits are often mutually exclusive and </a:t>
            </a:r>
            <a:r>
              <a:rPr lang="en-GB" sz="1800" b="1" dirty="0"/>
              <a:t>disability benefits are not widespread enough</a:t>
            </a:r>
            <a:r>
              <a:rPr lang="en-GB" sz="1800" dirty="0"/>
              <a:t> </a:t>
            </a:r>
            <a:endParaRPr lang="en-GB" sz="1800" dirty="0">
              <a:ea typeface="Verdana"/>
            </a:endParaRPr>
          </a:p>
          <a:p>
            <a:r>
              <a:rPr lang="en-GB" sz="1800" dirty="0"/>
              <a:t>While </a:t>
            </a:r>
            <a:r>
              <a:rPr lang="en-GB" sz="1800" b="1" dirty="0"/>
              <a:t>paid work declines significantly in older age</a:t>
            </a:r>
            <a:r>
              <a:rPr lang="en-GB" sz="1800" dirty="0"/>
              <a:t>, it remains an important source of income</a:t>
            </a:r>
            <a:endParaRPr lang="en-GB" sz="1800" dirty="0">
              <a:ea typeface="Verdana"/>
            </a:endParaRPr>
          </a:p>
          <a:p>
            <a:r>
              <a:rPr lang="en-GB" sz="1800" dirty="0"/>
              <a:t>Alongside discrimination and family responsibilities, </a:t>
            </a:r>
            <a:r>
              <a:rPr lang="en-GB" sz="1800" b="1" dirty="0"/>
              <a:t>disability has a major influence on the ability to work</a:t>
            </a:r>
            <a:endParaRPr lang="en-GB" sz="1800" dirty="0">
              <a:ea typeface="Verdana"/>
            </a:endParaRPr>
          </a:p>
          <a:p>
            <a:r>
              <a:rPr lang="en-GB" sz="1800" b="1" dirty="0">
                <a:ea typeface="Verdana"/>
              </a:rPr>
              <a:t>Demographic change</a:t>
            </a:r>
            <a:r>
              <a:rPr lang="en-GB" sz="1800" dirty="0">
                <a:ea typeface="Verdana"/>
              </a:rPr>
              <a:t> is likely to heighten further the risks of experiencing income insecurity in old age</a:t>
            </a:r>
          </a:p>
        </p:txBody>
      </p:sp>
    </p:spTree>
    <p:extLst>
      <p:ext uri="{BB962C8B-B14F-4D97-AF65-F5344CB8AC3E}">
        <p14:creationId xmlns:p14="http://schemas.microsoft.com/office/powerpoint/2010/main" val="175537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DD67-3109-91ED-929A-729DDDBA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3900" dirty="0">
                <a:solidFill>
                  <a:srgbClr val="BB0F18"/>
                </a:solidFill>
                <a:ea typeface="Verdana"/>
              </a:rPr>
              <a:t>Age- and disability-inclusive social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441B-5645-35F5-EDC4-CC87051DE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45" y="1978604"/>
            <a:ext cx="10473238" cy="1249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Social protection systems are a key to ensure that older people with disabilities can maintain their autonomy and live a life in dignity.</a:t>
            </a:r>
          </a:p>
          <a:p>
            <a:pPr marL="0" indent="0">
              <a:buNone/>
            </a:pPr>
            <a:r>
              <a:rPr lang="en-GB" sz="1800" b="1" dirty="0">
                <a:ea typeface="Verdana"/>
              </a:rPr>
              <a:t>Key components </a:t>
            </a:r>
            <a:r>
              <a:rPr lang="en-GB" sz="1800" dirty="0">
                <a:ea typeface="Verdana"/>
              </a:rPr>
              <a:t>of age- and disability-inclusive social protection systems: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3FC780-5C09-1871-C0E7-B0F4DBAD9C41}"/>
              </a:ext>
            </a:extLst>
          </p:cNvPr>
          <p:cNvSpPr/>
          <p:nvPr/>
        </p:nvSpPr>
        <p:spPr>
          <a:xfrm>
            <a:off x="836917" y="3120656"/>
            <a:ext cx="3330926" cy="3063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a typeface="Verdana"/>
            </a:endParaRPr>
          </a:p>
          <a:p>
            <a:pPr algn="ctr"/>
            <a:endParaRPr lang="en-US" b="1" dirty="0">
              <a:ea typeface="Verdana"/>
            </a:endParaRPr>
          </a:p>
          <a:p>
            <a:pPr algn="ctr"/>
            <a:r>
              <a:rPr lang="en-US" b="1" dirty="0">
                <a:ea typeface="Verdana"/>
              </a:rPr>
              <a:t>FUNCTION 1:</a:t>
            </a:r>
          </a:p>
          <a:p>
            <a:pPr algn="ctr"/>
            <a:r>
              <a:rPr lang="en-US" b="1" dirty="0">
                <a:ea typeface="Verdana"/>
              </a:rPr>
              <a:t>GENERAL INCOME SECURITY</a:t>
            </a:r>
            <a:endParaRPr lang="en-US" b="1" dirty="0"/>
          </a:p>
          <a:p>
            <a:pPr algn="ctr"/>
            <a:endParaRPr lang="en-US" dirty="0">
              <a:ea typeface="Verdana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a typeface="Verdana"/>
              </a:rPr>
              <a:t>E.g., Universal social pensions that are age, gender and disability responsive (design and implementation)</a:t>
            </a:r>
          </a:p>
          <a:p>
            <a:pPr algn="ctr"/>
            <a:endParaRPr lang="en-US" sz="1400" dirty="0">
              <a:solidFill>
                <a:schemeClr val="bg1"/>
              </a:solidFill>
              <a:ea typeface="Verdana"/>
            </a:endParaRPr>
          </a:p>
          <a:p>
            <a:pPr algn="ctr"/>
            <a:endParaRPr lang="en-US" sz="1400" dirty="0">
              <a:solidFill>
                <a:schemeClr val="bg1"/>
              </a:solidFill>
              <a:ea typeface="Verdana"/>
            </a:endParaRPr>
          </a:p>
          <a:p>
            <a:pPr algn="ctr"/>
            <a:endParaRPr lang="en-US" sz="1400" dirty="0">
              <a:solidFill>
                <a:schemeClr val="bg1"/>
              </a:solidFill>
              <a:ea typeface="Verdana"/>
            </a:endParaRPr>
          </a:p>
          <a:p>
            <a:pPr algn="ctr"/>
            <a:endParaRPr lang="en-US" sz="1400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FD5BD0-F3EC-3351-644F-DEE96D12B193}"/>
              </a:ext>
            </a:extLst>
          </p:cNvPr>
          <p:cNvSpPr/>
          <p:nvPr/>
        </p:nvSpPr>
        <p:spPr>
          <a:xfrm>
            <a:off x="4431255" y="3120655"/>
            <a:ext cx="3330926" cy="3063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FUNCTION 2:</a:t>
            </a:r>
          </a:p>
          <a:p>
            <a:pPr algn="ctr"/>
            <a:r>
              <a:rPr lang="en-US" b="1"/>
              <a:t>COVERAGE OF DISABILITY-RELATED COSTS, INCLUDING SUPPORT SERVICES </a:t>
            </a:r>
          </a:p>
          <a:p>
            <a:pPr algn="ctr"/>
            <a:endParaRPr lang="en-US">
              <a:ea typeface="+mn-lt"/>
              <a:cs typeface="+mn-lt"/>
            </a:endParaRPr>
          </a:p>
          <a:p>
            <a:pPr algn="ctr"/>
            <a:r>
              <a:rPr lang="en-US" sz="1400">
                <a:ea typeface="+mn-lt"/>
                <a:cs typeface="+mn-lt"/>
              </a:rPr>
              <a:t>E.g., </a:t>
            </a:r>
            <a:r>
              <a:rPr lang="en-GB" sz="1400"/>
              <a:t>Disability insurance, disability allowance compatible with work and other income support, concessions, personal assistance schemes</a:t>
            </a:r>
            <a:endParaRPr lang="en-US" sz="1400">
              <a:ea typeface="Verdan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914865-5F98-0FEC-3538-276E4652A130}"/>
              </a:ext>
            </a:extLst>
          </p:cNvPr>
          <p:cNvSpPr/>
          <p:nvPr/>
        </p:nvSpPr>
        <p:spPr>
          <a:xfrm>
            <a:off x="8025596" y="3120656"/>
            <a:ext cx="3330926" cy="30638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FUNCTION 3: </a:t>
            </a:r>
          </a:p>
          <a:p>
            <a:pPr algn="ctr"/>
            <a:r>
              <a:rPr lang="en-US" b="1" dirty="0"/>
              <a:t>HEALTHCARE </a:t>
            </a:r>
            <a:endParaRPr lang="en-US" dirty="0"/>
          </a:p>
          <a:p>
            <a:pPr algn="ctr"/>
            <a:endParaRPr lang="en-US" sz="1400" dirty="0">
              <a:ea typeface="+mn-lt"/>
              <a:cs typeface="+mn-lt"/>
            </a:endParaRPr>
          </a:p>
          <a:p>
            <a:pPr algn="ctr"/>
            <a:r>
              <a:rPr lang="en-US" sz="1400" dirty="0">
                <a:ea typeface="+mn-lt"/>
                <a:cs typeface="+mn-lt"/>
              </a:rPr>
              <a:t>Disability-related medical care, rehabilitation and assistive technologies</a:t>
            </a:r>
          </a:p>
          <a:p>
            <a:pPr algn="ctr"/>
            <a:endParaRPr lang="en-US" sz="1400" dirty="0">
              <a:ea typeface="+mn-lt"/>
              <a:cs typeface="+mn-lt"/>
            </a:endParaRPr>
          </a:p>
          <a:p>
            <a:pPr algn="ctr"/>
            <a:endParaRPr lang="en-US" sz="1400" dirty="0">
              <a:ea typeface="+mn-lt"/>
              <a:cs typeface="+mn-lt"/>
            </a:endParaRPr>
          </a:p>
          <a:p>
            <a:pPr algn="ctr"/>
            <a:endParaRPr lang="en-US" sz="1400" dirty="0">
              <a:ea typeface="+mn-lt"/>
              <a:cs typeface="+mn-lt"/>
            </a:endParaRPr>
          </a:p>
          <a:p>
            <a:pPr algn="ctr"/>
            <a:endParaRPr lang="en-US" dirty="0">
              <a:ea typeface="Verdana"/>
            </a:endParaRPr>
          </a:p>
          <a:p>
            <a:pPr algn="ctr"/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94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8A36-666C-3AED-563E-77E98087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>
                <a:ea typeface="Verdana"/>
              </a:rPr>
              <a:t>Our </a:t>
            </a:r>
            <a:r>
              <a:rPr lang="en-GB" sz="3800">
                <a:ea typeface="Verdana"/>
              </a:rPr>
              <a:t>work with Older </a:t>
            </a:r>
            <a:r>
              <a:rPr lang="en-GB" sz="3800" dirty="0">
                <a:ea typeface="Verdana"/>
              </a:rPr>
              <a:t>People's Associations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60A4-B761-A69B-EDE0-B9B9FCBB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232"/>
            <a:ext cx="6081584" cy="2883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Verdana"/>
              </a:rPr>
              <a:t>HelpAge International is supporting the development of </a:t>
            </a:r>
            <a:r>
              <a:rPr lang="en-US" sz="1800" b="1" dirty="0">
                <a:ea typeface="Verdana"/>
              </a:rPr>
              <a:t>Older People’s Associations (OPAs)</a:t>
            </a:r>
          </a:p>
          <a:p>
            <a:r>
              <a:rPr lang="en-GB" sz="1800" dirty="0">
                <a:ea typeface="Verdana"/>
              </a:rPr>
              <a:t>Older people’s associations (OPAs) are multifunctional </a:t>
            </a:r>
            <a:r>
              <a:rPr lang="en-GB" sz="1800" b="1" dirty="0">
                <a:ea typeface="Verdana"/>
              </a:rPr>
              <a:t>innovative community-based organisations of older people</a:t>
            </a:r>
            <a:r>
              <a:rPr lang="en-GB" sz="1800" dirty="0">
                <a:ea typeface="Verdana"/>
              </a:rPr>
              <a:t>, aimed at improving older people’s living conditions and developing their communities</a:t>
            </a:r>
          </a:p>
          <a:p>
            <a:r>
              <a:rPr lang="en-GB" sz="1800" dirty="0">
                <a:ea typeface="Verdana"/>
              </a:rPr>
              <a:t>On average, </a:t>
            </a:r>
            <a:r>
              <a:rPr lang="en-GB" sz="1800" b="1" dirty="0">
                <a:ea typeface="Verdana"/>
              </a:rPr>
              <a:t>15% of OPA members tend to be older people with disabilities</a:t>
            </a:r>
            <a:r>
              <a:rPr lang="en-GB" sz="1800" dirty="0">
                <a:ea typeface="Verdana"/>
              </a:rPr>
              <a:t> (HelpAge)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32BD2-3E13-BDEB-F041-55879F389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3" r="7576" b="11574"/>
          <a:stretch/>
        </p:blipFill>
        <p:spPr>
          <a:xfrm>
            <a:off x="6964268" y="2015617"/>
            <a:ext cx="4164228" cy="2585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C10CF-E5EB-6A82-1C3C-3B5450204429}"/>
              </a:ext>
            </a:extLst>
          </p:cNvPr>
          <p:cNvSpPr txBox="1"/>
          <p:nvPr/>
        </p:nvSpPr>
        <p:spPr>
          <a:xfrm>
            <a:off x="838200" y="4798060"/>
            <a:ext cx="10354304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Verdana"/>
              </a:rPr>
              <a:t>In many countries, OPAs are the </a:t>
            </a:r>
            <a:r>
              <a:rPr lang="en-GB" b="1" dirty="0">
                <a:ea typeface="Verdana"/>
              </a:rPr>
              <a:t>largest source of community-based care</a:t>
            </a:r>
            <a:r>
              <a:rPr lang="en-GB" dirty="0">
                <a:ea typeface="Verdana"/>
              </a:rPr>
              <a:t> for older people with disabilities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Verdana"/>
              </a:rPr>
              <a:t>Some OPAs also focus on ‘rights and entitlements’ and provide direct support to members on </a:t>
            </a:r>
            <a:r>
              <a:rPr lang="en-GB" b="1" dirty="0">
                <a:ea typeface="Verdana"/>
              </a:rPr>
              <a:t>access to old age, disability and widow allowances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5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55486829-89EC-9EF3-8797-9FBA31B4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A44493-548B-4A28-B7C9-2C0F93493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63894"/>
            <a:ext cx="5660440" cy="3148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6F1C8D-7BFC-4415-9C46-893398BEFCB8}"/>
              </a:ext>
            </a:extLst>
          </p:cNvPr>
          <p:cNvSpPr txBox="1"/>
          <p:nvPr/>
        </p:nvSpPr>
        <p:spPr>
          <a:xfrm>
            <a:off x="6860592" y="4042727"/>
            <a:ext cx="324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Thank you!</a:t>
            </a:r>
            <a:endParaRPr lang="en-GB" sz="400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5E319-3253-4A3B-99B1-2E9AA5D90713}"/>
              </a:ext>
            </a:extLst>
          </p:cNvPr>
          <p:cNvGrpSpPr/>
          <p:nvPr/>
        </p:nvGrpSpPr>
        <p:grpSpPr>
          <a:xfrm>
            <a:off x="8554533" y="5429451"/>
            <a:ext cx="3098891" cy="868785"/>
            <a:chOff x="3138717" y="3322589"/>
            <a:chExt cx="5492853" cy="868785"/>
          </a:xfrm>
        </p:grpSpPr>
        <p:pic>
          <p:nvPicPr>
            <p:cNvPr id="13" name="Picture 2" descr="C:\Users\dama.sathianathan\Desktop\icons\PNG\ffffff\facebook.png">
              <a:extLst>
                <a:ext uri="{FF2B5EF4-FFF2-40B4-BE49-F238E27FC236}">
                  <a16:creationId xmlns:a16="http://schemas.microsoft.com/office/drawing/2014/main" id="{E341F157-2E3D-44B6-9D04-E3A614B1C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9" y="3703535"/>
              <a:ext cx="475764" cy="20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F08928E9-2BDB-432E-9CBC-A8267106C440}"/>
                </a:ext>
              </a:extLst>
            </p:cNvPr>
            <p:cNvSpPr txBox="1"/>
            <p:nvPr/>
          </p:nvSpPr>
          <p:spPr>
            <a:xfrm>
              <a:off x="3674786" y="3648150"/>
              <a:ext cx="49567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err="1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HelpAgeInternational</a:t>
              </a:r>
              <a:endParaRPr lang="en-GB" sz="130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EDA19A59-DE95-4594-8EB2-37707858E95C}"/>
                </a:ext>
              </a:extLst>
            </p:cNvPr>
            <p:cNvSpPr txBox="1"/>
            <p:nvPr/>
          </p:nvSpPr>
          <p:spPr>
            <a:xfrm>
              <a:off x="3643313" y="3898986"/>
              <a:ext cx="30827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@HelpAge</a:t>
              </a:r>
            </a:p>
          </p:txBody>
        </p:sp>
        <p:pic>
          <p:nvPicPr>
            <p:cNvPr id="16" name="Picture 3" descr="C:\Users\dama.sathianathan\Desktop\icons\PNG\ffffff\twitter.png">
              <a:extLst>
                <a:ext uri="{FF2B5EF4-FFF2-40B4-BE49-F238E27FC236}">
                  <a16:creationId xmlns:a16="http://schemas.microsoft.com/office/drawing/2014/main" id="{058B8ED5-51D9-43B7-A05C-AB93122DB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184" y="3961114"/>
              <a:ext cx="412384" cy="20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65C351-5A19-4795-B4AB-BA8CC0E3D5E6}"/>
                </a:ext>
              </a:extLst>
            </p:cNvPr>
            <p:cNvSpPr txBox="1"/>
            <p:nvPr/>
          </p:nvSpPr>
          <p:spPr>
            <a:xfrm>
              <a:off x="3138717" y="3322589"/>
              <a:ext cx="4582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GB" sz="2000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www.helpage.org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926728"/>
      </p:ext>
    </p:extLst>
  </p:cSld>
  <p:clrMapOvr>
    <a:masterClrMapping/>
  </p:clrMapOvr>
</p:sld>
</file>

<file path=ppt/theme/theme1.xml><?xml version="1.0" encoding="utf-8"?>
<a:theme xmlns:a="http://schemas.openxmlformats.org/drawingml/2006/main" name="HelpAge">
  <a:themeElements>
    <a:clrScheme name="HelpAge colours">
      <a:dk1>
        <a:sysClr val="windowText" lastClr="000000"/>
      </a:dk1>
      <a:lt1>
        <a:srgbClr val="FFFFFF"/>
      </a:lt1>
      <a:dk2>
        <a:srgbClr val="7F7F7F"/>
      </a:dk2>
      <a:lt2>
        <a:srgbClr val="EBDAE2"/>
      </a:lt2>
      <a:accent1>
        <a:srgbClr val="ED1350"/>
      </a:accent1>
      <a:accent2>
        <a:srgbClr val="BB0F18"/>
      </a:accent2>
      <a:accent3>
        <a:srgbClr val="F25821"/>
      </a:accent3>
      <a:accent4>
        <a:srgbClr val="8A7C66"/>
      </a:accent4>
      <a:accent5>
        <a:srgbClr val="87BE3C"/>
      </a:accent5>
      <a:accent6>
        <a:srgbClr val="F2B111"/>
      </a:accent6>
      <a:hlink>
        <a:srgbClr val="0563C1"/>
      </a:hlink>
      <a:folHlink>
        <a:srgbClr val="954F72"/>
      </a:folHlink>
    </a:clrScheme>
    <a:fontScheme name="HelpAge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pAge" id="{1D39981F-340D-4384-92B7-73231B8AD9FD}" vid="{F39F7CF1-E904-4938-8CE5-BEF168FBC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04a7b7-ecef-418d-b003-ef732f7eca27" xsi:nil="true"/>
    <lcf76f155ced4ddcb4097134ff3c332f xmlns="1b8c05d7-85d6-4124-ba22-851ea2f8fe14">
      <Terms xmlns="http://schemas.microsoft.com/office/infopath/2007/PartnerControls"/>
    </lcf76f155ced4ddcb4097134ff3c332f>
    <Typeofproject xmlns="1b8c05d7-85d6-4124-ba22-851ea2f8fe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4D35FF877854A89BAD39AFC5E62C6" ma:contentTypeVersion="15" ma:contentTypeDescription="Create a new document." ma:contentTypeScope="" ma:versionID="5a68f6254835304bdebcd215ada2989f">
  <xsd:schema xmlns:xsd="http://www.w3.org/2001/XMLSchema" xmlns:xs="http://www.w3.org/2001/XMLSchema" xmlns:p="http://schemas.microsoft.com/office/2006/metadata/properties" xmlns:ns2="1b8c05d7-85d6-4124-ba22-851ea2f8fe14" xmlns:ns3="f204a7b7-ecef-418d-b003-ef732f7eca27" targetNamespace="http://schemas.microsoft.com/office/2006/metadata/properties" ma:root="true" ma:fieldsID="47dd0003d4b7af1927f3daa53a8b02dc" ns2:_="" ns3:_="">
    <xsd:import namespace="1b8c05d7-85d6-4124-ba22-851ea2f8fe14"/>
    <xsd:import namespace="f204a7b7-ecef-418d-b003-ef732f7eca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ypeofproject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c05d7-85d6-4124-ba22-851ea2f8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ypeofproject" ma:index="10" nillable="true" ma:displayName="Type of project" ma:format="Dropdown" ma:internalName="Typeofproject">
      <xsd:simpleType>
        <xsd:restriction base="dms:Choice">
          <xsd:enumeration value="Pipeline"/>
          <xsd:enumeration value="Contract"/>
          <xsd:enumeration value="Closed"/>
          <xsd:enumeration value="Rejected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4a7b7-ecef-418d-b003-ef732f7eca2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61276b8-60c2-4073-84a4-2fd400444d39}" ma:internalName="TaxCatchAll" ma:showField="CatchAllData" ma:web="f204a7b7-ecef-418d-b003-ef732f7eca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EE611-63B7-45B0-AD49-6C244BD6E2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37218-0E1B-42B0-AF5F-894015B184B1}">
  <ds:schemaRefs>
    <ds:schemaRef ds:uri="1b8c05d7-85d6-4124-ba22-851ea2f8fe14"/>
    <ds:schemaRef ds:uri="f204a7b7-ecef-418d-b003-ef732f7eca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3F25AD-80E2-49A1-B095-302C641411ED}">
  <ds:schemaRefs>
    <ds:schemaRef ds:uri="1b8c05d7-85d6-4124-ba22-851ea2f8fe14"/>
    <ds:schemaRef ds:uri="f204a7b7-ecef-418d-b003-ef732f7eca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HelpAge</Template>
  <TotalTime>27</TotalTime>
  <Words>562</Words>
  <Application>Microsoft Office PowerPoint</Application>
  <PresentationFormat>Widescreen</PresentationFormat>
  <Paragraphs>66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HelpAge</vt:lpstr>
      <vt:lpstr>PowerPoint Presentation</vt:lpstr>
      <vt:lpstr>Outline</vt:lpstr>
      <vt:lpstr>HelpAge International</vt:lpstr>
      <vt:lpstr>Disability in older age</vt:lpstr>
      <vt:lpstr>Older people's income security</vt:lpstr>
      <vt:lpstr>Age- and disability-inclusive social protection</vt:lpstr>
      <vt:lpstr>Our work with Older People's Associations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Pares</dc:creator>
  <cp:lastModifiedBy>Federica Foiadelli</cp:lastModifiedBy>
  <cp:revision>24</cp:revision>
  <dcterms:created xsi:type="dcterms:W3CDTF">2019-07-11T12:58:17Z</dcterms:created>
  <dcterms:modified xsi:type="dcterms:W3CDTF">2024-05-13T14:26:29Z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0x01010088A4D35FF877854A89BAD39AFC5E62C6</vt:lpwstr>
  </property>
  <property fmtid="{D5CDD505-2E9C-101B-9397-08002B2CF9AE}" pid="3" name="MediaServiceImageTags">
    <vt:lpwstr/>
  </property>
</Properties>
</file>